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0"/>
  </p:notesMasterIdLst>
  <p:sldIdLst>
    <p:sldId id="256" r:id="rId2"/>
    <p:sldId id="311" r:id="rId3"/>
    <p:sldId id="258" r:id="rId4"/>
    <p:sldId id="267" r:id="rId5"/>
    <p:sldId id="261" r:id="rId6"/>
    <p:sldId id="263" r:id="rId7"/>
    <p:sldId id="264" r:id="rId8"/>
    <p:sldId id="312" r:id="rId9"/>
    <p:sldId id="313" r:id="rId10"/>
    <p:sldId id="314" r:id="rId11"/>
    <p:sldId id="317" r:id="rId12"/>
    <p:sldId id="315" r:id="rId13"/>
    <p:sldId id="316" r:id="rId14"/>
    <p:sldId id="318" r:id="rId15"/>
    <p:sldId id="319" r:id="rId16"/>
    <p:sldId id="320" r:id="rId17"/>
    <p:sldId id="321" r:id="rId18"/>
    <p:sldId id="322" r:id="rId19"/>
  </p:sldIdLst>
  <p:sldSz cx="9144000" cy="5143500" type="screen16x9"/>
  <p:notesSz cx="6858000" cy="9144000"/>
  <p:embeddedFontLst>
    <p:embeddedFont>
      <p:font typeface="Albert Sans" panose="020B0604020202020204" charset="0"/>
      <p:regular r:id="rId21"/>
      <p:bold r:id="rId22"/>
      <p:italic r:id="rId23"/>
      <p:boldItalic r:id="rId24"/>
    </p:embeddedFont>
    <p:embeddedFont>
      <p:font typeface="Baskerville Old Face" panose="02020602080505020303" pitchFamily="18" charset="0"/>
      <p:regular r:id="rId25"/>
    </p:embeddedFont>
    <p:embeddedFont>
      <p:font typeface="DM Serif Text" pitchFamily="2" charset="0"/>
      <p:regular r:id="rId26"/>
      <p:italic r:id="rId27"/>
    </p:embeddedFont>
    <p:embeddedFont>
      <p:font typeface="Lucida Fax" panose="02060602050505020204" pitchFamily="18" charset="0"/>
      <p:regular r:id="rId28"/>
      <p:bold r:id="rId29"/>
      <p:italic r:id="rId30"/>
      <p:boldItalic r:id="rId31"/>
    </p:embeddedFont>
    <p:embeddedFont>
      <p:font typeface="Modern No. 20" panose="02070704070505020303" pitchFamily="18" charset="0"/>
      <p:regular r:id="rId32"/>
    </p:embeddedFont>
    <p:embeddedFont>
      <p:font typeface="Sitka Heading Semibold" pitchFamily="2" charset="0"/>
      <p:bold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45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B8D3FE-9DF5-4550-8658-BA71A5467255}">
  <a:tblStyle styleId="{C6B8D3FE-9DF5-4550-8658-BA71A546725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1020" y="3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3"/>
        <p:cNvGrpSpPr/>
        <p:nvPr/>
      </p:nvGrpSpPr>
      <p:grpSpPr>
        <a:xfrm>
          <a:off x="0" y="0"/>
          <a:ext cx="0" cy="0"/>
          <a:chOff x="0" y="0"/>
          <a:chExt cx="0" cy="0"/>
        </a:xfrm>
      </p:grpSpPr>
      <p:sp>
        <p:nvSpPr>
          <p:cNvPr id="8454" name="Google Shape;8454;g25a9ed7ad31_1_17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5" name="Google Shape;8455;g25a9ed7ad31_1_17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2"/>
        <p:cNvGrpSpPr/>
        <p:nvPr/>
      </p:nvGrpSpPr>
      <p:grpSpPr>
        <a:xfrm>
          <a:off x="0" y="0"/>
          <a:ext cx="0" cy="0"/>
          <a:chOff x="0" y="0"/>
          <a:chExt cx="0" cy="0"/>
        </a:xfrm>
      </p:grpSpPr>
      <p:sp>
        <p:nvSpPr>
          <p:cNvPr id="8553" name="Google Shape;8553;g25ae5fc1c47_0_3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4" name="Google Shape;8554;g25ae5fc1c47_0_3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7706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2"/>
        <p:cNvGrpSpPr/>
        <p:nvPr/>
      </p:nvGrpSpPr>
      <p:grpSpPr>
        <a:xfrm>
          <a:off x="0" y="0"/>
          <a:ext cx="0" cy="0"/>
          <a:chOff x="0" y="0"/>
          <a:chExt cx="0" cy="0"/>
        </a:xfrm>
      </p:grpSpPr>
      <p:sp>
        <p:nvSpPr>
          <p:cNvPr id="8553" name="Google Shape;8553;g25ae5fc1c47_0_3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4" name="Google Shape;8554;g25ae5fc1c47_0_3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5081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2"/>
        <p:cNvGrpSpPr/>
        <p:nvPr/>
      </p:nvGrpSpPr>
      <p:grpSpPr>
        <a:xfrm>
          <a:off x="0" y="0"/>
          <a:ext cx="0" cy="0"/>
          <a:chOff x="0" y="0"/>
          <a:chExt cx="0" cy="0"/>
        </a:xfrm>
      </p:grpSpPr>
      <p:sp>
        <p:nvSpPr>
          <p:cNvPr id="8553" name="Google Shape;8553;g25ae5fc1c47_0_3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4" name="Google Shape;8554;g25ae5fc1c47_0_3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49095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2"/>
        <p:cNvGrpSpPr/>
        <p:nvPr/>
      </p:nvGrpSpPr>
      <p:grpSpPr>
        <a:xfrm>
          <a:off x="0" y="0"/>
          <a:ext cx="0" cy="0"/>
          <a:chOff x="0" y="0"/>
          <a:chExt cx="0" cy="0"/>
        </a:xfrm>
      </p:grpSpPr>
      <p:sp>
        <p:nvSpPr>
          <p:cNvPr id="8553" name="Google Shape;8553;g25ae5fc1c47_0_3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4" name="Google Shape;8554;g25ae5fc1c47_0_3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14419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2"/>
        <p:cNvGrpSpPr/>
        <p:nvPr/>
      </p:nvGrpSpPr>
      <p:grpSpPr>
        <a:xfrm>
          <a:off x="0" y="0"/>
          <a:ext cx="0" cy="0"/>
          <a:chOff x="0" y="0"/>
          <a:chExt cx="0" cy="0"/>
        </a:xfrm>
      </p:grpSpPr>
      <p:sp>
        <p:nvSpPr>
          <p:cNvPr id="8553" name="Google Shape;8553;g25ae5fc1c47_0_3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4" name="Google Shape;8554;g25ae5fc1c47_0_3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83885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2"/>
        <p:cNvGrpSpPr/>
        <p:nvPr/>
      </p:nvGrpSpPr>
      <p:grpSpPr>
        <a:xfrm>
          <a:off x="0" y="0"/>
          <a:ext cx="0" cy="0"/>
          <a:chOff x="0" y="0"/>
          <a:chExt cx="0" cy="0"/>
        </a:xfrm>
      </p:grpSpPr>
      <p:sp>
        <p:nvSpPr>
          <p:cNvPr id="8553" name="Google Shape;8553;g25ae5fc1c47_0_3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4" name="Google Shape;8554;g25ae5fc1c47_0_3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71410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2"/>
        <p:cNvGrpSpPr/>
        <p:nvPr/>
      </p:nvGrpSpPr>
      <p:grpSpPr>
        <a:xfrm>
          <a:off x="0" y="0"/>
          <a:ext cx="0" cy="0"/>
          <a:chOff x="0" y="0"/>
          <a:chExt cx="0" cy="0"/>
        </a:xfrm>
      </p:grpSpPr>
      <p:sp>
        <p:nvSpPr>
          <p:cNvPr id="8553" name="Google Shape;8553;g25ae5fc1c47_0_3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4" name="Google Shape;8554;g25ae5fc1c47_0_3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47521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2"/>
        <p:cNvGrpSpPr/>
        <p:nvPr/>
      </p:nvGrpSpPr>
      <p:grpSpPr>
        <a:xfrm>
          <a:off x="0" y="0"/>
          <a:ext cx="0" cy="0"/>
          <a:chOff x="0" y="0"/>
          <a:chExt cx="0" cy="0"/>
        </a:xfrm>
      </p:grpSpPr>
      <p:sp>
        <p:nvSpPr>
          <p:cNvPr id="8553" name="Google Shape;8553;g25ae5fc1c47_0_3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4" name="Google Shape;8554;g25ae5fc1c47_0_3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14813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3"/>
        <p:cNvGrpSpPr/>
        <p:nvPr/>
      </p:nvGrpSpPr>
      <p:grpSpPr>
        <a:xfrm>
          <a:off x="0" y="0"/>
          <a:ext cx="0" cy="0"/>
          <a:chOff x="0" y="0"/>
          <a:chExt cx="0" cy="0"/>
        </a:xfrm>
      </p:grpSpPr>
      <p:sp>
        <p:nvSpPr>
          <p:cNvPr id="8454" name="Google Shape;8454;g25a9ed7ad31_1_17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5" name="Google Shape;8455;g25a9ed7ad31_1_17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92521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9"/>
        <p:cNvGrpSpPr/>
        <p:nvPr/>
      </p:nvGrpSpPr>
      <p:grpSpPr>
        <a:xfrm>
          <a:off x="0" y="0"/>
          <a:ext cx="0" cy="0"/>
          <a:chOff x="0" y="0"/>
          <a:chExt cx="0" cy="0"/>
        </a:xfrm>
      </p:grpSpPr>
      <p:sp>
        <p:nvSpPr>
          <p:cNvPr id="8500" name="Google Shape;8500;g25ae5fc1c47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1" name="Google Shape;8501;g25ae5fc1c47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3423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4"/>
        <p:cNvGrpSpPr/>
        <p:nvPr/>
      </p:nvGrpSpPr>
      <p:grpSpPr>
        <a:xfrm>
          <a:off x="0" y="0"/>
          <a:ext cx="0" cy="0"/>
          <a:chOff x="0" y="0"/>
          <a:chExt cx="0" cy="0"/>
        </a:xfrm>
      </p:grpSpPr>
      <p:sp>
        <p:nvSpPr>
          <p:cNvPr id="8475" name="Google Shape;8475;g25a9ed7ad31_1_18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6" name="Google Shape;8476;g25a9ed7ad31_1_1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3"/>
        <p:cNvGrpSpPr/>
        <p:nvPr/>
      </p:nvGrpSpPr>
      <p:grpSpPr>
        <a:xfrm>
          <a:off x="0" y="0"/>
          <a:ext cx="0" cy="0"/>
          <a:chOff x="0" y="0"/>
          <a:chExt cx="0" cy="0"/>
        </a:xfrm>
      </p:grpSpPr>
      <p:sp>
        <p:nvSpPr>
          <p:cNvPr id="8594" name="Google Shape;8594;g25b5afd3f54_0_1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5" name="Google Shape;8595;g25b5afd3f54_0_1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2"/>
        <p:cNvGrpSpPr/>
        <p:nvPr/>
      </p:nvGrpSpPr>
      <p:grpSpPr>
        <a:xfrm>
          <a:off x="0" y="0"/>
          <a:ext cx="0" cy="0"/>
          <a:chOff x="0" y="0"/>
          <a:chExt cx="0" cy="0"/>
        </a:xfrm>
      </p:grpSpPr>
      <p:sp>
        <p:nvSpPr>
          <p:cNvPr id="8523" name="Google Shape;8523;g25a9ed7ad31_1_3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4" name="Google Shape;8524;g25a9ed7ad31_1_3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1"/>
        <p:cNvGrpSpPr/>
        <p:nvPr/>
      </p:nvGrpSpPr>
      <p:grpSpPr>
        <a:xfrm>
          <a:off x="0" y="0"/>
          <a:ext cx="0" cy="0"/>
          <a:chOff x="0" y="0"/>
          <a:chExt cx="0" cy="0"/>
        </a:xfrm>
      </p:grpSpPr>
      <p:sp>
        <p:nvSpPr>
          <p:cNvPr id="8542" name="Google Shape;8542;g25ae5fc1c47_0_2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3" name="Google Shape;8543;g25ae5fc1c47_0_2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2"/>
        <p:cNvGrpSpPr/>
        <p:nvPr/>
      </p:nvGrpSpPr>
      <p:grpSpPr>
        <a:xfrm>
          <a:off x="0" y="0"/>
          <a:ext cx="0" cy="0"/>
          <a:chOff x="0" y="0"/>
          <a:chExt cx="0" cy="0"/>
        </a:xfrm>
      </p:grpSpPr>
      <p:sp>
        <p:nvSpPr>
          <p:cNvPr id="8553" name="Google Shape;8553;g25ae5fc1c47_0_3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4" name="Google Shape;8554;g25ae5fc1c47_0_3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2"/>
        <p:cNvGrpSpPr/>
        <p:nvPr/>
      </p:nvGrpSpPr>
      <p:grpSpPr>
        <a:xfrm>
          <a:off x="0" y="0"/>
          <a:ext cx="0" cy="0"/>
          <a:chOff x="0" y="0"/>
          <a:chExt cx="0" cy="0"/>
        </a:xfrm>
      </p:grpSpPr>
      <p:sp>
        <p:nvSpPr>
          <p:cNvPr id="8553" name="Google Shape;8553;g25ae5fc1c47_0_3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4" name="Google Shape;8554;g25ae5fc1c47_0_3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2119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2"/>
        <p:cNvGrpSpPr/>
        <p:nvPr/>
      </p:nvGrpSpPr>
      <p:grpSpPr>
        <a:xfrm>
          <a:off x="0" y="0"/>
          <a:ext cx="0" cy="0"/>
          <a:chOff x="0" y="0"/>
          <a:chExt cx="0" cy="0"/>
        </a:xfrm>
      </p:grpSpPr>
      <p:sp>
        <p:nvSpPr>
          <p:cNvPr id="8553" name="Google Shape;8553;g25ae5fc1c47_0_3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4" name="Google Shape;8554;g25ae5fc1c47_0_3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5632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15000"/>
          </a:blip>
          <a:srcRect t="12495" b="12502"/>
          <a:stretch/>
        </p:blipFill>
        <p:spPr>
          <a:xfrm>
            <a:off x="0" y="0"/>
            <a:ext cx="9144001" cy="5143500"/>
          </a:xfrm>
          <a:prstGeom prst="rect">
            <a:avLst/>
          </a:prstGeom>
          <a:noFill/>
          <a:ln>
            <a:noFill/>
          </a:ln>
        </p:spPr>
      </p:pic>
      <p:pic>
        <p:nvPicPr>
          <p:cNvPr id="10" name="Google Shape;10;p2"/>
          <p:cNvPicPr preferRelativeResize="0"/>
          <p:nvPr/>
        </p:nvPicPr>
        <p:blipFill rotWithShape="1">
          <a:blip r:embed="rId3">
            <a:alphaModFix amt="55000"/>
          </a:blip>
          <a:srcRect l="32849"/>
          <a:stretch/>
        </p:blipFill>
        <p:spPr>
          <a:xfrm rot="10800000">
            <a:off x="7594852" y="2"/>
            <a:ext cx="1549148" cy="3296998"/>
          </a:xfrm>
          <a:prstGeom prst="rect">
            <a:avLst/>
          </a:prstGeom>
          <a:noFill/>
          <a:ln>
            <a:noFill/>
          </a:ln>
        </p:spPr>
      </p:pic>
      <p:grpSp>
        <p:nvGrpSpPr>
          <p:cNvPr id="11" name="Google Shape;11;p2"/>
          <p:cNvGrpSpPr/>
          <p:nvPr/>
        </p:nvGrpSpPr>
        <p:grpSpPr>
          <a:xfrm>
            <a:off x="-956910" y="3368553"/>
            <a:ext cx="4508030" cy="3134370"/>
            <a:chOff x="2694550" y="3460575"/>
            <a:chExt cx="2896075" cy="2013600"/>
          </a:xfrm>
        </p:grpSpPr>
        <p:sp>
          <p:nvSpPr>
            <p:cNvPr id="12" name="Google Shape;12;p2"/>
            <p:cNvSpPr/>
            <p:nvPr/>
          </p:nvSpPr>
          <p:spPr>
            <a:xfrm>
              <a:off x="4788275" y="3688075"/>
              <a:ext cx="34900" cy="32900"/>
            </a:xfrm>
            <a:custGeom>
              <a:avLst/>
              <a:gdLst/>
              <a:ahLst/>
              <a:cxnLst/>
              <a:rect l="l" t="t" r="r" b="b"/>
              <a:pathLst>
                <a:path w="1396" h="1316" extrusionOk="0">
                  <a:moveTo>
                    <a:pt x="614" y="1"/>
                  </a:moveTo>
                  <a:lnTo>
                    <a:pt x="195" y="290"/>
                  </a:lnTo>
                  <a:cubicBezTo>
                    <a:pt x="1" y="662"/>
                    <a:pt x="192" y="1152"/>
                    <a:pt x="474" y="1315"/>
                  </a:cubicBezTo>
                  <a:cubicBezTo>
                    <a:pt x="574" y="1175"/>
                    <a:pt x="662" y="1137"/>
                    <a:pt x="748" y="1137"/>
                  </a:cubicBezTo>
                  <a:cubicBezTo>
                    <a:pt x="849" y="1137"/>
                    <a:pt x="948" y="1189"/>
                    <a:pt x="1065" y="1189"/>
                  </a:cubicBezTo>
                  <a:cubicBezTo>
                    <a:pt x="1134" y="1189"/>
                    <a:pt x="1210" y="1170"/>
                    <a:pt x="1296" y="1112"/>
                  </a:cubicBezTo>
                  <a:cubicBezTo>
                    <a:pt x="1395" y="654"/>
                    <a:pt x="834" y="385"/>
                    <a:pt x="6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458275" y="3461125"/>
              <a:ext cx="13125" cy="8075"/>
            </a:xfrm>
            <a:custGeom>
              <a:avLst/>
              <a:gdLst/>
              <a:ahLst/>
              <a:cxnLst/>
              <a:rect l="l" t="t" r="r" b="b"/>
              <a:pathLst>
                <a:path w="525" h="323" extrusionOk="0">
                  <a:moveTo>
                    <a:pt x="311" y="0"/>
                  </a:moveTo>
                  <a:cubicBezTo>
                    <a:pt x="295" y="0"/>
                    <a:pt x="278" y="1"/>
                    <a:pt x="259" y="4"/>
                  </a:cubicBezTo>
                  <a:cubicBezTo>
                    <a:pt x="100" y="75"/>
                    <a:pt x="1" y="189"/>
                    <a:pt x="24" y="303"/>
                  </a:cubicBezTo>
                  <a:cubicBezTo>
                    <a:pt x="96" y="310"/>
                    <a:pt x="186" y="323"/>
                    <a:pt x="273" y="323"/>
                  </a:cubicBezTo>
                  <a:cubicBezTo>
                    <a:pt x="375" y="323"/>
                    <a:pt x="471" y="306"/>
                    <a:pt x="524" y="243"/>
                  </a:cubicBezTo>
                  <a:cubicBezTo>
                    <a:pt x="500" y="140"/>
                    <a:pt x="480" y="0"/>
                    <a:pt x="3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450700" y="3592450"/>
              <a:ext cx="67925" cy="36750"/>
            </a:xfrm>
            <a:custGeom>
              <a:avLst/>
              <a:gdLst/>
              <a:ahLst/>
              <a:cxnLst/>
              <a:rect l="l" t="t" r="r" b="b"/>
              <a:pathLst>
                <a:path w="2717" h="1470" extrusionOk="0">
                  <a:moveTo>
                    <a:pt x="1141" y="1"/>
                  </a:moveTo>
                  <a:cubicBezTo>
                    <a:pt x="905" y="1"/>
                    <a:pt x="655" y="25"/>
                    <a:pt x="403" y="37"/>
                  </a:cubicBezTo>
                  <a:cubicBezTo>
                    <a:pt x="214" y="75"/>
                    <a:pt x="1" y="245"/>
                    <a:pt x="69" y="406"/>
                  </a:cubicBezTo>
                  <a:cubicBezTo>
                    <a:pt x="261" y="933"/>
                    <a:pt x="780" y="1470"/>
                    <a:pt x="1539" y="1470"/>
                  </a:cubicBezTo>
                  <a:cubicBezTo>
                    <a:pt x="1547" y="1470"/>
                    <a:pt x="1555" y="1470"/>
                    <a:pt x="1564" y="1470"/>
                  </a:cubicBezTo>
                  <a:cubicBezTo>
                    <a:pt x="1879" y="1280"/>
                    <a:pt x="1950" y="1027"/>
                    <a:pt x="2227" y="856"/>
                  </a:cubicBezTo>
                  <a:cubicBezTo>
                    <a:pt x="1613" y="821"/>
                    <a:pt x="2717" y="506"/>
                    <a:pt x="2122" y="335"/>
                  </a:cubicBezTo>
                  <a:cubicBezTo>
                    <a:pt x="1860" y="63"/>
                    <a:pt x="1518" y="1"/>
                    <a:pt x="11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102000" y="3460575"/>
              <a:ext cx="229550" cy="115575"/>
            </a:xfrm>
            <a:custGeom>
              <a:avLst/>
              <a:gdLst/>
              <a:ahLst/>
              <a:cxnLst/>
              <a:rect l="l" t="t" r="r" b="b"/>
              <a:pathLst>
                <a:path w="9182" h="4623" extrusionOk="0">
                  <a:moveTo>
                    <a:pt x="5208" y="0"/>
                  </a:moveTo>
                  <a:cubicBezTo>
                    <a:pt x="4336" y="52"/>
                    <a:pt x="5075" y="268"/>
                    <a:pt x="4509" y="464"/>
                  </a:cubicBezTo>
                  <a:cubicBezTo>
                    <a:pt x="4488" y="465"/>
                    <a:pt x="4469" y="466"/>
                    <a:pt x="4452" y="466"/>
                  </a:cubicBezTo>
                  <a:cubicBezTo>
                    <a:pt x="4136" y="466"/>
                    <a:pt x="4419" y="287"/>
                    <a:pt x="4334" y="164"/>
                  </a:cubicBezTo>
                  <a:cubicBezTo>
                    <a:pt x="4312" y="160"/>
                    <a:pt x="4288" y="159"/>
                    <a:pt x="4263" y="159"/>
                  </a:cubicBezTo>
                  <a:cubicBezTo>
                    <a:pt x="4039" y="159"/>
                    <a:pt x="3696" y="273"/>
                    <a:pt x="3415" y="273"/>
                  </a:cubicBezTo>
                  <a:cubicBezTo>
                    <a:pt x="3241" y="273"/>
                    <a:pt x="3090" y="229"/>
                    <a:pt x="3005" y="85"/>
                  </a:cubicBezTo>
                  <a:cubicBezTo>
                    <a:pt x="2108" y="152"/>
                    <a:pt x="1073" y="533"/>
                    <a:pt x="344" y="921"/>
                  </a:cubicBezTo>
                  <a:cubicBezTo>
                    <a:pt x="0" y="1139"/>
                    <a:pt x="628" y="1892"/>
                    <a:pt x="43" y="2259"/>
                  </a:cubicBezTo>
                  <a:lnTo>
                    <a:pt x="386" y="2219"/>
                  </a:lnTo>
                  <a:lnTo>
                    <a:pt x="386" y="2219"/>
                  </a:lnTo>
                  <a:cubicBezTo>
                    <a:pt x="441" y="2629"/>
                    <a:pt x="367" y="2804"/>
                    <a:pt x="538" y="3223"/>
                  </a:cubicBezTo>
                  <a:cubicBezTo>
                    <a:pt x="912" y="3171"/>
                    <a:pt x="730" y="2858"/>
                    <a:pt x="1106" y="2804"/>
                  </a:cubicBezTo>
                  <a:cubicBezTo>
                    <a:pt x="1338" y="2922"/>
                    <a:pt x="1537" y="3098"/>
                    <a:pt x="1554" y="3226"/>
                  </a:cubicBezTo>
                  <a:cubicBezTo>
                    <a:pt x="1517" y="3223"/>
                    <a:pt x="1482" y="3221"/>
                    <a:pt x="1449" y="3221"/>
                  </a:cubicBezTo>
                  <a:cubicBezTo>
                    <a:pt x="852" y="3221"/>
                    <a:pt x="835" y="3682"/>
                    <a:pt x="379" y="3806"/>
                  </a:cubicBezTo>
                  <a:cubicBezTo>
                    <a:pt x="325" y="4000"/>
                    <a:pt x="936" y="4277"/>
                    <a:pt x="891" y="4606"/>
                  </a:cubicBezTo>
                  <a:cubicBezTo>
                    <a:pt x="1390" y="4573"/>
                    <a:pt x="1781" y="4623"/>
                    <a:pt x="2141" y="4481"/>
                  </a:cubicBezTo>
                  <a:cubicBezTo>
                    <a:pt x="2743" y="4149"/>
                    <a:pt x="2361" y="3749"/>
                    <a:pt x="2612" y="3413"/>
                  </a:cubicBezTo>
                  <a:lnTo>
                    <a:pt x="2612" y="3413"/>
                  </a:lnTo>
                  <a:cubicBezTo>
                    <a:pt x="2728" y="3493"/>
                    <a:pt x="3259" y="3427"/>
                    <a:pt x="3204" y="3630"/>
                  </a:cubicBezTo>
                  <a:cubicBezTo>
                    <a:pt x="3240" y="3511"/>
                    <a:pt x="3368" y="3435"/>
                    <a:pt x="3547" y="3435"/>
                  </a:cubicBezTo>
                  <a:cubicBezTo>
                    <a:pt x="3617" y="3435"/>
                    <a:pt x="3694" y="3447"/>
                    <a:pt x="3777" y="3472"/>
                  </a:cubicBezTo>
                  <a:lnTo>
                    <a:pt x="3692" y="3697"/>
                  </a:lnTo>
                  <a:cubicBezTo>
                    <a:pt x="4043" y="3583"/>
                    <a:pt x="4462" y="3432"/>
                    <a:pt x="4637" y="3266"/>
                  </a:cubicBezTo>
                  <a:cubicBezTo>
                    <a:pt x="4791" y="3543"/>
                    <a:pt x="5324" y="3725"/>
                    <a:pt x="5528" y="3834"/>
                  </a:cubicBezTo>
                  <a:cubicBezTo>
                    <a:pt x="5549" y="3836"/>
                    <a:pt x="5571" y="3837"/>
                    <a:pt x="5593" y="3837"/>
                  </a:cubicBezTo>
                  <a:cubicBezTo>
                    <a:pt x="5935" y="3837"/>
                    <a:pt x="6267" y="3595"/>
                    <a:pt x="6548" y="3595"/>
                  </a:cubicBezTo>
                  <a:cubicBezTo>
                    <a:pt x="6674" y="3595"/>
                    <a:pt x="6790" y="3643"/>
                    <a:pt x="6892" y="3784"/>
                  </a:cubicBezTo>
                  <a:cubicBezTo>
                    <a:pt x="7152" y="3675"/>
                    <a:pt x="7124" y="3394"/>
                    <a:pt x="7387" y="3242"/>
                  </a:cubicBezTo>
                  <a:lnTo>
                    <a:pt x="7886" y="3484"/>
                  </a:lnTo>
                  <a:cubicBezTo>
                    <a:pt x="7929" y="2816"/>
                    <a:pt x="8471" y="2643"/>
                    <a:pt x="8431" y="2008"/>
                  </a:cubicBezTo>
                  <a:lnTo>
                    <a:pt x="8431" y="2008"/>
                  </a:lnTo>
                  <a:cubicBezTo>
                    <a:pt x="8528" y="2023"/>
                    <a:pt x="8631" y="2077"/>
                    <a:pt x="8728" y="2077"/>
                  </a:cubicBezTo>
                  <a:cubicBezTo>
                    <a:pt x="8788" y="2077"/>
                    <a:pt x="8845" y="2056"/>
                    <a:pt x="8897" y="1994"/>
                  </a:cubicBezTo>
                  <a:lnTo>
                    <a:pt x="8459" y="1684"/>
                  </a:lnTo>
                  <a:cubicBezTo>
                    <a:pt x="8594" y="1520"/>
                    <a:pt x="9082" y="1606"/>
                    <a:pt x="9182" y="1502"/>
                  </a:cubicBezTo>
                  <a:lnTo>
                    <a:pt x="8909" y="1440"/>
                  </a:lnTo>
                  <a:cubicBezTo>
                    <a:pt x="9013" y="1255"/>
                    <a:pt x="9054" y="1153"/>
                    <a:pt x="8812" y="1030"/>
                  </a:cubicBezTo>
                  <a:cubicBezTo>
                    <a:pt x="8792" y="1036"/>
                    <a:pt x="8772" y="1038"/>
                    <a:pt x="8753" y="1038"/>
                  </a:cubicBezTo>
                  <a:cubicBezTo>
                    <a:pt x="8629" y="1038"/>
                    <a:pt x="8509" y="945"/>
                    <a:pt x="8431" y="945"/>
                  </a:cubicBezTo>
                  <a:cubicBezTo>
                    <a:pt x="8384" y="945"/>
                    <a:pt x="8352" y="980"/>
                    <a:pt x="8346" y="1092"/>
                  </a:cubicBezTo>
                  <a:cubicBezTo>
                    <a:pt x="8327" y="1092"/>
                    <a:pt x="8309" y="1093"/>
                    <a:pt x="8291" y="1093"/>
                  </a:cubicBezTo>
                  <a:cubicBezTo>
                    <a:pt x="7484" y="1093"/>
                    <a:pt x="8297" y="563"/>
                    <a:pt x="7576" y="415"/>
                  </a:cubicBezTo>
                  <a:cubicBezTo>
                    <a:pt x="6932" y="244"/>
                    <a:pt x="5719" y="433"/>
                    <a:pt x="5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245850" y="3664725"/>
              <a:ext cx="38625" cy="19800"/>
            </a:xfrm>
            <a:custGeom>
              <a:avLst/>
              <a:gdLst/>
              <a:ahLst/>
              <a:cxnLst/>
              <a:rect l="l" t="t" r="r" b="b"/>
              <a:pathLst>
                <a:path w="1545" h="792" extrusionOk="0">
                  <a:moveTo>
                    <a:pt x="629" y="0"/>
                  </a:moveTo>
                  <a:cubicBezTo>
                    <a:pt x="468" y="0"/>
                    <a:pt x="316" y="33"/>
                    <a:pt x="202" y="125"/>
                  </a:cubicBezTo>
                  <a:cubicBezTo>
                    <a:pt x="157" y="326"/>
                    <a:pt x="1" y="757"/>
                    <a:pt x="524" y="764"/>
                  </a:cubicBezTo>
                  <a:cubicBezTo>
                    <a:pt x="537" y="763"/>
                    <a:pt x="550" y="763"/>
                    <a:pt x="563" y="763"/>
                  </a:cubicBezTo>
                  <a:cubicBezTo>
                    <a:pt x="665" y="763"/>
                    <a:pt x="788" y="792"/>
                    <a:pt x="898" y="792"/>
                  </a:cubicBezTo>
                  <a:cubicBezTo>
                    <a:pt x="990" y="792"/>
                    <a:pt x="1073" y="772"/>
                    <a:pt x="1128" y="698"/>
                  </a:cubicBezTo>
                  <a:cubicBezTo>
                    <a:pt x="1261" y="528"/>
                    <a:pt x="1545" y="206"/>
                    <a:pt x="1078" y="66"/>
                  </a:cubicBezTo>
                  <a:cubicBezTo>
                    <a:pt x="938" y="29"/>
                    <a:pt x="780" y="0"/>
                    <a:pt x="6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090325" y="3577150"/>
              <a:ext cx="45150" cy="24175"/>
            </a:xfrm>
            <a:custGeom>
              <a:avLst/>
              <a:gdLst/>
              <a:ahLst/>
              <a:cxnLst/>
              <a:rect l="l" t="t" r="r" b="b"/>
              <a:pathLst>
                <a:path w="1806" h="967" extrusionOk="0">
                  <a:moveTo>
                    <a:pt x="785" y="0"/>
                  </a:moveTo>
                  <a:cubicBezTo>
                    <a:pt x="692" y="0"/>
                    <a:pt x="599" y="11"/>
                    <a:pt x="512" y="36"/>
                  </a:cubicBezTo>
                  <a:cubicBezTo>
                    <a:pt x="1" y="170"/>
                    <a:pt x="188" y="384"/>
                    <a:pt x="174" y="654"/>
                  </a:cubicBezTo>
                  <a:cubicBezTo>
                    <a:pt x="330" y="850"/>
                    <a:pt x="721" y="909"/>
                    <a:pt x="1111" y="966"/>
                  </a:cubicBezTo>
                  <a:cubicBezTo>
                    <a:pt x="1393" y="938"/>
                    <a:pt x="1483" y="763"/>
                    <a:pt x="1630" y="630"/>
                  </a:cubicBezTo>
                  <a:cubicBezTo>
                    <a:pt x="1805" y="315"/>
                    <a:pt x="1283" y="0"/>
                    <a:pt x="7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299550" y="3849250"/>
              <a:ext cx="62025" cy="34975"/>
            </a:xfrm>
            <a:custGeom>
              <a:avLst/>
              <a:gdLst/>
              <a:ahLst/>
              <a:cxnLst/>
              <a:rect l="l" t="t" r="r" b="b"/>
              <a:pathLst>
                <a:path w="2481" h="1399" extrusionOk="0">
                  <a:moveTo>
                    <a:pt x="1750" y="0"/>
                  </a:moveTo>
                  <a:cubicBezTo>
                    <a:pt x="1399" y="0"/>
                    <a:pt x="1069" y="408"/>
                    <a:pt x="698" y="408"/>
                  </a:cubicBezTo>
                  <a:cubicBezTo>
                    <a:pt x="587" y="408"/>
                    <a:pt x="473" y="371"/>
                    <a:pt x="354" y="277"/>
                  </a:cubicBezTo>
                  <a:cubicBezTo>
                    <a:pt x="58" y="327"/>
                    <a:pt x="22" y="521"/>
                    <a:pt x="1" y="675"/>
                  </a:cubicBezTo>
                  <a:cubicBezTo>
                    <a:pt x="51" y="910"/>
                    <a:pt x="194" y="961"/>
                    <a:pt x="362" y="961"/>
                  </a:cubicBezTo>
                  <a:cubicBezTo>
                    <a:pt x="491" y="961"/>
                    <a:pt x="635" y="931"/>
                    <a:pt x="765" y="931"/>
                  </a:cubicBezTo>
                  <a:cubicBezTo>
                    <a:pt x="948" y="931"/>
                    <a:pt x="1102" y="991"/>
                    <a:pt x="1145" y="1279"/>
                  </a:cubicBezTo>
                  <a:cubicBezTo>
                    <a:pt x="1442" y="1283"/>
                    <a:pt x="1752" y="1398"/>
                    <a:pt x="2008" y="1398"/>
                  </a:cubicBezTo>
                  <a:cubicBezTo>
                    <a:pt x="2210" y="1398"/>
                    <a:pt x="2378" y="1326"/>
                    <a:pt x="2480" y="1070"/>
                  </a:cubicBezTo>
                  <a:cubicBezTo>
                    <a:pt x="2430" y="758"/>
                    <a:pt x="2480" y="327"/>
                    <a:pt x="2097" y="154"/>
                  </a:cubicBezTo>
                  <a:cubicBezTo>
                    <a:pt x="1978" y="42"/>
                    <a:pt x="1863" y="0"/>
                    <a:pt x="1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236375" y="3747300"/>
              <a:ext cx="31875" cy="19350"/>
            </a:xfrm>
            <a:custGeom>
              <a:avLst/>
              <a:gdLst/>
              <a:ahLst/>
              <a:cxnLst/>
              <a:rect l="l" t="t" r="r" b="b"/>
              <a:pathLst>
                <a:path w="1275" h="774" extrusionOk="0">
                  <a:moveTo>
                    <a:pt x="654" y="0"/>
                  </a:moveTo>
                  <a:cubicBezTo>
                    <a:pt x="499" y="0"/>
                    <a:pt x="340" y="42"/>
                    <a:pt x="243" y="118"/>
                  </a:cubicBezTo>
                  <a:cubicBezTo>
                    <a:pt x="136" y="268"/>
                    <a:pt x="1" y="540"/>
                    <a:pt x="273" y="673"/>
                  </a:cubicBezTo>
                  <a:cubicBezTo>
                    <a:pt x="359" y="739"/>
                    <a:pt x="504" y="773"/>
                    <a:pt x="653" y="773"/>
                  </a:cubicBezTo>
                  <a:cubicBezTo>
                    <a:pt x="816" y="773"/>
                    <a:pt x="985" y="733"/>
                    <a:pt x="1090" y="651"/>
                  </a:cubicBezTo>
                  <a:cubicBezTo>
                    <a:pt x="1112" y="462"/>
                    <a:pt x="1275" y="320"/>
                    <a:pt x="1048" y="133"/>
                  </a:cubicBezTo>
                  <a:cubicBezTo>
                    <a:pt x="963" y="42"/>
                    <a:pt x="810" y="0"/>
                    <a:pt x="6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178375" y="3701575"/>
              <a:ext cx="22625" cy="12675"/>
            </a:xfrm>
            <a:custGeom>
              <a:avLst/>
              <a:gdLst/>
              <a:ahLst/>
              <a:cxnLst/>
              <a:rect l="l" t="t" r="r" b="b"/>
              <a:pathLst>
                <a:path w="905" h="507" extrusionOk="0">
                  <a:moveTo>
                    <a:pt x="763" y="1"/>
                  </a:moveTo>
                  <a:lnTo>
                    <a:pt x="256" y="43"/>
                  </a:lnTo>
                  <a:cubicBezTo>
                    <a:pt x="228" y="159"/>
                    <a:pt x="0" y="323"/>
                    <a:pt x="246" y="465"/>
                  </a:cubicBezTo>
                  <a:cubicBezTo>
                    <a:pt x="257" y="464"/>
                    <a:pt x="268" y="464"/>
                    <a:pt x="278" y="464"/>
                  </a:cubicBezTo>
                  <a:cubicBezTo>
                    <a:pt x="398" y="464"/>
                    <a:pt x="481" y="506"/>
                    <a:pt x="578" y="506"/>
                  </a:cubicBezTo>
                  <a:cubicBezTo>
                    <a:pt x="618" y="506"/>
                    <a:pt x="660" y="499"/>
                    <a:pt x="708" y="479"/>
                  </a:cubicBezTo>
                  <a:cubicBezTo>
                    <a:pt x="815" y="292"/>
                    <a:pt x="905" y="186"/>
                    <a:pt x="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205550" y="3753775"/>
              <a:ext cx="31150" cy="18300"/>
            </a:xfrm>
            <a:custGeom>
              <a:avLst/>
              <a:gdLst/>
              <a:ahLst/>
              <a:cxnLst/>
              <a:rect l="l" t="t" r="r" b="b"/>
              <a:pathLst>
                <a:path w="1246" h="732" extrusionOk="0">
                  <a:moveTo>
                    <a:pt x="624" y="0"/>
                  </a:moveTo>
                  <a:cubicBezTo>
                    <a:pt x="572" y="0"/>
                    <a:pt x="519" y="10"/>
                    <a:pt x="460" y="35"/>
                  </a:cubicBezTo>
                  <a:cubicBezTo>
                    <a:pt x="0" y="115"/>
                    <a:pt x="171" y="397"/>
                    <a:pt x="197" y="631"/>
                  </a:cubicBezTo>
                  <a:cubicBezTo>
                    <a:pt x="364" y="705"/>
                    <a:pt x="530" y="732"/>
                    <a:pt x="701" y="732"/>
                  </a:cubicBezTo>
                  <a:cubicBezTo>
                    <a:pt x="784" y="732"/>
                    <a:pt x="869" y="725"/>
                    <a:pt x="955" y="714"/>
                  </a:cubicBezTo>
                  <a:cubicBezTo>
                    <a:pt x="1151" y="560"/>
                    <a:pt x="1246" y="345"/>
                    <a:pt x="1149" y="139"/>
                  </a:cubicBezTo>
                  <a:cubicBezTo>
                    <a:pt x="922" y="98"/>
                    <a:pt x="784" y="0"/>
                    <a:pt x="6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100875" y="3698375"/>
              <a:ext cx="63250" cy="41600"/>
            </a:xfrm>
            <a:custGeom>
              <a:avLst/>
              <a:gdLst/>
              <a:ahLst/>
              <a:cxnLst/>
              <a:rect l="l" t="t" r="r" b="b"/>
              <a:pathLst>
                <a:path w="2530" h="1664" extrusionOk="0">
                  <a:moveTo>
                    <a:pt x="1092" y="44"/>
                  </a:moveTo>
                  <a:cubicBezTo>
                    <a:pt x="254" y="176"/>
                    <a:pt x="0" y="799"/>
                    <a:pt x="230" y="1213"/>
                  </a:cubicBezTo>
                  <a:cubicBezTo>
                    <a:pt x="554" y="1391"/>
                    <a:pt x="1225" y="1337"/>
                    <a:pt x="1165" y="1663"/>
                  </a:cubicBezTo>
                  <a:cubicBezTo>
                    <a:pt x="1424" y="1623"/>
                    <a:pt x="1714" y="1386"/>
                    <a:pt x="2066" y="1386"/>
                  </a:cubicBezTo>
                  <a:cubicBezTo>
                    <a:pt x="2110" y="1386"/>
                    <a:pt x="2156" y="1390"/>
                    <a:pt x="2203" y="1398"/>
                  </a:cubicBezTo>
                  <a:cubicBezTo>
                    <a:pt x="2217" y="1221"/>
                    <a:pt x="2233" y="1045"/>
                    <a:pt x="2487" y="910"/>
                  </a:cubicBezTo>
                  <a:cubicBezTo>
                    <a:pt x="2293" y="816"/>
                    <a:pt x="2390" y="674"/>
                    <a:pt x="2394" y="534"/>
                  </a:cubicBezTo>
                  <a:cubicBezTo>
                    <a:pt x="2529" y="1"/>
                    <a:pt x="1575" y="224"/>
                    <a:pt x="1092" y="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970025" y="3595650"/>
              <a:ext cx="67050" cy="46075"/>
            </a:xfrm>
            <a:custGeom>
              <a:avLst/>
              <a:gdLst/>
              <a:ahLst/>
              <a:cxnLst/>
              <a:rect l="l" t="t" r="r" b="b"/>
              <a:pathLst>
                <a:path w="2682" h="1843" extrusionOk="0">
                  <a:moveTo>
                    <a:pt x="751" y="1"/>
                  </a:moveTo>
                  <a:cubicBezTo>
                    <a:pt x="721" y="1"/>
                    <a:pt x="691" y="2"/>
                    <a:pt x="659" y="4"/>
                  </a:cubicBezTo>
                  <a:cubicBezTo>
                    <a:pt x="202" y="153"/>
                    <a:pt x="1" y="442"/>
                    <a:pt x="136" y="728"/>
                  </a:cubicBezTo>
                  <a:cubicBezTo>
                    <a:pt x="851" y="856"/>
                    <a:pt x="311" y="1278"/>
                    <a:pt x="384" y="1529"/>
                  </a:cubicBezTo>
                  <a:cubicBezTo>
                    <a:pt x="400" y="1527"/>
                    <a:pt x="416" y="1526"/>
                    <a:pt x="433" y="1526"/>
                  </a:cubicBezTo>
                  <a:cubicBezTo>
                    <a:pt x="772" y="1526"/>
                    <a:pt x="1409" y="1843"/>
                    <a:pt x="2001" y="1843"/>
                  </a:cubicBezTo>
                  <a:cubicBezTo>
                    <a:pt x="2048" y="1843"/>
                    <a:pt x="2095" y="1841"/>
                    <a:pt x="2142" y="1837"/>
                  </a:cubicBezTo>
                  <a:lnTo>
                    <a:pt x="2591" y="1280"/>
                  </a:lnTo>
                  <a:cubicBezTo>
                    <a:pt x="2355" y="1053"/>
                    <a:pt x="2390" y="885"/>
                    <a:pt x="2681" y="797"/>
                  </a:cubicBezTo>
                  <a:lnTo>
                    <a:pt x="2681" y="797"/>
                  </a:lnTo>
                  <a:cubicBezTo>
                    <a:pt x="2587" y="817"/>
                    <a:pt x="2502" y="826"/>
                    <a:pt x="2424" y="826"/>
                  </a:cubicBezTo>
                  <a:cubicBezTo>
                    <a:pt x="1687" y="826"/>
                    <a:pt x="1650" y="1"/>
                    <a:pt x="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173050" y="3766625"/>
              <a:ext cx="35950" cy="21075"/>
            </a:xfrm>
            <a:custGeom>
              <a:avLst/>
              <a:gdLst/>
              <a:ahLst/>
              <a:cxnLst/>
              <a:rect l="l" t="t" r="r" b="b"/>
              <a:pathLst>
                <a:path w="1438" h="843" extrusionOk="0">
                  <a:moveTo>
                    <a:pt x="805" y="0"/>
                  </a:moveTo>
                  <a:cubicBezTo>
                    <a:pt x="473" y="0"/>
                    <a:pt x="224" y="206"/>
                    <a:pt x="0" y="319"/>
                  </a:cubicBezTo>
                  <a:cubicBezTo>
                    <a:pt x="133" y="511"/>
                    <a:pt x="365" y="662"/>
                    <a:pt x="436" y="842"/>
                  </a:cubicBezTo>
                  <a:cubicBezTo>
                    <a:pt x="694" y="814"/>
                    <a:pt x="1002" y="731"/>
                    <a:pt x="1227" y="608"/>
                  </a:cubicBezTo>
                  <a:cubicBezTo>
                    <a:pt x="1438" y="421"/>
                    <a:pt x="1284" y="96"/>
                    <a:pt x="964" y="16"/>
                  </a:cubicBezTo>
                  <a:cubicBezTo>
                    <a:pt x="909" y="5"/>
                    <a:pt x="856" y="0"/>
                    <a:pt x="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162450" y="3791325"/>
              <a:ext cx="31575" cy="24725"/>
            </a:xfrm>
            <a:custGeom>
              <a:avLst/>
              <a:gdLst/>
              <a:ahLst/>
              <a:cxnLst/>
              <a:rect l="l" t="t" r="r" b="b"/>
              <a:pathLst>
                <a:path w="1263" h="989" extrusionOk="0">
                  <a:moveTo>
                    <a:pt x="564" y="1"/>
                  </a:moveTo>
                  <a:cubicBezTo>
                    <a:pt x="329" y="55"/>
                    <a:pt x="175" y="145"/>
                    <a:pt x="102" y="273"/>
                  </a:cubicBezTo>
                  <a:cubicBezTo>
                    <a:pt x="301" y="543"/>
                    <a:pt x="0" y="894"/>
                    <a:pt x="595" y="988"/>
                  </a:cubicBezTo>
                  <a:cubicBezTo>
                    <a:pt x="720" y="702"/>
                    <a:pt x="1262" y="673"/>
                    <a:pt x="1243" y="332"/>
                  </a:cubicBezTo>
                  <a:cubicBezTo>
                    <a:pt x="1092" y="112"/>
                    <a:pt x="872" y="25"/>
                    <a:pt x="5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214725" y="3909825"/>
              <a:ext cx="27575" cy="17400"/>
            </a:xfrm>
            <a:custGeom>
              <a:avLst/>
              <a:gdLst/>
              <a:ahLst/>
              <a:cxnLst/>
              <a:rect l="l" t="t" r="r" b="b"/>
              <a:pathLst>
                <a:path w="1103" h="696" extrusionOk="0">
                  <a:moveTo>
                    <a:pt x="490" y="0"/>
                  </a:moveTo>
                  <a:cubicBezTo>
                    <a:pt x="423" y="0"/>
                    <a:pt x="351" y="12"/>
                    <a:pt x="277" y="37"/>
                  </a:cubicBezTo>
                  <a:cubicBezTo>
                    <a:pt x="43" y="154"/>
                    <a:pt x="0" y="341"/>
                    <a:pt x="88" y="521"/>
                  </a:cubicBezTo>
                  <a:cubicBezTo>
                    <a:pt x="247" y="565"/>
                    <a:pt x="403" y="695"/>
                    <a:pt x="566" y="695"/>
                  </a:cubicBezTo>
                  <a:cubicBezTo>
                    <a:pt x="638" y="695"/>
                    <a:pt x="711" y="670"/>
                    <a:pt x="786" y="601"/>
                  </a:cubicBezTo>
                  <a:cubicBezTo>
                    <a:pt x="1103" y="343"/>
                    <a:pt x="859" y="0"/>
                    <a:pt x="4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040850" y="3821050"/>
              <a:ext cx="19500" cy="9425"/>
            </a:xfrm>
            <a:custGeom>
              <a:avLst/>
              <a:gdLst/>
              <a:ahLst/>
              <a:cxnLst/>
              <a:rect l="l" t="t" r="r" b="b"/>
              <a:pathLst>
                <a:path w="780" h="377" extrusionOk="0">
                  <a:moveTo>
                    <a:pt x="680" y="1"/>
                  </a:moveTo>
                  <a:lnTo>
                    <a:pt x="135" y="39"/>
                  </a:lnTo>
                  <a:cubicBezTo>
                    <a:pt x="1" y="189"/>
                    <a:pt x="281" y="376"/>
                    <a:pt x="487" y="376"/>
                  </a:cubicBezTo>
                  <a:cubicBezTo>
                    <a:pt x="525" y="376"/>
                    <a:pt x="560" y="370"/>
                    <a:pt x="590" y="356"/>
                  </a:cubicBezTo>
                  <a:cubicBezTo>
                    <a:pt x="779" y="264"/>
                    <a:pt x="665" y="136"/>
                    <a:pt x="6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330175" y="4686075"/>
              <a:ext cx="5225" cy="2625"/>
            </a:xfrm>
            <a:custGeom>
              <a:avLst/>
              <a:gdLst/>
              <a:ahLst/>
              <a:cxnLst/>
              <a:rect l="l" t="t" r="r" b="b"/>
              <a:pathLst>
                <a:path w="209" h="105" extrusionOk="0">
                  <a:moveTo>
                    <a:pt x="159" y="1"/>
                  </a:moveTo>
                  <a:lnTo>
                    <a:pt x="0" y="69"/>
                  </a:lnTo>
                  <a:cubicBezTo>
                    <a:pt x="31" y="87"/>
                    <a:pt x="62" y="105"/>
                    <a:pt x="89" y="105"/>
                  </a:cubicBezTo>
                  <a:cubicBezTo>
                    <a:pt x="105" y="105"/>
                    <a:pt x="120" y="98"/>
                    <a:pt x="133" y="81"/>
                  </a:cubicBezTo>
                  <a:cubicBezTo>
                    <a:pt x="126" y="43"/>
                    <a:pt x="208" y="29"/>
                    <a:pt x="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930075" y="4079075"/>
              <a:ext cx="164300" cy="119600"/>
            </a:xfrm>
            <a:custGeom>
              <a:avLst/>
              <a:gdLst/>
              <a:ahLst/>
              <a:cxnLst/>
              <a:rect l="l" t="t" r="r" b="b"/>
              <a:pathLst>
                <a:path w="6572" h="4784" extrusionOk="0">
                  <a:moveTo>
                    <a:pt x="1329" y="0"/>
                  </a:moveTo>
                  <a:lnTo>
                    <a:pt x="1582" y="443"/>
                  </a:lnTo>
                  <a:cubicBezTo>
                    <a:pt x="1529" y="584"/>
                    <a:pt x="1389" y="627"/>
                    <a:pt x="1228" y="627"/>
                  </a:cubicBezTo>
                  <a:cubicBezTo>
                    <a:pt x="979" y="627"/>
                    <a:pt x="681" y="526"/>
                    <a:pt x="577" y="526"/>
                  </a:cubicBezTo>
                  <a:cubicBezTo>
                    <a:pt x="564" y="526"/>
                    <a:pt x="554" y="527"/>
                    <a:pt x="547" y="531"/>
                  </a:cubicBezTo>
                  <a:cubicBezTo>
                    <a:pt x="562" y="625"/>
                    <a:pt x="917" y="758"/>
                    <a:pt x="801" y="907"/>
                  </a:cubicBezTo>
                  <a:cubicBezTo>
                    <a:pt x="502" y="1092"/>
                    <a:pt x="0" y="1336"/>
                    <a:pt x="171" y="1795"/>
                  </a:cubicBezTo>
                  <a:lnTo>
                    <a:pt x="386" y="1824"/>
                  </a:lnTo>
                  <a:cubicBezTo>
                    <a:pt x="287" y="2231"/>
                    <a:pt x="389" y="2804"/>
                    <a:pt x="76" y="3048"/>
                  </a:cubicBezTo>
                  <a:cubicBezTo>
                    <a:pt x="106" y="3054"/>
                    <a:pt x="130" y="3057"/>
                    <a:pt x="149" y="3057"/>
                  </a:cubicBezTo>
                  <a:cubicBezTo>
                    <a:pt x="285" y="3057"/>
                    <a:pt x="157" y="2910"/>
                    <a:pt x="284" y="2910"/>
                  </a:cubicBezTo>
                  <a:cubicBezTo>
                    <a:pt x="295" y="2910"/>
                    <a:pt x="308" y="2911"/>
                    <a:pt x="322" y="2913"/>
                  </a:cubicBezTo>
                  <a:cubicBezTo>
                    <a:pt x="668" y="3119"/>
                    <a:pt x="1246" y="3784"/>
                    <a:pt x="1710" y="4241"/>
                  </a:cubicBezTo>
                  <a:cubicBezTo>
                    <a:pt x="1741" y="4238"/>
                    <a:pt x="1772" y="4237"/>
                    <a:pt x="1803" y="4237"/>
                  </a:cubicBezTo>
                  <a:cubicBezTo>
                    <a:pt x="2355" y="4237"/>
                    <a:pt x="2995" y="4705"/>
                    <a:pt x="3264" y="4784"/>
                  </a:cubicBezTo>
                  <a:cubicBezTo>
                    <a:pt x="3181" y="4699"/>
                    <a:pt x="3143" y="4537"/>
                    <a:pt x="3223" y="4457"/>
                  </a:cubicBezTo>
                  <a:cubicBezTo>
                    <a:pt x="3317" y="4298"/>
                    <a:pt x="3478" y="4231"/>
                    <a:pt x="3642" y="4231"/>
                  </a:cubicBezTo>
                  <a:cubicBezTo>
                    <a:pt x="3788" y="4231"/>
                    <a:pt x="3936" y="4285"/>
                    <a:pt x="4040" y="4376"/>
                  </a:cubicBezTo>
                  <a:cubicBezTo>
                    <a:pt x="4227" y="3773"/>
                    <a:pt x="5293" y="3768"/>
                    <a:pt x="5049" y="2970"/>
                  </a:cubicBezTo>
                  <a:cubicBezTo>
                    <a:pt x="5069" y="2777"/>
                    <a:pt x="5184" y="2710"/>
                    <a:pt x="5347" y="2710"/>
                  </a:cubicBezTo>
                  <a:cubicBezTo>
                    <a:pt x="5680" y="2710"/>
                    <a:pt x="6216" y="2986"/>
                    <a:pt x="6572" y="3024"/>
                  </a:cubicBezTo>
                  <a:cubicBezTo>
                    <a:pt x="6245" y="2721"/>
                    <a:pt x="5374" y="2802"/>
                    <a:pt x="5186" y="2297"/>
                  </a:cubicBezTo>
                  <a:lnTo>
                    <a:pt x="5449" y="2245"/>
                  </a:lnTo>
                  <a:cubicBezTo>
                    <a:pt x="5217" y="1888"/>
                    <a:pt x="5070" y="1547"/>
                    <a:pt x="4512" y="1362"/>
                  </a:cubicBezTo>
                  <a:lnTo>
                    <a:pt x="4957" y="1267"/>
                  </a:lnTo>
                  <a:cubicBezTo>
                    <a:pt x="4630" y="1203"/>
                    <a:pt x="3991" y="1165"/>
                    <a:pt x="4121" y="739"/>
                  </a:cubicBezTo>
                  <a:cubicBezTo>
                    <a:pt x="3721" y="258"/>
                    <a:pt x="2863" y="628"/>
                    <a:pt x="2463" y="211"/>
                  </a:cubicBezTo>
                  <a:cubicBezTo>
                    <a:pt x="2354" y="232"/>
                    <a:pt x="2224" y="355"/>
                    <a:pt x="2037" y="457"/>
                  </a:cubicBezTo>
                  <a:cubicBezTo>
                    <a:pt x="2012" y="460"/>
                    <a:pt x="1989" y="461"/>
                    <a:pt x="1967" y="461"/>
                  </a:cubicBezTo>
                  <a:cubicBezTo>
                    <a:pt x="1614" y="461"/>
                    <a:pt x="1596" y="136"/>
                    <a:pt x="13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076300" y="4138150"/>
              <a:ext cx="10450" cy="2775"/>
            </a:xfrm>
            <a:custGeom>
              <a:avLst/>
              <a:gdLst/>
              <a:ahLst/>
              <a:cxnLst/>
              <a:rect l="l" t="t" r="r" b="b"/>
              <a:pathLst>
                <a:path w="418" h="111" extrusionOk="0">
                  <a:moveTo>
                    <a:pt x="1" y="1"/>
                  </a:moveTo>
                  <a:lnTo>
                    <a:pt x="15" y="34"/>
                  </a:lnTo>
                  <a:cubicBezTo>
                    <a:pt x="111" y="37"/>
                    <a:pt x="244" y="110"/>
                    <a:pt x="339" y="110"/>
                  </a:cubicBezTo>
                  <a:cubicBezTo>
                    <a:pt x="370" y="110"/>
                    <a:pt x="397" y="102"/>
                    <a:pt x="417" y="81"/>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4027050" y="4088375"/>
              <a:ext cx="5525" cy="2675"/>
            </a:xfrm>
            <a:custGeom>
              <a:avLst/>
              <a:gdLst/>
              <a:ahLst/>
              <a:cxnLst/>
              <a:rect l="l" t="t" r="r" b="b"/>
              <a:pathLst>
                <a:path w="221" h="107" extrusionOk="0">
                  <a:moveTo>
                    <a:pt x="120" y="0"/>
                  </a:moveTo>
                  <a:cubicBezTo>
                    <a:pt x="85" y="0"/>
                    <a:pt x="42" y="8"/>
                    <a:pt x="0" y="16"/>
                  </a:cubicBezTo>
                  <a:cubicBezTo>
                    <a:pt x="52" y="106"/>
                    <a:pt x="164" y="85"/>
                    <a:pt x="216" y="106"/>
                  </a:cubicBezTo>
                  <a:cubicBezTo>
                    <a:pt x="220" y="23"/>
                    <a:pt x="179" y="0"/>
                    <a:pt x="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794325" y="3650850"/>
              <a:ext cx="17325" cy="6750"/>
            </a:xfrm>
            <a:custGeom>
              <a:avLst/>
              <a:gdLst/>
              <a:ahLst/>
              <a:cxnLst/>
              <a:rect l="l" t="t" r="r" b="b"/>
              <a:pathLst>
                <a:path w="693" h="270" extrusionOk="0">
                  <a:moveTo>
                    <a:pt x="545" y="0"/>
                  </a:moveTo>
                  <a:cubicBezTo>
                    <a:pt x="467" y="81"/>
                    <a:pt x="0" y="95"/>
                    <a:pt x="391" y="266"/>
                  </a:cubicBezTo>
                  <a:cubicBezTo>
                    <a:pt x="415" y="268"/>
                    <a:pt x="437" y="269"/>
                    <a:pt x="458" y="269"/>
                  </a:cubicBezTo>
                  <a:cubicBezTo>
                    <a:pt x="692" y="269"/>
                    <a:pt x="691" y="116"/>
                    <a:pt x="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002050" y="4083625"/>
              <a:ext cx="2825" cy="2800"/>
            </a:xfrm>
            <a:custGeom>
              <a:avLst/>
              <a:gdLst/>
              <a:ahLst/>
              <a:cxnLst/>
              <a:rect l="l" t="t" r="r" b="b"/>
              <a:pathLst>
                <a:path w="113" h="112" extrusionOk="0">
                  <a:moveTo>
                    <a:pt x="60" y="0"/>
                  </a:moveTo>
                  <a:lnTo>
                    <a:pt x="1" y="112"/>
                  </a:lnTo>
                  <a:lnTo>
                    <a:pt x="74" y="98"/>
                  </a:lnTo>
                  <a:cubicBezTo>
                    <a:pt x="96" y="62"/>
                    <a:pt x="112" y="24"/>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029875" y="4197275"/>
              <a:ext cx="6500" cy="4425"/>
            </a:xfrm>
            <a:custGeom>
              <a:avLst/>
              <a:gdLst/>
              <a:ahLst/>
              <a:cxnLst/>
              <a:rect l="l" t="t" r="r" b="b"/>
              <a:pathLst>
                <a:path w="260" h="177" extrusionOk="0">
                  <a:moveTo>
                    <a:pt x="93" y="0"/>
                  </a:moveTo>
                  <a:cubicBezTo>
                    <a:pt x="0" y="0"/>
                    <a:pt x="147" y="114"/>
                    <a:pt x="141" y="177"/>
                  </a:cubicBezTo>
                  <a:cubicBezTo>
                    <a:pt x="164" y="136"/>
                    <a:pt x="259" y="84"/>
                    <a:pt x="141" y="6"/>
                  </a:cubicBezTo>
                  <a:cubicBezTo>
                    <a:pt x="120" y="2"/>
                    <a:pt x="105" y="0"/>
                    <a:pt x="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016150" y="4232825"/>
              <a:ext cx="4750" cy="1950"/>
            </a:xfrm>
            <a:custGeom>
              <a:avLst/>
              <a:gdLst/>
              <a:ahLst/>
              <a:cxnLst/>
              <a:rect l="l" t="t" r="r" b="b"/>
              <a:pathLst>
                <a:path w="190" h="78" extrusionOk="0">
                  <a:moveTo>
                    <a:pt x="138" y="0"/>
                  </a:moveTo>
                  <a:lnTo>
                    <a:pt x="1" y="57"/>
                  </a:lnTo>
                  <a:cubicBezTo>
                    <a:pt x="8" y="72"/>
                    <a:pt x="30" y="77"/>
                    <a:pt x="56" y="77"/>
                  </a:cubicBezTo>
                  <a:cubicBezTo>
                    <a:pt x="81" y="77"/>
                    <a:pt x="109" y="72"/>
                    <a:pt x="128" y="69"/>
                  </a:cubicBezTo>
                  <a:cubicBezTo>
                    <a:pt x="152" y="31"/>
                    <a:pt x="190" y="24"/>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965050" y="4194275"/>
              <a:ext cx="3400" cy="3700"/>
            </a:xfrm>
            <a:custGeom>
              <a:avLst/>
              <a:gdLst/>
              <a:ahLst/>
              <a:cxnLst/>
              <a:rect l="l" t="t" r="r" b="b"/>
              <a:pathLst>
                <a:path w="136" h="148" extrusionOk="0">
                  <a:moveTo>
                    <a:pt x="88" y="1"/>
                  </a:moveTo>
                  <a:lnTo>
                    <a:pt x="1" y="147"/>
                  </a:lnTo>
                  <a:lnTo>
                    <a:pt x="77" y="138"/>
                  </a:lnTo>
                  <a:cubicBezTo>
                    <a:pt x="136" y="95"/>
                    <a:pt x="119" y="64"/>
                    <a:pt x="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865475" y="4204325"/>
              <a:ext cx="50125" cy="42900"/>
            </a:xfrm>
            <a:custGeom>
              <a:avLst/>
              <a:gdLst/>
              <a:ahLst/>
              <a:cxnLst/>
              <a:rect l="l" t="t" r="r" b="b"/>
              <a:pathLst>
                <a:path w="2005" h="1716" extrusionOk="0">
                  <a:moveTo>
                    <a:pt x="760" y="1"/>
                  </a:moveTo>
                  <a:cubicBezTo>
                    <a:pt x="726" y="1"/>
                    <a:pt x="688" y="3"/>
                    <a:pt x="647" y="8"/>
                  </a:cubicBezTo>
                  <a:cubicBezTo>
                    <a:pt x="1" y="117"/>
                    <a:pt x="55" y="726"/>
                    <a:pt x="1" y="1221"/>
                  </a:cubicBezTo>
                  <a:lnTo>
                    <a:pt x="190" y="1038"/>
                  </a:lnTo>
                  <a:cubicBezTo>
                    <a:pt x="377" y="1114"/>
                    <a:pt x="744" y="1500"/>
                    <a:pt x="564" y="1716"/>
                  </a:cubicBezTo>
                  <a:cubicBezTo>
                    <a:pt x="910" y="1711"/>
                    <a:pt x="460" y="1564"/>
                    <a:pt x="699" y="1405"/>
                  </a:cubicBezTo>
                  <a:cubicBezTo>
                    <a:pt x="741" y="1362"/>
                    <a:pt x="790" y="1345"/>
                    <a:pt x="841" y="1345"/>
                  </a:cubicBezTo>
                  <a:cubicBezTo>
                    <a:pt x="1010" y="1345"/>
                    <a:pt x="1203" y="1541"/>
                    <a:pt x="1242" y="1630"/>
                  </a:cubicBezTo>
                  <a:cubicBezTo>
                    <a:pt x="1234" y="1249"/>
                    <a:pt x="2004" y="1202"/>
                    <a:pt x="1649" y="835"/>
                  </a:cubicBezTo>
                  <a:cubicBezTo>
                    <a:pt x="1895" y="768"/>
                    <a:pt x="1282" y="451"/>
                    <a:pt x="1687" y="401"/>
                  </a:cubicBezTo>
                  <a:cubicBezTo>
                    <a:pt x="1204" y="371"/>
                    <a:pt x="1197" y="1"/>
                    <a:pt x="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896500" y="4245075"/>
              <a:ext cx="250" cy="1100"/>
            </a:xfrm>
            <a:custGeom>
              <a:avLst/>
              <a:gdLst/>
              <a:ahLst/>
              <a:cxnLst/>
              <a:rect l="l" t="t" r="r" b="b"/>
              <a:pathLst>
                <a:path w="10" h="44" extrusionOk="0">
                  <a:moveTo>
                    <a:pt x="1" y="0"/>
                  </a:moveTo>
                  <a:cubicBezTo>
                    <a:pt x="1" y="15"/>
                    <a:pt x="1" y="29"/>
                    <a:pt x="3" y="43"/>
                  </a:cubicBezTo>
                  <a:cubicBezTo>
                    <a:pt x="10" y="36"/>
                    <a:pt x="10" y="2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810000" y="4060225"/>
              <a:ext cx="11525" cy="8150"/>
            </a:xfrm>
            <a:custGeom>
              <a:avLst/>
              <a:gdLst/>
              <a:ahLst/>
              <a:cxnLst/>
              <a:rect l="l" t="t" r="r" b="b"/>
              <a:pathLst>
                <a:path w="461" h="326" extrusionOk="0">
                  <a:moveTo>
                    <a:pt x="184" y="1"/>
                  </a:moveTo>
                  <a:cubicBezTo>
                    <a:pt x="98" y="1"/>
                    <a:pt x="18" y="46"/>
                    <a:pt x="1" y="148"/>
                  </a:cubicBezTo>
                  <a:cubicBezTo>
                    <a:pt x="35" y="251"/>
                    <a:pt x="183" y="326"/>
                    <a:pt x="300" y="326"/>
                  </a:cubicBezTo>
                  <a:cubicBezTo>
                    <a:pt x="350" y="326"/>
                    <a:pt x="394" y="312"/>
                    <a:pt x="422" y="280"/>
                  </a:cubicBezTo>
                  <a:cubicBezTo>
                    <a:pt x="461" y="106"/>
                    <a:pt x="315"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912425" y="4287700"/>
              <a:ext cx="10925" cy="7875"/>
            </a:xfrm>
            <a:custGeom>
              <a:avLst/>
              <a:gdLst/>
              <a:ahLst/>
              <a:cxnLst/>
              <a:rect l="l" t="t" r="r" b="b"/>
              <a:pathLst>
                <a:path w="437" h="315" extrusionOk="0">
                  <a:moveTo>
                    <a:pt x="211" y="1"/>
                  </a:moveTo>
                  <a:cubicBezTo>
                    <a:pt x="90" y="1"/>
                    <a:pt x="0" y="63"/>
                    <a:pt x="34" y="216"/>
                  </a:cubicBezTo>
                  <a:cubicBezTo>
                    <a:pt x="96" y="290"/>
                    <a:pt x="158" y="315"/>
                    <a:pt x="216" y="315"/>
                  </a:cubicBezTo>
                  <a:cubicBezTo>
                    <a:pt x="301" y="315"/>
                    <a:pt x="377" y="263"/>
                    <a:pt x="436" y="237"/>
                  </a:cubicBezTo>
                  <a:cubicBezTo>
                    <a:pt x="372" y="176"/>
                    <a:pt x="382" y="109"/>
                    <a:pt x="396" y="41"/>
                  </a:cubicBezTo>
                  <a:cubicBezTo>
                    <a:pt x="334" y="15"/>
                    <a:pt x="269" y="1"/>
                    <a:pt x="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712500" y="4347625"/>
              <a:ext cx="4575" cy="5625"/>
            </a:xfrm>
            <a:custGeom>
              <a:avLst/>
              <a:gdLst/>
              <a:ahLst/>
              <a:cxnLst/>
              <a:rect l="l" t="t" r="r" b="b"/>
              <a:pathLst>
                <a:path w="183" h="225" extrusionOk="0">
                  <a:moveTo>
                    <a:pt x="0" y="0"/>
                  </a:moveTo>
                  <a:cubicBezTo>
                    <a:pt x="43" y="76"/>
                    <a:pt x="102" y="149"/>
                    <a:pt x="183" y="225"/>
                  </a:cubicBezTo>
                  <a:cubicBezTo>
                    <a:pt x="154" y="144"/>
                    <a:pt x="79" y="69"/>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639375" y="4286150"/>
              <a:ext cx="80775" cy="65975"/>
            </a:xfrm>
            <a:custGeom>
              <a:avLst/>
              <a:gdLst/>
              <a:ahLst/>
              <a:cxnLst/>
              <a:rect l="l" t="t" r="r" b="b"/>
              <a:pathLst>
                <a:path w="3231" h="2639" extrusionOk="0">
                  <a:moveTo>
                    <a:pt x="718" y="1"/>
                  </a:moveTo>
                  <a:cubicBezTo>
                    <a:pt x="894" y="188"/>
                    <a:pt x="526" y="160"/>
                    <a:pt x="548" y="318"/>
                  </a:cubicBezTo>
                  <a:cubicBezTo>
                    <a:pt x="252" y="193"/>
                    <a:pt x="337" y="36"/>
                    <a:pt x="53" y="36"/>
                  </a:cubicBezTo>
                  <a:lnTo>
                    <a:pt x="171" y="67"/>
                  </a:lnTo>
                  <a:cubicBezTo>
                    <a:pt x="498" y="572"/>
                    <a:pt x="233" y="636"/>
                    <a:pt x="1" y="981"/>
                  </a:cubicBezTo>
                  <a:lnTo>
                    <a:pt x="131" y="951"/>
                  </a:lnTo>
                  <a:cubicBezTo>
                    <a:pt x="363" y="1206"/>
                    <a:pt x="401" y="1524"/>
                    <a:pt x="297" y="1744"/>
                  </a:cubicBezTo>
                  <a:cubicBezTo>
                    <a:pt x="941" y="2066"/>
                    <a:pt x="1197" y="2289"/>
                    <a:pt x="1673" y="2639"/>
                  </a:cubicBezTo>
                  <a:cubicBezTo>
                    <a:pt x="1817" y="2222"/>
                    <a:pt x="2554" y="2445"/>
                    <a:pt x="2736" y="2260"/>
                  </a:cubicBezTo>
                  <a:cubicBezTo>
                    <a:pt x="2764" y="2319"/>
                    <a:pt x="2845" y="2386"/>
                    <a:pt x="2925" y="2459"/>
                  </a:cubicBezTo>
                  <a:cubicBezTo>
                    <a:pt x="2663" y="2002"/>
                    <a:pt x="3018" y="1564"/>
                    <a:pt x="2684" y="1244"/>
                  </a:cubicBezTo>
                  <a:cubicBezTo>
                    <a:pt x="3231" y="939"/>
                    <a:pt x="1666" y="529"/>
                    <a:pt x="2016" y="13"/>
                  </a:cubicBezTo>
                  <a:lnTo>
                    <a:pt x="2016" y="13"/>
                  </a:lnTo>
                  <a:cubicBezTo>
                    <a:pt x="1892" y="80"/>
                    <a:pt x="1752" y="103"/>
                    <a:pt x="1603" y="103"/>
                  </a:cubicBezTo>
                  <a:cubicBezTo>
                    <a:pt x="1320" y="103"/>
                    <a:pt x="1006" y="20"/>
                    <a:pt x="7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669700" y="4256800"/>
              <a:ext cx="12500" cy="7325"/>
            </a:xfrm>
            <a:custGeom>
              <a:avLst/>
              <a:gdLst/>
              <a:ahLst/>
              <a:cxnLst/>
              <a:rect l="l" t="t" r="r" b="b"/>
              <a:pathLst>
                <a:path w="500" h="293" extrusionOk="0">
                  <a:moveTo>
                    <a:pt x="171" y="0"/>
                  </a:moveTo>
                  <a:cubicBezTo>
                    <a:pt x="170" y="0"/>
                    <a:pt x="168" y="0"/>
                    <a:pt x="166" y="0"/>
                  </a:cubicBezTo>
                  <a:lnTo>
                    <a:pt x="166" y="3"/>
                  </a:lnTo>
                  <a:cubicBezTo>
                    <a:pt x="0" y="36"/>
                    <a:pt x="97" y="190"/>
                    <a:pt x="204" y="282"/>
                  </a:cubicBezTo>
                  <a:cubicBezTo>
                    <a:pt x="234" y="289"/>
                    <a:pt x="264" y="292"/>
                    <a:pt x="293" y="292"/>
                  </a:cubicBezTo>
                  <a:cubicBezTo>
                    <a:pt x="384" y="292"/>
                    <a:pt x="466" y="262"/>
                    <a:pt x="500" y="213"/>
                  </a:cubicBezTo>
                  <a:cubicBezTo>
                    <a:pt x="453" y="90"/>
                    <a:pt x="312" y="0"/>
                    <a:pt x="1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680950" y="4356200"/>
              <a:ext cx="3500" cy="3150"/>
            </a:xfrm>
            <a:custGeom>
              <a:avLst/>
              <a:gdLst/>
              <a:ahLst/>
              <a:cxnLst/>
              <a:rect l="l" t="t" r="r" b="b"/>
              <a:pathLst>
                <a:path w="140" h="126" extrusionOk="0">
                  <a:moveTo>
                    <a:pt x="100" y="0"/>
                  </a:moveTo>
                  <a:lnTo>
                    <a:pt x="0" y="31"/>
                  </a:lnTo>
                  <a:lnTo>
                    <a:pt x="140" y="126"/>
                  </a:lnTo>
                  <a:lnTo>
                    <a:pt x="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630275" y="4316175"/>
              <a:ext cx="2150" cy="1575"/>
            </a:xfrm>
            <a:custGeom>
              <a:avLst/>
              <a:gdLst/>
              <a:ahLst/>
              <a:cxnLst/>
              <a:rect l="l" t="t" r="r" b="b"/>
              <a:pathLst>
                <a:path w="86" h="63" extrusionOk="0">
                  <a:moveTo>
                    <a:pt x="85" y="1"/>
                  </a:moveTo>
                  <a:lnTo>
                    <a:pt x="0" y="62"/>
                  </a:lnTo>
                  <a:lnTo>
                    <a:pt x="71" y="62"/>
                  </a:lnTo>
                  <a:lnTo>
                    <a:pt x="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609375" y="4353825"/>
              <a:ext cx="1200" cy="925"/>
            </a:xfrm>
            <a:custGeom>
              <a:avLst/>
              <a:gdLst/>
              <a:ahLst/>
              <a:cxnLst/>
              <a:rect l="l" t="t" r="r" b="b"/>
              <a:pathLst>
                <a:path w="48" h="37" extrusionOk="0">
                  <a:moveTo>
                    <a:pt x="0" y="1"/>
                  </a:moveTo>
                  <a:lnTo>
                    <a:pt x="0" y="1"/>
                  </a:lnTo>
                  <a:cubicBezTo>
                    <a:pt x="17" y="10"/>
                    <a:pt x="33" y="24"/>
                    <a:pt x="47" y="36"/>
                  </a:cubicBezTo>
                  <a:cubicBezTo>
                    <a:pt x="33" y="20"/>
                    <a:pt x="19" y="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610550" y="4354725"/>
              <a:ext cx="7550" cy="7525"/>
            </a:xfrm>
            <a:custGeom>
              <a:avLst/>
              <a:gdLst/>
              <a:ahLst/>
              <a:cxnLst/>
              <a:rect l="l" t="t" r="r" b="b"/>
              <a:pathLst>
                <a:path w="302" h="301" extrusionOk="0">
                  <a:moveTo>
                    <a:pt x="0" y="0"/>
                  </a:moveTo>
                  <a:lnTo>
                    <a:pt x="0" y="0"/>
                  </a:lnTo>
                  <a:cubicBezTo>
                    <a:pt x="76" y="86"/>
                    <a:pt x="126" y="300"/>
                    <a:pt x="259" y="300"/>
                  </a:cubicBezTo>
                  <a:cubicBezTo>
                    <a:pt x="272" y="300"/>
                    <a:pt x="286" y="298"/>
                    <a:pt x="301" y="294"/>
                  </a:cubicBezTo>
                  <a:cubicBezTo>
                    <a:pt x="183" y="209"/>
                    <a:pt x="102" y="7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470775" y="4276925"/>
              <a:ext cx="135425" cy="118300"/>
            </a:xfrm>
            <a:custGeom>
              <a:avLst/>
              <a:gdLst/>
              <a:ahLst/>
              <a:cxnLst/>
              <a:rect l="l" t="t" r="r" b="b"/>
              <a:pathLst>
                <a:path w="5417" h="4732" extrusionOk="0">
                  <a:moveTo>
                    <a:pt x="2049" y="0"/>
                  </a:moveTo>
                  <a:cubicBezTo>
                    <a:pt x="1912" y="0"/>
                    <a:pt x="1780" y="21"/>
                    <a:pt x="1653" y="71"/>
                  </a:cubicBezTo>
                  <a:lnTo>
                    <a:pt x="1698" y="105"/>
                  </a:lnTo>
                  <a:cubicBezTo>
                    <a:pt x="1352" y="237"/>
                    <a:pt x="1269" y="534"/>
                    <a:pt x="892" y="534"/>
                  </a:cubicBezTo>
                  <a:cubicBezTo>
                    <a:pt x="815" y="534"/>
                    <a:pt x="726" y="521"/>
                    <a:pt x="621" y="493"/>
                  </a:cubicBezTo>
                  <a:lnTo>
                    <a:pt x="621" y="493"/>
                  </a:lnTo>
                  <a:cubicBezTo>
                    <a:pt x="957" y="1009"/>
                    <a:pt x="0" y="1149"/>
                    <a:pt x="464" y="1679"/>
                  </a:cubicBezTo>
                  <a:cubicBezTo>
                    <a:pt x="346" y="1717"/>
                    <a:pt x="327" y="1949"/>
                    <a:pt x="199" y="1997"/>
                  </a:cubicBezTo>
                  <a:lnTo>
                    <a:pt x="332" y="2009"/>
                  </a:lnTo>
                  <a:cubicBezTo>
                    <a:pt x="623" y="2527"/>
                    <a:pt x="1014" y="3055"/>
                    <a:pt x="914" y="3550"/>
                  </a:cubicBezTo>
                  <a:cubicBezTo>
                    <a:pt x="997" y="3508"/>
                    <a:pt x="1089" y="3481"/>
                    <a:pt x="1189" y="3481"/>
                  </a:cubicBezTo>
                  <a:cubicBezTo>
                    <a:pt x="1342" y="3481"/>
                    <a:pt x="1514" y="3543"/>
                    <a:pt x="1705" y="3709"/>
                  </a:cubicBezTo>
                  <a:cubicBezTo>
                    <a:pt x="1653" y="3768"/>
                    <a:pt x="1604" y="3827"/>
                    <a:pt x="1630" y="3924"/>
                  </a:cubicBezTo>
                  <a:cubicBezTo>
                    <a:pt x="1656" y="3932"/>
                    <a:pt x="1680" y="3935"/>
                    <a:pt x="1702" y="3935"/>
                  </a:cubicBezTo>
                  <a:cubicBezTo>
                    <a:pt x="1803" y="3935"/>
                    <a:pt x="1856" y="3861"/>
                    <a:pt x="1864" y="3785"/>
                  </a:cubicBezTo>
                  <a:cubicBezTo>
                    <a:pt x="2160" y="3868"/>
                    <a:pt x="2205" y="4157"/>
                    <a:pt x="2399" y="4360"/>
                  </a:cubicBezTo>
                  <a:lnTo>
                    <a:pt x="2293" y="4732"/>
                  </a:lnTo>
                  <a:cubicBezTo>
                    <a:pt x="2435" y="4616"/>
                    <a:pt x="2717" y="4382"/>
                    <a:pt x="2591" y="4055"/>
                  </a:cubicBezTo>
                  <a:lnTo>
                    <a:pt x="2591" y="4055"/>
                  </a:lnTo>
                  <a:cubicBezTo>
                    <a:pt x="2620" y="4057"/>
                    <a:pt x="2658" y="4057"/>
                    <a:pt x="2701" y="4057"/>
                  </a:cubicBezTo>
                  <a:cubicBezTo>
                    <a:pt x="2706" y="4057"/>
                    <a:pt x="2712" y="4057"/>
                    <a:pt x="2717" y="4057"/>
                  </a:cubicBezTo>
                  <a:cubicBezTo>
                    <a:pt x="2931" y="4057"/>
                    <a:pt x="3237" y="4060"/>
                    <a:pt x="3110" y="4310"/>
                  </a:cubicBezTo>
                  <a:cubicBezTo>
                    <a:pt x="3456" y="4286"/>
                    <a:pt x="3716" y="4086"/>
                    <a:pt x="4051" y="4086"/>
                  </a:cubicBezTo>
                  <a:cubicBezTo>
                    <a:pt x="4140" y="4086"/>
                    <a:pt x="4234" y="4100"/>
                    <a:pt x="4336" y="4135"/>
                  </a:cubicBezTo>
                  <a:cubicBezTo>
                    <a:pt x="4777" y="3771"/>
                    <a:pt x="4836" y="3150"/>
                    <a:pt x="5416" y="3010"/>
                  </a:cubicBezTo>
                  <a:cubicBezTo>
                    <a:pt x="5336" y="2755"/>
                    <a:pt x="4758" y="2264"/>
                    <a:pt x="5267" y="2215"/>
                  </a:cubicBezTo>
                  <a:cubicBezTo>
                    <a:pt x="5115" y="2179"/>
                    <a:pt x="4919" y="2110"/>
                    <a:pt x="4876" y="1983"/>
                  </a:cubicBezTo>
                  <a:cubicBezTo>
                    <a:pt x="4841" y="1829"/>
                    <a:pt x="4901" y="1801"/>
                    <a:pt x="4984" y="1801"/>
                  </a:cubicBezTo>
                  <a:cubicBezTo>
                    <a:pt x="5032" y="1801"/>
                    <a:pt x="5089" y="1811"/>
                    <a:pt x="5138" y="1811"/>
                  </a:cubicBezTo>
                  <a:cubicBezTo>
                    <a:pt x="5194" y="1811"/>
                    <a:pt x="5240" y="1798"/>
                    <a:pt x="5253" y="1741"/>
                  </a:cubicBezTo>
                  <a:lnTo>
                    <a:pt x="4765" y="1540"/>
                  </a:lnTo>
                  <a:cubicBezTo>
                    <a:pt x="4767" y="1038"/>
                    <a:pt x="4128" y="896"/>
                    <a:pt x="4114" y="460"/>
                  </a:cubicBezTo>
                  <a:cubicBezTo>
                    <a:pt x="4094" y="461"/>
                    <a:pt x="4073" y="461"/>
                    <a:pt x="4053" y="461"/>
                  </a:cubicBezTo>
                  <a:cubicBezTo>
                    <a:pt x="3419" y="461"/>
                    <a:pt x="2690" y="0"/>
                    <a:pt x="20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3472200" y="4326525"/>
              <a:ext cx="3575" cy="575"/>
            </a:xfrm>
            <a:custGeom>
              <a:avLst/>
              <a:gdLst/>
              <a:ahLst/>
              <a:cxnLst/>
              <a:rect l="l" t="t" r="r" b="b"/>
              <a:pathLst>
                <a:path w="143" h="23" extrusionOk="0">
                  <a:moveTo>
                    <a:pt x="0" y="1"/>
                  </a:moveTo>
                  <a:cubicBezTo>
                    <a:pt x="36" y="16"/>
                    <a:pt x="65" y="22"/>
                    <a:pt x="91" y="22"/>
                  </a:cubicBezTo>
                  <a:cubicBezTo>
                    <a:pt x="110" y="22"/>
                    <a:pt x="127" y="19"/>
                    <a:pt x="142" y="13"/>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578700" y="4380300"/>
              <a:ext cx="3800" cy="1475"/>
            </a:xfrm>
            <a:custGeom>
              <a:avLst/>
              <a:gdLst/>
              <a:ahLst/>
              <a:cxnLst/>
              <a:rect l="l" t="t" r="r" b="b"/>
              <a:pathLst>
                <a:path w="152" h="59" extrusionOk="0">
                  <a:moveTo>
                    <a:pt x="19" y="0"/>
                  </a:moveTo>
                  <a:cubicBezTo>
                    <a:pt x="12" y="5"/>
                    <a:pt x="8" y="10"/>
                    <a:pt x="0" y="14"/>
                  </a:cubicBezTo>
                  <a:cubicBezTo>
                    <a:pt x="30" y="51"/>
                    <a:pt x="63" y="59"/>
                    <a:pt x="91" y="59"/>
                  </a:cubicBezTo>
                  <a:cubicBezTo>
                    <a:pt x="113" y="59"/>
                    <a:pt x="132" y="55"/>
                    <a:pt x="147" y="55"/>
                  </a:cubicBezTo>
                  <a:cubicBezTo>
                    <a:pt x="149" y="55"/>
                    <a:pt x="150" y="55"/>
                    <a:pt x="152" y="55"/>
                  </a:cubicBezTo>
                  <a:cubicBezTo>
                    <a:pt x="105" y="31"/>
                    <a:pt x="62" y="14"/>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3371775" y="3970200"/>
              <a:ext cx="7675" cy="1075"/>
            </a:xfrm>
            <a:custGeom>
              <a:avLst/>
              <a:gdLst/>
              <a:ahLst/>
              <a:cxnLst/>
              <a:rect l="l" t="t" r="r" b="b"/>
              <a:pathLst>
                <a:path w="307" h="43" extrusionOk="0">
                  <a:moveTo>
                    <a:pt x="1" y="0"/>
                  </a:moveTo>
                  <a:lnTo>
                    <a:pt x="17" y="26"/>
                  </a:lnTo>
                  <a:lnTo>
                    <a:pt x="306" y="43"/>
                  </a:lnTo>
                  <a:lnTo>
                    <a:pt x="306" y="43"/>
                  </a:lnTo>
                  <a:lnTo>
                    <a:pt x="292" y="17"/>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400200" y="4016750"/>
              <a:ext cx="5600" cy="5800"/>
            </a:xfrm>
            <a:custGeom>
              <a:avLst/>
              <a:gdLst/>
              <a:ahLst/>
              <a:cxnLst/>
              <a:rect l="l" t="t" r="r" b="b"/>
              <a:pathLst>
                <a:path w="224" h="232" extrusionOk="0">
                  <a:moveTo>
                    <a:pt x="21" y="1"/>
                  </a:moveTo>
                  <a:cubicBezTo>
                    <a:pt x="14" y="1"/>
                    <a:pt x="7" y="1"/>
                    <a:pt x="1" y="2"/>
                  </a:cubicBezTo>
                  <a:cubicBezTo>
                    <a:pt x="17" y="85"/>
                    <a:pt x="112" y="198"/>
                    <a:pt x="192" y="232"/>
                  </a:cubicBezTo>
                  <a:cubicBezTo>
                    <a:pt x="224" y="180"/>
                    <a:pt x="156" y="1"/>
                    <a:pt x="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522700" y="4401375"/>
              <a:ext cx="1975" cy="3400"/>
            </a:xfrm>
            <a:custGeom>
              <a:avLst/>
              <a:gdLst/>
              <a:ahLst/>
              <a:cxnLst/>
              <a:rect l="l" t="t" r="r" b="b"/>
              <a:pathLst>
                <a:path w="79" h="136" extrusionOk="0">
                  <a:moveTo>
                    <a:pt x="74" y="0"/>
                  </a:moveTo>
                  <a:cubicBezTo>
                    <a:pt x="33" y="33"/>
                    <a:pt x="14" y="83"/>
                    <a:pt x="0" y="135"/>
                  </a:cubicBezTo>
                  <a:cubicBezTo>
                    <a:pt x="45" y="100"/>
                    <a:pt x="78" y="59"/>
                    <a:pt x="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515875" y="4404750"/>
              <a:ext cx="6850" cy="6425"/>
            </a:xfrm>
            <a:custGeom>
              <a:avLst/>
              <a:gdLst/>
              <a:ahLst/>
              <a:cxnLst/>
              <a:rect l="l" t="t" r="r" b="b"/>
              <a:pathLst>
                <a:path w="274" h="257" extrusionOk="0">
                  <a:moveTo>
                    <a:pt x="273" y="0"/>
                  </a:moveTo>
                  <a:cubicBezTo>
                    <a:pt x="169" y="76"/>
                    <a:pt x="1" y="121"/>
                    <a:pt x="34" y="256"/>
                  </a:cubicBezTo>
                  <a:cubicBezTo>
                    <a:pt x="43" y="257"/>
                    <a:pt x="52" y="257"/>
                    <a:pt x="60" y="257"/>
                  </a:cubicBezTo>
                  <a:cubicBezTo>
                    <a:pt x="236" y="257"/>
                    <a:pt x="239" y="120"/>
                    <a:pt x="2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509975" y="4386150"/>
              <a:ext cx="2675" cy="2400"/>
            </a:xfrm>
            <a:custGeom>
              <a:avLst/>
              <a:gdLst/>
              <a:ahLst/>
              <a:cxnLst/>
              <a:rect l="l" t="t" r="r" b="b"/>
              <a:pathLst>
                <a:path w="107" h="96" extrusionOk="0">
                  <a:moveTo>
                    <a:pt x="81" y="1"/>
                  </a:moveTo>
                  <a:lnTo>
                    <a:pt x="0" y="88"/>
                  </a:lnTo>
                  <a:lnTo>
                    <a:pt x="107" y="95"/>
                  </a:lnTo>
                  <a:lnTo>
                    <a:pt x="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3515300" y="4463000"/>
              <a:ext cx="11500" cy="6650"/>
            </a:xfrm>
            <a:custGeom>
              <a:avLst/>
              <a:gdLst/>
              <a:ahLst/>
              <a:cxnLst/>
              <a:rect l="l" t="t" r="r" b="b"/>
              <a:pathLst>
                <a:path w="460" h="266" extrusionOk="0">
                  <a:moveTo>
                    <a:pt x="232" y="1"/>
                  </a:moveTo>
                  <a:lnTo>
                    <a:pt x="232" y="1"/>
                  </a:lnTo>
                  <a:cubicBezTo>
                    <a:pt x="107" y="55"/>
                    <a:pt x="0" y="207"/>
                    <a:pt x="291" y="266"/>
                  </a:cubicBezTo>
                  <a:cubicBezTo>
                    <a:pt x="460" y="247"/>
                    <a:pt x="320" y="72"/>
                    <a:pt x="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507125" y="4422625"/>
              <a:ext cx="3050" cy="5350"/>
            </a:xfrm>
            <a:custGeom>
              <a:avLst/>
              <a:gdLst/>
              <a:ahLst/>
              <a:cxnLst/>
              <a:rect l="l" t="t" r="r" b="b"/>
              <a:pathLst>
                <a:path w="122" h="214" extrusionOk="0">
                  <a:moveTo>
                    <a:pt x="121" y="0"/>
                  </a:moveTo>
                  <a:lnTo>
                    <a:pt x="0" y="214"/>
                  </a:lnTo>
                  <a:lnTo>
                    <a:pt x="109" y="93"/>
                  </a:lnTo>
                  <a:lnTo>
                    <a:pt x="1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3351425" y="4333750"/>
              <a:ext cx="34825" cy="26675"/>
            </a:xfrm>
            <a:custGeom>
              <a:avLst/>
              <a:gdLst/>
              <a:ahLst/>
              <a:cxnLst/>
              <a:rect l="l" t="t" r="r" b="b"/>
              <a:pathLst>
                <a:path w="1393" h="1067" extrusionOk="0">
                  <a:moveTo>
                    <a:pt x="553" y="1"/>
                  </a:moveTo>
                  <a:cubicBezTo>
                    <a:pt x="247" y="1"/>
                    <a:pt x="102" y="298"/>
                    <a:pt x="0" y="377"/>
                  </a:cubicBezTo>
                  <a:cubicBezTo>
                    <a:pt x="289" y="392"/>
                    <a:pt x="213" y="718"/>
                    <a:pt x="412" y="870"/>
                  </a:cubicBezTo>
                  <a:cubicBezTo>
                    <a:pt x="584" y="961"/>
                    <a:pt x="776" y="1066"/>
                    <a:pt x="928" y="1066"/>
                  </a:cubicBezTo>
                  <a:cubicBezTo>
                    <a:pt x="1002" y="1066"/>
                    <a:pt x="1066" y="1041"/>
                    <a:pt x="1113" y="977"/>
                  </a:cubicBezTo>
                  <a:cubicBezTo>
                    <a:pt x="1393" y="801"/>
                    <a:pt x="1322" y="299"/>
                    <a:pt x="846" y="79"/>
                  </a:cubicBezTo>
                  <a:cubicBezTo>
                    <a:pt x="734" y="23"/>
                    <a:pt x="637" y="1"/>
                    <a:pt x="5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3319025" y="4388600"/>
              <a:ext cx="64575" cy="58450"/>
            </a:xfrm>
            <a:custGeom>
              <a:avLst/>
              <a:gdLst/>
              <a:ahLst/>
              <a:cxnLst/>
              <a:rect l="l" t="t" r="r" b="b"/>
              <a:pathLst>
                <a:path w="2583" h="2338" extrusionOk="0">
                  <a:moveTo>
                    <a:pt x="1029" y="1"/>
                  </a:moveTo>
                  <a:cubicBezTo>
                    <a:pt x="751" y="1"/>
                    <a:pt x="519" y="39"/>
                    <a:pt x="181" y="57"/>
                  </a:cubicBezTo>
                  <a:cubicBezTo>
                    <a:pt x="455" y="291"/>
                    <a:pt x="200" y="587"/>
                    <a:pt x="1" y="705"/>
                  </a:cubicBezTo>
                  <a:cubicBezTo>
                    <a:pt x="484" y="890"/>
                    <a:pt x="309" y="1293"/>
                    <a:pt x="363" y="1589"/>
                  </a:cubicBezTo>
                  <a:cubicBezTo>
                    <a:pt x="825" y="1989"/>
                    <a:pt x="1180" y="1991"/>
                    <a:pt x="1734" y="2337"/>
                  </a:cubicBezTo>
                  <a:cubicBezTo>
                    <a:pt x="1598" y="2189"/>
                    <a:pt x="1729" y="2030"/>
                    <a:pt x="1889" y="2030"/>
                  </a:cubicBezTo>
                  <a:cubicBezTo>
                    <a:pt x="1972" y="2030"/>
                    <a:pt x="2062" y="2073"/>
                    <a:pt x="2127" y="2181"/>
                  </a:cubicBezTo>
                  <a:cubicBezTo>
                    <a:pt x="2040" y="1565"/>
                    <a:pt x="2565" y="1584"/>
                    <a:pt x="2504" y="1134"/>
                  </a:cubicBezTo>
                  <a:cubicBezTo>
                    <a:pt x="2092" y="1037"/>
                    <a:pt x="2582" y="895"/>
                    <a:pt x="2217" y="713"/>
                  </a:cubicBezTo>
                  <a:cubicBezTo>
                    <a:pt x="2229" y="620"/>
                    <a:pt x="2338" y="668"/>
                    <a:pt x="2390" y="613"/>
                  </a:cubicBezTo>
                  <a:lnTo>
                    <a:pt x="2390" y="613"/>
                  </a:lnTo>
                  <a:cubicBezTo>
                    <a:pt x="2346" y="638"/>
                    <a:pt x="2303" y="649"/>
                    <a:pt x="2262" y="649"/>
                  </a:cubicBezTo>
                  <a:cubicBezTo>
                    <a:pt x="1983" y="649"/>
                    <a:pt x="1773" y="134"/>
                    <a:pt x="1585" y="50"/>
                  </a:cubicBezTo>
                  <a:cubicBezTo>
                    <a:pt x="1365" y="13"/>
                    <a:pt x="1190" y="1"/>
                    <a:pt x="10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3167175" y="3980800"/>
              <a:ext cx="37275" cy="27300"/>
            </a:xfrm>
            <a:custGeom>
              <a:avLst/>
              <a:gdLst/>
              <a:ahLst/>
              <a:cxnLst/>
              <a:rect l="l" t="t" r="r" b="b"/>
              <a:pathLst>
                <a:path w="1491" h="1092" extrusionOk="0">
                  <a:moveTo>
                    <a:pt x="367" y="0"/>
                  </a:moveTo>
                  <a:cubicBezTo>
                    <a:pt x="196" y="0"/>
                    <a:pt x="125" y="107"/>
                    <a:pt x="1" y="249"/>
                  </a:cubicBezTo>
                  <a:cubicBezTo>
                    <a:pt x="330" y="514"/>
                    <a:pt x="91" y="594"/>
                    <a:pt x="417" y="860"/>
                  </a:cubicBezTo>
                  <a:cubicBezTo>
                    <a:pt x="739" y="947"/>
                    <a:pt x="860" y="1018"/>
                    <a:pt x="1121" y="1092"/>
                  </a:cubicBezTo>
                  <a:cubicBezTo>
                    <a:pt x="1099" y="881"/>
                    <a:pt x="1490" y="871"/>
                    <a:pt x="1192" y="512"/>
                  </a:cubicBezTo>
                  <a:cubicBezTo>
                    <a:pt x="1043" y="386"/>
                    <a:pt x="955" y="218"/>
                    <a:pt x="758" y="107"/>
                  </a:cubicBezTo>
                  <a:cubicBezTo>
                    <a:pt x="582" y="32"/>
                    <a:pt x="459" y="0"/>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3351000" y="4452350"/>
              <a:ext cx="1750" cy="4175"/>
            </a:xfrm>
            <a:custGeom>
              <a:avLst/>
              <a:gdLst/>
              <a:ahLst/>
              <a:cxnLst/>
              <a:rect l="l" t="t" r="r" b="b"/>
              <a:pathLst>
                <a:path w="70" h="167" extrusionOk="0">
                  <a:moveTo>
                    <a:pt x="38" y="0"/>
                  </a:moveTo>
                  <a:lnTo>
                    <a:pt x="1" y="154"/>
                  </a:lnTo>
                  <a:lnTo>
                    <a:pt x="69" y="166"/>
                  </a:lnTo>
                  <a:lnTo>
                    <a:pt x="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208375" y="4140975"/>
              <a:ext cx="28925" cy="25500"/>
            </a:xfrm>
            <a:custGeom>
              <a:avLst/>
              <a:gdLst/>
              <a:ahLst/>
              <a:cxnLst/>
              <a:rect l="l" t="t" r="r" b="b"/>
              <a:pathLst>
                <a:path w="1157" h="1020" extrusionOk="0">
                  <a:moveTo>
                    <a:pt x="513" y="1"/>
                  </a:moveTo>
                  <a:cubicBezTo>
                    <a:pt x="397" y="1"/>
                    <a:pt x="331" y="82"/>
                    <a:pt x="233" y="82"/>
                  </a:cubicBezTo>
                  <a:cubicBezTo>
                    <a:pt x="232" y="82"/>
                    <a:pt x="231" y="82"/>
                    <a:pt x="230" y="82"/>
                  </a:cubicBezTo>
                  <a:lnTo>
                    <a:pt x="230" y="82"/>
                  </a:lnTo>
                  <a:cubicBezTo>
                    <a:pt x="1" y="311"/>
                    <a:pt x="242" y="584"/>
                    <a:pt x="498" y="887"/>
                  </a:cubicBezTo>
                  <a:cubicBezTo>
                    <a:pt x="621" y="911"/>
                    <a:pt x="737" y="989"/>
                    <a:pt x="894" y="1019"/>
                  </a:cubicBezTo>
                  <a:cubicBezTo>
                    <a:pt x="1156" y="1017"/>
                    <a:pt x="1109" y="726"/>
                    <a:pt x="1145" y="510"/>
                  </a:cubicBezTo>
                  <a:cubicBezTo>
                    <a:pt x="1121" y="368"/>
                    <a:pt x="856" y="207"/>
                    <a:pt x="716" y="70"/>
                  </a:cubicBezTo>
                  <a:cubicBezTo>
                    <a:pt x="632" y="18"/>
                    <a:pt x="567" y="1"/>
                    <a:pt x="5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3209975" y="4234300"/>
              <a:ext cx="40225" cy="32400"/>
            </a:xfrm>
            <a:custGeom>
              <a:avLst/>
              <a:gdLst/>
              <a:ahLst/>
              <a:cxnLst/>
              <a:rect l="l" t="t" r="r" b="b"/>
              <a:pathLst>
                <a:path w="1609" h="1296" extrusionOk="0">
                  <a:moveTo>
                    <a:pt x="384" y="0"/>
                  </a:moveTo>
                  <a:lnTo>
                    <a:pt x="384" y="0"/>
                  </a:lnTo>
                  <a:cubicBezTo>
                    <a:pt x="661" y="436"/>
                    <a:pt x="1" y="694"/>
                    <a:pt x="635" y="1071"/>
                  </a:cubicBezTo>
                  <a:cubicBezTo>
                    <a:pt x="993" y="1296"/>
                    <a:pt x="1085" y="1199"/>
                    <a:pt x="1426" y="1241"/>
                  </a:cubicBezTo>
                  <a:cubicBezTo>
                    <a:pt x="1419" y="1007"/>
                    <a:pt x="1609" y="843"/>
                    <a:pt x="1429" y="545"/>
                  </a:cubicBezTo>
                  <a:lnTo>
                    <a:pt x="1429" y="545"/>
                  </a:lnTo>
                  <a:lnTo>
                    <a:pt x="1493" y="557"/>
                  </a:lnTo>
                  <a:cubicBezTo>
                    <a:pt x="1194" y="349"/>
                    <a:pt x="747" y="140"/>
                    <a:pt x="3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309675" y="4665650"/>
              <a:ext cx="4300" cy="3150"/>
            </a:xfrm>
            <a:custGeom>
              <a:avLst/>
              <a:gdLst/>
              <a:ahLst/>
              <a:cxnLst/>
              <a:rect l="l" t="t" r="r" b="b"/>
              <a:pathLst>
                <a:path w="172" h="126" extrusionOk="0">
                  <a:moveTo>
                    <a:pt x="1" y="1"/>
                  </a:moveTo>
                  <a:cubicBezTo>
                    <a:pt x="1" y="36"/>
                    <a:pt x="36" y="76"/>
                    <a:pt x="72" y="121"/>
                  </a:cubicBezTo>
                  <a:cubicBezTo>
                    <a:pt x="82" y="124"/>
                    <a:pt x="93" y="126"/>
                    <a:pt x="103" y="126"/>
                  </a:cubicBezTo>
                  <a:cubicBezTo>
                    <a:pt x="127" y="126"/>
                    <a:pt x="150" y="115"/>
                    <a:pt x="171" y="74"/>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3122475" y="4029600"/>
              <a:ext cx="26950" cy="21350"/>
            </a:xfrm>
            <a:custGeom>
              <a:avLst/>
              <a:gdLst/>
              <a:ahLst/>
              <a:cxnLst/>
              <a:rect l="l" t="t" r="r" b="b"/>
              <a:pathLst>
                <a:path w="1078" h="854" extrusionOk="0">
                  <a:moveTo>
                    <a:pt x="244" y="0"/>
                  </a:moveTo>
                  <a:cubicBezTo>
                    <a:pt x="234" y="0"/>
                    <a:pt x="224" y="1"/>
                    <a:pt x="214" y="2"/>
                  </a:cubicBezTo>
                  <a:cubicBezTo>
                    <a:pt x="159" y="118"/>
                    <a:pt x="1" y="182"/>
                    <a:pt x="162" y="428"/>
                  </a:cubicBezTo>
                  <a:cubicBezTo>
                    <a:pt x="251" y="686"/>
                    <a:pt x="595" y="853"/>
                    <a:pt x="809" y="853"/>
                  </a:cubicBezTo>
                  <a:cubicBezTo>
                    <a:pt x="827" y="853"/>
                    <a:pt x="844" y="852"/>
                    <a:pt x="860" y="850"/>
                  </a:cubicBezTo>
                  <a:cubicBezTo>
                    <a:pt x="871" y="851"/>
                    <a:pt x="881" y="851"/>
                    <a:pt x="890" y="851"/>
                  </a:cubicBezTo>
                  <a:cubicBezTo>
                    <a:pt x="1077" y="851"/>
                    <a:pt x="973" y="608"/>
                    <a:pt x="957" y="456"/>
                  </a:cubicBezTo>
                  <a:cubicBezTo>
                    <a:pt x="785" y="243"/>
                    <a:pt x="472" y="0"/>
                    <a:pt x="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221075" y="4438225"/>
              <a:ext cx="19300" cy="15500"/>
            </a:xfrm>
            <a:custGeom>
              <a:avLst/>
              <a:gdLst/>
              <a:ahLst/>
              <a:cxnLst/>
              <a:rect l="l" t="t" r="r" b="b"/>
              <a:pathLst>
                <a:path w="772" h="620" extrusionOk="0">
                  <a:moveTo>
                    <a:pt x="329" y="1"/>
                  </a:moveTo>
                  <a:cubicBezTo>
                    <a:pt x="311" y="1"/>
                    <a:pt x="293" y="3"/>
                    <a:pt x="274" y="9"/>
                  </a:cubicBezTo>
                  <a:cubicBezTo>
                    <a:pt x="271" y="9"/>
                    <a:pt x="269" y="9"/>
                    <a:pt x="266" y="9"/>
                  </a:cubicBezTo>
                  <a:cubicBezTo>
                    <a:pt x="0" y="9"/>
                    <a:pt x="139" y="351"/>
                    <a:pt x="163" y="516"/>
                  </a:cubicBezTo>
                  <a:cubicBezTo>
                    <a:pt x="245" y="592"/>
                    <a:pt x="313" y="619"/>
                    <a:pt x="373" y="619"/>
                  </a:cubicBezTo>
                  <a:cubicBezTo>
                    <a:pt x="520" y="619"/>
                    <a:pt x="620" y="456"/>
                    <a:pt x="772" y="449"/>
                  </a:cubicBezTo>
                  <a:cubicBezTo>
                    <a:pt x="641" y="329"/>
                    <a:pt x="530" y="1"/>
                    <a:pt x="3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3808350" y="3832775"/>
              <a:ext cx="159875" cy="133050"/>
            </a:xfrm>
            <a:custGeom>
              <a:avLst/>
              <a:gdLst/>
              <a:ahLst/>
              <a:cxnLst/>
              <a:rect l="l" t="t" r="r" b="b"/>
              <a:pathLst>
                <a:path w="6395" h="5322" extrusionOk="0">
                  <a:moveTo>
                    <a:pt x="2529" y="0"/>
                  </a:moveTo>
                  <a:cubicBezTo>
                    <a:pt x="2511" y="0"/>
                    <a:pt x="2490" y="1"/>
                    <a:pt x="2468" y="3"/>
                  </a:cubicBezTo>
                  <a:cubicBezTo>
                    <a:pt x="2302" y="294"/>
                    <a:pt x="1582" y="597"/>
                    <a:pt x="867" y="597"/>
                  </a:cubicBezTo>
                  <a:cubicBezTo>
                    <a:pt x="808" y="597"/>
                    <a:pt x="749" y="595"/>
                    <a:pt x="690" y="590"/>
                  </a:cubicBezTo>
                  <a:lnTo>
                    <a:pt x="690" y="590"/>
                  </a:lnTo>
                  <a:cubicBezTo>
                    <a:pt x="801" y="628"/>
                    <a:pt x="900" y="697"/>
                    <a:pt x="976" y="742"/>
                  </a:cubicBezTo>
                  <a:cubicBezTo>
                    <a:pt x="673" y="1102"/>
                    <a:pt x="256" y="1419"/>
                    <a:pt x="0" y="1791"/>
                  </a:cubicBezTo>
                  <a:cubicBezTo>
                    <a:pt x="427" y="2513"/>
                    <a:pt x="853" y="3553"/>
                    <a:pt x="1575" y="4003"/>
                  </a:cubicBezTo>
                  <a:cubicBezTo>
                    <a:pt x="1663" y="3938"/>
                    <a:pt x="1755" y="3912"/>
                    <a:pt x="1850" y="3912"/>
                  </a:cubicBezTo>
                  <a:cubicBezTo>
                    <a:pt x="2173" y="3912"/>
                    <a:pt x="2529" y="4212"/>
                    <a:pt x="2880" y="4313"/>
                  </a:cubicBezTo>
                  <a:cubicBezTo>
                    <a:pt x="2849" y="4382"/>
                    <a:pt x="2679" y="4476"/>
                    <a:pt x="2731" y="4495"/>
                  </a:cubicBezTo>
                  <a:cubicBezTo>
                    <a:pt x="3006" y="4470"/>
                    <a:pt x="3258" y="4219"/>
                    <a:pt x="3650" y="4219"/>
                  </a:cubicBezTo>
                  <a:cubicBezTo>
                    <a:pt x="3736" y="4219"/>
                    <a:pt x="3830" y="4231"/>
                    <a:pt x="3931" y="4261"/>
                  </a:cubicBezTo>
                  <a:cubicBezTo>
                    <a:pt x="4403" y="4574"/>
                    <a:pt x="3943" y="5012"/>
                    <a:pt x="3958" y="5322"/>
                  </a:cubicBezTo>
                  <a:cubicBezTo>
                    <a:pt x="4360" y="5083"/>
                    <a:pt x="4050" y="4363"/>
                    <a:pt x="4606" y="4121"/>
                  </a:cubicBezTo>
                  <a:cubicBezTo>
                    <a:pt x="4617" y="4125"/>
                    <a:pt x="4630" y="4127"/>
                    <a:pt x="4645" y="4127"/>
                  </a:cubicBezTo>
                  <a:cubicBezTo>
                    <a:pt x="4725" y="4127"/>
                    <a:pt x="4862" y="4079"/>
                    <a:pt x="4968" y="4079"/>
                  </a:cubicBezTo>
                  <a:cubicBezTo>
                    <a:pt x="5047" y="4079"/>
                    <a:pt x="5109" y="4106"/>
                    <a:pt x="5116" y="4202"/>
                  </a:cubicBezTo>
                  <a:cubicBezTo>
                    <a:pt x="5168" y="3939"/>
                    <a:pt x="5338" y="3775"/>
                    <a:pt x="5580" y="3657"/>
                  </a:cubicBezTo>
                  <a:cubicBezTo>
                    <a:pt x="5966" y="3730"/>
                    <a:pt x="6060" y="4024"/>
                    <a:pt x="6288" y="4164"/>
                  </a:cubicBezTo>
                  <a:cubicBezTo>
                    <a:pt x="5674" y="3667"/>
                    <a:pt x="5978" y="3188"/>
                    <a:pt x="5949" y="2719"/>
                  </a:cubicBezTo>
                  <a:cubicBezTo>
                    <a:pt x="5942" y="2645"/>
                    <a:pt x="5984" y="2625"/>
                    <a:pt x="6048" y="2625"/>
                  </a:cubicBezTo>
                  <a:cubicBezTo>
                    <a:pt x="6123" y="2625"/>
                    <a:pt x="6227" y="2651"/>
                    <a:pt x="6319" y="2651"/>
                  </a:cubicBezTo>
                  <a:cubicBezTo>
                    <a:pt x="6345" y="2651"/>
                    <a:pt x="6371" y="2649"/>
                    <a:pt x="6394" y="2643"/>
                  </a:cubicBezTo>
                  <a:cubicBezTo>
                    <a:pt x="6032" y="2447"/>
                    <a:pt x="5992" y="2236"/>
                    <a:pt x="5821" y="2025"/>
                  </a:cubicBezTo>
                  <a:cubicBezTo>
                    <a:pt x="6242" y="1920"/>
                    <a:pt x="5055" y="1265"/>
                    <a:pt x="5807" y="1265"/>
                  </a:cubicBezTo>
                  <a:cubicBezTo>
                    <a:pt x="5818" y="1265"/>
                    <a:pt x="5829" y="1265"/>
                    <a:pt x="5840" y="1265"/>
                  </a:cubicBezTo>
                  <a:cubicBezTo>
                    <a:pt x="5052" y="927"/>
                    <a:pt x="4628" y="721"/>
                    <a:pt x="3879" y="285"/>
                  </a:cubicBezTo>
                  <a:cubicBezTo>
                    <a:pt x="3683" y="291"/>
                    <a:pt x="3505" y="362"/>
                    <a:pt x="3307" y="362"/>
                  </a:cubicBezTo>
                  <a:cubicBezTo>
                    <a:pt x="3216" y="362"/>
                    <a:pt x="3120" y="347"/>
                    <a:pt x="3017" y="304"/>
                  </a:cubicBezTo>
                  <a:cubicBezTo>
                    <a:pt x="2573" y="288"/>
                    <a:pt x="2860" y="0"/>
                    <a:pt x="25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3133500" y="4641675"/>
              <a:ext cx="109825" cy="105525"/>
            </a:xfrm>
            <a:custGeom>
              <a:avLst/>
              <a:gdLst/>
              <a:ahLst/>
              <a:cxnLst/>
              <a:rect l="l" t="t" r="r" b="b"/>
              <a:pathLst>
                <a:path w="4393" h="4221" extrusionOk="0">
                  <a:moveTo>
                    <a:pt x="343" y="1258"/>
                  </a:moveTo>
                  <a:lnTo>
                    <a:pt x="343" y="1258"/>
                  </a:lnTo>
                  <a:cubicBezTo>
                    <a:pt x="330" y="1266"/>
                    <a:pt x="318" y="1275"/>
                    <a:pt x="307" y="1285"/>
                  </a:cubicBezTo>
                  <a:lnTo>
                    <a:pt x="307" y="1285"/>
                  </a:lnTo>
                  <a:cubicBezTo>
                    <a:pt x="319" y="1277"/>
                    <a:pt x="331" y="1268"/>
                    <a:pt x="343" y="1258"/>
                  </a:cubicBezTo>
                  <a:close/>
                  <a:moveTo>
                    <a:pt x="307" y="1285"/>
                  </a:moveTo>
                  <a:lnTo>
                    <a:pt x="307" y="1285"/>
                  </a:lnTo>
                  <a:cubicBezTo>
                    <a:pt x="224" y="1344"/>
                    <a:pt x="126" y="1381"/>
                    <a:pt x="0" y="1384"/>
                  </a:cubicBezTo>
                  <a:cubicBezTo>
                    <a:pt x="48" y="1405"/>
                    <a:pt x="86" y="1414"/>
                    <a:pt x="118" y="1414"/>
                  </a:cubicBezTo>
                  <a:cubicBezTo>
                    <a:pt x="210" y="1414"/>
                    <a:pt x="248" y="1339"/>
                    <a:pt x="307" y="1285"/>
                  </a:cubicBezTo>
                  <a:close/>
                  <a:moveTo>
                    <a:pt x="4391" y="2096"/>
                  </a:moveTo>
                  <a:cubicBezTo>
                    <a:pt x="4391" y="2098"/>
                    <a:pt x="4392" y="2099"/>
                    <a:pt x="4393" y="2101"/>
                  </a:cubicBezTo>
                  <a:cubicBezTo>
                    <a:pt x="4392" y="2099"/>
                    <a:pt x="4391" y="2098"/>
                    <a:pt x="4391" y="2096"/>
                  </a:cubicBezTo>
                  <a:close/>
                  <a:moveTo>
                    <a:pt x="1546" y="1"/>
                  </a:moveTo>
                  <a:lnTo>
                    <a:pt x="1674" y="145"/>
                  </a:lnTo>
                  <a:cubicBezTo>
                    <a:pt x="1637" y="300"/>
                    <a:pt x="1556" y="345"/>
                    <a:pt x="1455" y="345"/>
                  </a:cubicBezTo>
                  <a:cubicBezTo>
                    <a:pt x="1316" y="345"/>
                    <a:pt x="1141" y="259"/>
                    <a:pt x="993" y="259"/>
                  </a:cubicBezTo>
                  <a:cubicBezTo>
                    <a:pt x="962" y="259"/>
                    <a:pt x="931" y="263"/>
                    <a:pt x="902" y="273"/>
                  </a:cubicBezTo>
                  <a:lnTo>
                    <a:pt x="1156" y="526"/>
                  </a:lnTo>
                  <a:cubicBezTo>
                    <a:pt x="720" y="590"/>
                    <a:pt x="615" y="1036"/>
                    <a:pt x="343" y="1258"/>
                  </a:cubicBezTo>
                  <a:lnTo>
                    <a:pt x="343" y="1258"/>
                  </a:lnTo>
                  <a:cubicBezTo>
                    <a:pt x="368" y="1243"/>
                    <a:pt x="398" y="1233"/>
                    <a:pt x="435" y="1233"/>
                  </a:cubicBezTo>
                  <a:cubicBezTo>
                    <a:pt x="452" y="1233"/>
                    <a:pt x="470" y="1235"/>
                    <a:pt x="490" y="1239"/>
                  </a:cubicBezTo>
                  <a:cubicBezTo>
                    <a:pt x="668" y="1713"/>
                    <a:pt x="467" y="1822"/>
                    <a:pt x="353" y="2167"/>
                  </a:cubicBezTo>
                  <a:lnTo>
                    <a:pt x="642" y="2229"/>
                  </a:lnTo>
                  <a:cubicBezTo>
                    <a:pt x="628" y="2539"/>
                    <a:pt x="777" y="2800"/>
                    <a:pt x="725" y="3134"/>
                  </a:cubicBezTo>
                  <a:cubicBezTo>
                    <a:pt x="761" y="3060"/>
                    <a:pt x="793" y="3031"/>
                    <a:pt x="823" y="3031"/>
                  </a:cubicBezTo>
                  <a:cubicBezTo>
                    <a:pt x="913" y="3031"/>
                    <a:pt x="978" y="3305"/>
                    <a:pt x="1073" y="3389"/>
                  </a:cubicBezTo>
                  <a:cubicBezTo>
                    <a:pt x="1052" y="3702"/>
                    <a:pt x="500" y="3520"/>
                    <a:pt x="907" y="3865"/>
                  </a:cubicBezTo>
                  <a:cubicBezTo>
                    <a:pt x="963" y="3857"/>
                    <a:pt x="1019" y="3854"/>
                    <a:pt x="1077" y="3854"/>
                  </a:cubicBezTo>
                  <a:cubicBezTo>
                    <a:pt x="1652" y="3854"/>
                    <a:pt x="2309" y="4221"/>
                    <a:pt x="2932" y="4221"/>
                  </a:cubicBezTo>
                  <a:cubicBezTo>
                    <a:pt x="3072" y="4221"/>
                    <a:pt x="3211" y="4202"/>
                    <a:pt x="3346" y="4157"/>
                  </a:cubicBezTo>
                  <a:cubicBezTo>
                    <a:pt x="3711" y="3695"/>
                    <a:pt x="3924" y="3437"/>
                    <a:pt x="4206" y="2992"/>
                  </a:cubicBezTo>
                  <a:lnTo>
                    <a:pt x="4338" y="3164"/>
                  </a:lnTo>
                  <a:lnTo>
                    <a:pt x="4338" y="3164"/>
                  </a:lnTo>
                  <a:lnTo>
                    <a:pt x="4291" y="2040"/>
                  </a:lnTo>
                  <a:lnTo>
                    <a:pt x="4291" y="2040"/>
                  </a:lnTo>
                  <a:cubicBezTo>
                    <a:pt x="4326" y="2049"/>
                    <a:pt x="4358" y="2024"/>
                    <a:pt x="4391" y="2096"/>
                  </a:cubicBezTo>
                  <a:lnTo>
                    <a:pt x="4391" y="2096"/>
                  </a:lnTo>
                  <a:cubicBezTo>
                    <a:pt x="4099" y="1427"/>
                    <a:pt x="4055" y="670"/>
                    <a:pt x="3235" y="370"/>
                  </a:cubicBezTo>
                  <a:cubicBezTo>
                    <a:pt x="2645" y="304"/>
                    <a:pt x="2094" y="1"/>
                    <a:pt x="15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191450" y="4374050"/>
              <a:ext cx="13525" cy="11650"/>
            </a:xfrm>
            <a:custGeom>
              <a:avLst/>
              <a:gdLst/>
              <a:ahLst/>
              <a:cxnLst/>
              <a:rect l="l" t="t" r="r" b="b"/>
              <a:pathLst>
                <a:path w="541" h="466" extrusionOk="0">
                  <a:moveTo>
                    <a:pt x="210" y="1"/>
                  </a:moveTo>
                  <a:cubicBezTo>
                    <a:pt x="76" y="1"/>
                    <a:pt x="0" y="92"/>
                    <a:pt x="86" y="293"/>
                  </a:cubicBezTo>
                  <a:cubicBezTo>
                    <a:pt x="159" y="373"/>
                    <a:pt x="266" y="466"/>
                    <a:pt x="384" y="466"/>
                  </a:cubicBezTo>
                  <a:cubicBezTo>
                    <a:pt x="493" y="402"/>
                    <a:pt x="540" y="167"/>
                    <a:pt x="304" y="13"/>
                  </a:cubicBezTo>
                  <a:cubicBezTo>
                    <a:pt x="270" y="5"/>
                    <a:pt x="239" y="1"/>
                    <a:pt x="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202300" y="4419125"/>
              <a:ext cx="7575" cy="6000"/>
            </a:xfrm>
            <a:custGeom>
              <a:avLst/>
              <a:gdLst/>
              <a:ahLst/>
              <a:cxnLst/>
              <a:rect l="l" t="t" r="r" b="b"/>
              <a:pathLst>
                <a:path w="303" h="240" extrusionOk="0">
                  <a:moveTo>
                    <a:pt x="87" y="1"/>
                  </a:moveTo>
                  <a:cubicBezTo>
                    <a:pt x="37" y="1"/>
                    <a:pt x="0" y="36"/>
                    <a:pt x="9" y="98"/>
                  </a:cubicBezTo>
                  <a:cubicBezTo>
                    <a:pt x="40" y="135"/>
                    <a:pt x="60" y="238"/>
                    <a:pt x="119" y="238"/>
                  </a:cubicBezTo>
                  <a:cubicBezTo>
                    <a:pt x="128" y="238"/>
                    <a:pt x="138" y="236"/>
                    <a:pt x="149" y="230"/>
                  </a:cubicBezTo>
                  <a:cubicBezTo>
                    <a:pt x="208" y="214"/>
                    <a:pt x="303" y="240"/>
                    <a:pt x="256" y="133"/>
                  </a:cubicBezTo>
                  <a:cubicBezTo>
                    <a:pt x="210" y="41"/>
                    <a:pt x="141" y="1"/>
                    <a:pt x="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3172200" y="4575225"/>
              <a:ext cx="8450" cy="7225"/>
            </a:xfrm>
            <a:custGeom>
              <a:avLst/>
              <a:gdLst/>
              <a:ahLst/>
              <a:cxnLst/>
              <a:rect l="l" t="t" r="r" b="b"/>
              <a:pathLst>
                <a:path w="338" h="289" extrusionOk="0">
                  <a:moveTo>
                    <a:pt x="304" y="0"/>
                  </a:moveTo>
                  <a:cubicBezTo>
                    <a:pt x="153" y="0"/>
                    <a:pt x="0" y="107"/>
                    <a:pt x="186" y="288"/>
                  </a:cubicBezTo>
                  <a:cubicBezTo>
                    <a:pt x="311" y="262"/>
                    <a:pt x="337" y="137"/>
                    <a:pt x="332" y="2"/>
                  </a:cubicBezTo>
                  <a:cubicBezTo>
                    <a:pt x="323" y="1"/>
                    <a:pt x="314" y="0"/>
                    <a:pt x="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156175" y="4633975"/>
              <a:ext cx="11975" cy="6475"/>
            </a:xfrm>
            <a:custGeom>
              <a:avLst/>
              <a:gdLst/>
              <a:ahLst/>
              <a:cxnLst/>
              <a:rect l="l" t="t" r="r" b="b"/>
              <a:pathLst>
                <a:path w="479" h="259" extrusionOk="0">
                  <a:moveTo>
                    <a:pt x="0" y="1"/>
                  </a:moveTo>
                  <a:lnTo>
                    <a:pt x="128" y="145"/>
                  </a:lnTo>
                  <a:lnTo>
                    <a:pt x="478" y="25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149425" y="4747950"/>
              <a:ext cx="4800" cy="6050"/>
            </a:xfrm>
            <a:custGeom>
              <a:avLst/>
              <a:gdLst/>
              <a:ahLst/>
              <a:cxnLst/>
              <a:rect l="l" t="t" r="r" b="b"/>
              <a:pathLst>
                <a:path w="192" h="242" extrusionOk="0">
                  <a:moveTo>
                    <a:pt x="40" y="0"/>
                  </a:moveTo>
                  <a:cubicBezTo>
                    <a:pt x="0" y="95"/>
                    <a:pt x="57" y="221"/>
                    <a:pt x="123" y="242"/>
                  </a:cubicBezTo>
                  <a:cubicBezTo>
                    <a:pt x="192" y="195"/>
                    <a:pt x="137" y="34"/>
                    <a:pt x="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3120750" y="4698225"/>
              <a:ext cx="13300" cy="10425"/>
            </a:xfrm>
            <a:custGeom>
              <a:avLst/>
              <a:gdLst/>
              <a:ahLst/>
              <a:cxnLst/>
              <a:rect l="l" t="t" r="r" b="b"/>
              <a:pathLst>
                <a:path w="532" h="417" extrusionOk="0">
                  <a:moveTo>
                    <a:pt x="531" y="0"/>
                  </a:moveTo>
                  <a:cubicBezTo>
                    <a:pt x="481" y="160"/>
                    <a:pt x="376" y="177"/>
                    <a:pt x="274" y="177"/>
                  </a:cubicBezTo>
                  <a:cubicBezTo>
                    <a:pt x="247" y="177"/>
                    <a:pt x="220" y="176"/>
                    <a:pt x="195" y="176"/>
                  </a:cubicBezTo>
                  <a:cubicBezTo>
                    <a:pt x="87" y="176"/>
                    <a:pt x="1" y="197"/>
                    <a:pt x="18" y="417"/>
                  </a:cubicBezTo>
                  <a:cubicBezTo>
                    <a:pt x="64" y="409"/>
                    <a:pt x="120" y="263"/>
                    <a:pt x="177" y="263"/>
                  </a:cubicBezTo>
                  <a:cubicBezTo>
                    <a:pt x="201" y="263"/>
                    <a:pt x="225" y="288"/>
                    <a:pt x="250" y="358"/>
                  </a:cubicBezTo>
                  <a:cubicBezTo>
                    <a:pt x="262" y="360"/>
                    <a:pt x="274" y="361"/>
                    <a:pt x="286" y="361"/>
                  </a:cubicBezTo>
                  <a:cubicBezTo>
                    <a:pt x="450" y="361"/>
                    <a:pt x="494" y="151"/>
                    <a:pt x="5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2833450" y="4905675"/>
              <a:ext cx="88125" cy="88000"/>
            </a:xfrm>
            <a:custGeom>
              <a:avLst/>
              <a:gdLst/>
              <a:ahLst/>
              <a:cxnLst/>
              <a:rect l="l" t="t" r="r" b="b"/>
              <a:pathLst>
                <a:path w="3525" h="3520" extrusionOk="0">
                  <a:moveTo>
                    <a:pt x="1859" y="0"/>
                  </a:moveTo>
                  <a:cubicBezTo>
                    <a:pt x="1464" y="0"/>
                    <a:pt x="1090" y="345"/>
                    <a:pt x="746" y="345"/>
                  </a:cubicBezTo>
                  <a:cubicBezTo>
                    <a:pt x="726" y="345"/>
                    <a:pt x="707" y="344"/>
                    <a:pt x="687" y="341"/>
                  </a:cubicBezTo>
                  <a:lnTo>
                    <a:pt x="687" y="341"/>
                  </a:lnTo>
                  <a:cubicBezTo>
                    <a:pt x="697" y="360"/>
                    <a:pt x="708" y="374"/>
                    <a:pt x="713" y="398"/>
                  </a:cubicBezTo>
                  <a:cubicBezTo>
                    <a:pt x="394" y="673"/>
                    <a:pt x="360" y="850"/>
                    <a:pt x="266" y="1265"/>
                  </a:cubicBezTo>
                  <a:cubicBezTo>
                    <a:pt x="221" y="1236"/>
                    <a:pt x="197" y="1224"/>
                    <a:pt x="183" y="1182"/>
                  </a:cubicBezTo>
                  <a:lnTo>
                    <a:pt x="183" y="1182"/>
                  </a:lnTo>
                  <a:cubicBezTo>
                    <a:pt x="154" y="1497"/>
                    <a:pt x="112" y="1909"/>
                    <a:pt x="296" y="2255"/>
                  </a:cubicBezTo>
                  <a:cubicBezTo>
                    <a:pt x="255" y="2323"/>
                    <a:pt x="195" y="2329"/>
                    <a:pt x="135" y="2329"/>
                  </a:cubicBezTo>
                  <a:cubicBezTo>
                    <a:pt x="123" y="2329"/>
                    <a:pt x="110" y="2328"/>
                    <a:pt x="97" y="2328"/>
                  </a:cubicBezTo>
                  <a:cubicBezTo>
                    <a:pt x="61" y="2328"/>
                    <a:pt x="27" y="2331"/>
                    <a:pt x="0" y="2349"/>
                  </a:cubicBezTo>
                  <a:cubicBezTo>
                    <a:pt x="185" y="2392"/>
                    <a:pt x="370" y="2366"/>
                    <a:pt x="472" y="2629"/>
                  </a:cubicBezTo>
                  <a:lnTo>
                    <a:pt x="251" y="2903"/>
                  </a:lnTo>
                  <a:cubicBezTo>
                    <a:pt x="346" y="2841"/>
                    <a:pt x="424" y="2815"/>
                    <a:pt x="489" y="2815"/>
                  </a:cubicBezTo>
                  <a:cubicBezTo>
                    <a:pt x="789" y="2815"/>
                    <a:pt x="835" y="3360"/>
                    <a:pt x="1154" y="3360"/>
                  </a:cubicBezTo>
                  <a:cubicBezTo>
                    <a:pt x="1219" y="3360"/>
                    <a:pt x="1296" y="3337"/>
                    <a:pt x="1388" y="3282"/>
                  </a:cubicBezTo>
                  <a:lnTo>
                    <a:pt x="1388" y="3282"/>
                  </a:lnTo>
                  <a:cubicBezTo>
                    <a:pt x="1464" y="3394"/>
                    <a:pt x="1336" y="3422"/>
                    <a:pt x="1315" y="3477"/>
                  </a:cubicBezTo>
                  <a:cubicBezTo>
                    <a:pt x="1377" y="3507"/>
                    <a:pt x="1440" y="3520"/>
                    <a:pt x="1503" y="3520"/>
                  </a:cubicBezTo>
                  <a:cubicBezTo>
                    <a:pt x="1861" y="3520"/>
                    <a:pt x="2232" y="3108"/>
                    <a:pt x="2656" y="3108"/>
                  </a:cubicBezTo>
                  <a:cubicBezTo>
                    <a:pt x="2726" y="3108"/>
                    <a:pt x="2797" y="3119"/>
                    <a:pt x="2871" y="3145"/>
                  </a:cubicBezTo>
                  <a:cubicBezTo>
                    <a:pt x="3418" y="2667"/>
                    <a:pt x="3519" y="1907"/>
                    <a:pt x="3524" y="1165"/>
                  </a:cubicBezTo>
                  <a:cubicBezTo>
                    <a:pt x="3453" y="838"/>
                    <a:pt x="3382" y="611"/>
                    <a:pt x="3077" y="512"/>
                  </a:cubicBezTo>
                  <a:cubicBezTo>
                    <a:pt x="2886" y="436"/>
                    <a:pt x="2713" y="106"/>
                    <a:pt x="2531" y="106"/>
                  </a:cubicBezTo>
                  <a:cubicBezTo>
                    <a:pt x="2474" y="106"/>
                    <a:pt x="2416" y="139"/>
                    <a:pt x="2357" y="223"/>
                  </a:cubicBezTo>
                  <a:cubicBezTo>
                    <a:pt x="2188" y="58"/>
                    <a:pt x="2022" y="0"/>
                    <a:pt x="18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2844925" y="4911725"/>
              <a:ext cx="5725" cy="2500"/>
            </a:xfrm>
            <a:custGeom>
              <a:avLst/>
              <a:gdLst/>
              <a:ahLst/>
              <a:cxnLst/>
              <a:rect l="l" t="t" r="r" b="b"/>
              <a:pathLst>
                <a:path w="229" h="100" extrusionOk="0">
                  <a:moveTo>
                    <a:pt x="46" y="1"/>
                  </a:moveTo>
                  <a:cubicBezTo>
                    <a:pt x="30" y="1"/>
                    <a:pt x="15" y="2"/>
                    <a:pt x="1" y="4"/>
                  </a:cubicBezTo>
                  <a:cubicBezTo>
                    <a:pt x="74" y="64"/>
                    <a:pt x="152" y="90"/>
                    <a:pt x="228" y="99"/>
                  </a:cubicBezTo>
                  <a:cubicBezTo>
                    <a:pt x="188" y="24"/>
                    <a:pt x="112" y="1"/>
                    <a:pt x="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3094900" y="4362675"/>
              <a:ext cx="12575" cy="11725"/>
            </a:xfrm>
            <a:custGeom>
              <a:avLst/>
              <a:gdLst/>
              <a:ahLst/>
              <a:cxnLst/>
              <a:rect l="l" t="t" r="r" b="b"/>
              <a:pathLst>
                <a:path w="503" h="469" extrusionOk="0">
                  <a:moveTo>
                    <a:pt x="125" y="1"/>
                  </a:moveTo>
                  <a:cubicBezTo>
                    <a:pt x="60" y="1"/>
                    <a:pt x="11" y="36"/>
                    <a:pt x="0" y="130"/>
                  </a:cubicBezTo>
                  <a:cubicBezTo>
                    <a:pt x="78" y="276"/>
                    <a:pt x="191" y="468"/>
                    <a:pt x="359" y="468"/>
                  </a:cubicBezTo>
                  <a:cubicBezTo>
                    <a:pt x="360" y="468"/>
                    <a:pt x="361" y="468"/>
                    <a:pt x="362" y="468"/>
                  </a:cubicBezTo>
                  <a:cubicBezTo>
                    <a:pt x="407" y="393"/>
                    <a:pt x="502" y="272"/>
                    <a:pt x="391" y="113"/>
                  </a:cubicBezTo>
                  <a:cubicBezTo>
                    <a:pt x="304" y="51"/>
                    <a:pt x="203" y="1"/>
                    <a:pt x="1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3095650" y="4522150"/>
              <a:ext cx="3825" cy="1975"/>
            </a:xfrm>
            <a:custGeom>
              <a:avLst/>
              <a:gdLst/>
              <a:ahLst/>
              <a:cxnLst/>
              <a:rect l="l" t="t" r="r" b="b"/>
              <a:pathLst>
                <a:path w="153" h="79" extrusionOk="0">
                  <a:moveTo>
                    <a:pt x="119" y="0"/>
                  </a:moveTo>
                  <a:lnTo>
                    <a:pt x="1" y="55"/>
                  </a:lnTo>
                  <a:lnTo>
                    <a:pt x="62" y="78"/>
                  </a:lnTo>
                  <a:cubicBezTo>
                    <a:pt x="91" y="57"/>
                    <a:pt x="152" y="78"/>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3082275" y="4522550"/>
              <a:ext cx="4525" cy="2275"/>
            </a:xfrm>
            <a:custGeom>
              <a:avLst/>
              <a:gdLst/>
              <a:ahLst/>
              <a:cxnLst/>
              <a:rect l="l" t="t" r="r" b="b"/>
              <a:pathLst>
                <a:path w="181" h="91" extrusionOk="0">
                  <a:moveTo>
                    <a:pt x="1" y="1"/>
                  </a:moveTo>
                  <a:lnTo>
                    <a:pt x="34" y="46"/>
                  </a:lnTo>
                  <a:cubicBezTo>
                    <a:pt x="54" y="53"/>
                    <a:pt x="107" y="90"/>
                    <a:pt x="145" y="90"/>
                  </a:cubicBezTo>
                  <a:cubicBezTo>
                    <a:pt x="160" y="90"/>
                    <a:pt x="173" y="85"/>
                    <a:pt x="181" y="7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3058900" y="4471875"/>
              <a:ext cx="24475" cy="28975"/>
            </a:xfrm>
            <a:custGeom>
              <a:avLst/>
              <a:gdLst/>
              <a:ahLst/>
              <a:cxnLst/>
              <a:rect l="l" t="t" r="r" b="b"/>
              <a:pathLst>
                <a:path w="979" h="1159" extrusionOk="0">
                  <a:moveTo>
                    <a:pt x="389" y="0"/>
                  </a:moveTo>
                  <a:cubicBezTo>
                    <a:pt x="259" y="0"/>
                    <a:pt x="176" y="87"/>
                    <a:pt x="74" y="87"/>
                  </a:cubicBezTo>
                  <a:cubicBezTo>
                    <a:pt x="50" y="87"/>
                    <a:pt x="26" y="83"/>
                    <a:pt x="0" y="72"/>
                  </a:cubicBezTo>
                  <a:lnTo>
                    <a:pt x="0" y="72"/>
                  </a:lnTo>
                  <a:cubicBezTo>
                    <a:pt x="24" y="531"/>
                    <a:pt x="202" y="602"/>
                    <a:pt x="135" y="1029"/>
                  </a:cubicBezTo>
                  <a:lnTo>
                    <a:pt x="481" y="972"/>
                  </a:lnTo>
                  <a:cubicBezTo>
                    <a:pt x="552" y="1107"/>
                    <a:pt x="610" y="1159"/>
                    <a:pt x="660" y="1159"/>
                  </a:cubicBezTo>
                  <a:cubicBezTo>
                    <a:pt x="790" y="1159"/>
                    <a:pt x="864" y="809"/>
                    <a:pt x="962" y="706"/>
                  </a:cubicBezTo>
                  <a:cubicBezTo>
                    <a:pt x="978" y="519"/>
                    <a:pt x="784" y="188"/>
                    <a:pt x="663" y="112"/>
                  </a:cubicBezTo>
                  <a:cubicBezTo>
                    <a:pt x="549" y="27"/>
                    <a:pt x="461" y="0"/>
                    <a:pt x="3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2852925" y="5013125"/>
              <a:ext cx="1750" cy="2450"/>
            </a:xfrm>
            <a:custGeom>
              <a:avLst/>
              <a:gdLst/>
              <a:ahLst/>
              <a:cxnLst/>
              <a:rect l="l" t="t" r="r" b="b"/>
              <a:pathLst>
                <a:path w="70" h="98" extrusionOk="0">
                  <a:moveTo>
                    <a:pt x="69" y="0"/>
                  </a:moveTo>
                  <a:lnTo>
                    <a:pt x="1" y="97"/>
                  </a:lnTo>
                  <a:lnTo>
                    <a:pt x="36" y="83"/>
                  </a:lnTo>
                  <a:lnTo>
                    <a:pt x="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072500" y="4500000"/>
              <a:ext cx="925" cy="2875"/>
            </a:xfrm>
            <a:custGeom>
              <a:avLst/>
              <a:gdLst/>
              <a:ahLst/>
              <a:cxnLst/>
              <a:rect l="l" t="t" r="r" b="b"/>
              <a:pathLst>
                <a:path w="37" h="115" extrusionOk="0">
                  <a:moveTo>
                    <a:pt x="1" y="1"/>
                  </a:moveTo>
                  <a:lnTo>
                    <a:pt x="36" y="114"/>
                  </a:lnTo>
                  <a:lnTo>
                    <a:pt x="32" y="1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2773350" y="5469750"/>
              <a:ext cx="5725" cy="4425"/>
            </a:xfrm>
            <a:custGeom>
              <a:avLst/>
              <a:gdLst/>
              <a:ahLst/>
              <a:cxnLst/>
              <a:rect l="l" t="t" r="r" b="b"/>
              <a:pathLst>
                <a:path w="229" h="177" extrusionOk="0">
                  <a:moveTo>
                    <a:pt x="228" y="1"/>
                  </a:moveTo>
                  <a:lnTo>
                    <a:pt x="1" y="176"/>
                  </a:lnTo>
                  <a:lnTo>
                    <a:pt x="1" y="176"/>
                  </a:lnTo>
                  <a:lnTo>
                    <a:pt x="65" y="159"/>
                  </a:lnTo>
                  <a:lnTo>
                    <a:pt x="2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2832450" y="5005250"/>
              <a:ext cx="3875" cy="2100"/>
            </a:xfrm>
            <a:custGeom>
              <a:avLst/>
              <a:gdLst/>
              <a:ahLst/>
              <a:cxnLst/>
              <a:rect l="l" t="t" r="r" b="b"/>
              <a:pathLst>
                <a:path w="155" h="84" extrusionOk="0">
                  <a:moveTo>
                    <a:pt x="154" y="0"/>
                  </a:moveTo>
                  <a:lnTo>
                    <a:pt x="0" y="83"/>
                  </a:lnTo>
                  <a:lnTo>
                    <a:pt x="0" y="83"/>
                  </a:lnTo>
                  <a:lnTo>
                    <a:pt x="109" y="41"/>
                  </a:lnTo>
                  <a:lnTo>
                    <a:pt x="1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2818050" y="5012000"/>
              <a:ext cx="4175" cy="3525"/>
            </a:xfrm>
            <a:custGeom>
              <a:avLst/>
              <a:gdLst/>
              <a:ahLst/>
              <a:cxnLst/>
              <a:rect l="l" t="t" r="r" b="b"/>
              <a:pathLst>
                <a:path w="167" h="141" extrusionOk="0">
                  <a:moveTo>
                    <a:pt x="84" y="0"/>
                  </a:moveTo>
                  <a:cubicBezTo>
                    <a:pt x="60" y="57"/>
                    <a:pt x="1" y="126"/>
                    <a:pt x="84" y="140"/>
                  </a:cubicBezTo>
                  <a:cubicBezTo>
                    <a:pt x="166" y="86"/>
                    <a:pt x="119" y="57"/>
                    <a:pt x="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2832850" y="4945475"/>
              <a:ext cx="3175" cy="3075"/>
            </a:xfrm>
            <a:custGeom>
              <a:avLst/>
              <a:gdLst/>
              <a:ahLst/>
              <a:cxnLst/>
              <a:rect l="l" t="t" r="r" b="b"/>
              <a:pathLst>
                <a:path w="127" h="123" extrusionOk="0">
                  <a:moveTo>
                    <a:pt x="22" y="0"/>
                  </a:moveTo>
                  <a:cubicBezTo>
                    <a:pt x="10" y="0"/>
                    <a:pt x="2" y="18"/>
                    <a:pt x="1" y="68"/>
                  </a:cubicBezTo>
                  <a:cubicBezTo>
                    <a:pt x="46" y="70"/>
                    <a:pt x="72" y="122"/>
                    <a:pt x="102" y="122"/>
                  </a:cubicBezTo>
                  <a:cubicBezTo>
                    <a:pt x="110" y="122"/>
                    <a:pt x="118" y="119"/>
                    <a:pt x="126" y="111"/>
                  </a:cubicBezTo>
                  <a:cubicBezTo>
                    <a:pt x="95" y="93"/>
                    <a:pt x="49" y="0"/>
                    <a:pt x="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2833575" y="4919075"/>
              <a:ext cx="9300" cy="7050"/>
            </a:xfrm>
            <a:custGeom>
              <a:avLst/>
              <a:gdLst/>
              <a:ahLst/>
              <a:cxnLst/>
              <a:rect l="l" t="t" r="r" b="b"/>
              <a:pathLst>
                <a:path w="372" h="282" extrusionOk="0">
                  <a:moveTo>
                    <a:pt x="330" y="1"/>
                  </a:moveTo>
                  <a:cubicBezTo>
                    <a:pt x="264" y="1"/>
                    <a:pt x="171" y="145"/>
                    <a:pt x="54" y="145"/>
                  </a:cubicBezTo>
                  <a:cubicBezTo>
                    <a:pt x="37" y="145"/>
                    <a:pt x="19" y="142"/>
                    <a:pt x="0" y="134"/>
                  </a:cubicBezTo>
                  <a:lnTo>
                    <a:pt x="0" y="134"/>
                  </a:lnTo>
                  <a:cubicBezTo>
                    <a:pt x="39" y="243"/>
                    <a:pt x="79" y="282"/>
                    <a:pt x="118" y="282"/>
                  </a:cubicBezTo>
                  <a:cubicBezTo>
                    <a:pt x="205" y="282"/>
                    <a:pt x="291" y="93"/>
                    <a:pt x="372" y="28"/>
                  </a:cubicBezTo>
                  <a:cubicBezTo>
                    <a:pt x="360" y="9"/>
                    <a:pt x="346" y="1"/>
                    <a:pt x="3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2827875" y="4945150"/>
              <a:ext cx="3875" cy="6850"/>
            </a:xfrm>
            <a:custGeom>
              <a:avLst/>
              <a:gdLst/>
              <a:ahLst/>
              <a:cxnLst/>
              <a:rect l="l" t="t" r="r" b="b"/>
              <a:pathLst>
                <a:path w="155" h="274" extrusionOk="0">
                  <a:moveTo>
                    <a:pt x="62" y="1"/>
                  </a:moveTo>
                  <a:lnTo>
                    <a:pt x="1" y="230"/>
                  </a:lnTo>
                  <a:lnTo>
                    <a:pt x="72" y="273"/>
                  </a:lnTo>
                  <a:lnTo>
                    <a:pt x="155" y="53"/>
                  </a:lnTo>
                  <a:lnTo>
                    <a:pt x="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3013000" y="4466625"/>
              <a:ext cx="9675" cy="8525"/>
            </a:xfrm>
            <a:custGeom>
              <a:avLst/>
              <a:gdLst/>
              <a:ahLst/>
              <a:cxnLst/>
              <a:rect l="l" t="t" r="r" b="b"/>
              <a:pathLst>
                <a:path w="387" h="341" extrusionOk="0">
                  <a:moveTo>
                    <a:pt x="213" y="1"/>
                  </a:moveTo>
                  <a:cubicBezTo>
                    <a:pt x="95" y="1"/>
                    <a:pt x="0" y="170"/>
                    <a:pt x="224" y="339"/>
                  </a:cubicBezTo>
                  <a:cubicBezTo>
                    <a:pt x="231" y="340"/>
                    <a:pt x="239" y="340"/>
                    <a:pt x="246" y="340"/>
                  </a:cubicBezTo>
                  <a:cubicBezTo>
                    <a:pt x="344" y="340"/>
                    <a:pt x="387" y="239"/>
                    <a:pt x="354" y="104"/>
                  </a:cubicBezTo>
                  <a:cubicBezTo>
                    <a:pt x="317" y="31"/>
                    <a:pt x="263" y="1"/>
                    <a:pt x="2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3014175" y="4485100"/>
              <a:ext cx="7025" cy="5950"/>
            </a:xfrm>
            <a:custGeom>
              <a:avLst/>
              <a:gdLst/>
              <a:ahLst/>
              <a:cxnLst/>
              <a:rect l="l" t="t" r="r" b="b"/>
              <a:pathLst>
                <a:path w="281" h="238" extrusionOk="0">
                  <a:moveTo>
                    <a:pt x="118" y="1"/>
                  </a:moveTo>
                  <a:cubicBezTo>
                    <a:pt x="46" y="1"/>
                    <a:pt x="1" y="72"/>
                    <a:pt x="84" y="201"/>
                  </a:cubicBezTo>
                  <a:cubicBezTo>
                    <a:pt x="119" y="227"/>
                    <a:pt x="145" y="238"/>
                    <a:pt x="167" y="238"/>
                  </a:cubicBezTo>
                  <a:cubicBezTo>
                    <a:pt x="218" y="238"/>
                    <a:pt x="242" y="179"/>
                    <a:pt x="281" y="128"/>
                  </a:cubicBezTo>
                  <a:cubicBezTo>
                    <a:pt x="241" y="41"/>
                    <a:pt x="172" y="1"/>
                    <a:pt x="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3002575" y="4455500"/>
              <a:ext cx="4850" cy="4250"/>
            </a:xfrm>
            <a:custGeom>
              <a:avLst/>
              <a:gdLst/>
              <a:ahLst/>
              <a:cxnLst/>
              <a:rect l="l" t="t" r="r" b="b"/>
              <a:pathLst>
                <a:path w="194" h="170" extrusionOk="0">
                  <a:moveTo>
                    <a:pt x="46" y="0"/>
                  </a:moveTo>
                  <a:cubicBezTo>
                    <a:pt x="11" y="0"/>
                    <a:pt x="0" y="27"/>
                    <a:pt x="58" y="132"/>
                  </a:cubicBezTo>
                  <a:cubicBezTo>
                    <a:pt x="99" y="159"/>
                    <a:pt x="125" y="170"/>
                    <a:pt x="141" y="170"/>
                  </a:cubicBezTo>
                  <a:cubicBezTo>
                    <a:pt x="194" y="170"/>
                    <a:pt x="151" y="64"/>
                    <a:pt x="191" y="33"/>
                  </a:cubicBezTo>
                  <a:cubicBezTo>
                    <a:pt x="148" y="31"/>
                    <a:pt x="83" y="0"/>
                    <a:pt x="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2966650" y="4380450"/>
              <a:ext cx="8200" cy="14550"/>
            </a:xfrm>
            <a:custGeom>
              <a:avLst/>
              <a:gdLst/>
              <a:ahLst/>
              <a:cxnLst/>
              <a:rect l="l" t="t" r="r" b="b"/>
              <a:pathLst>
                <a:path w="328" h="582" extrusionOk="0">
                  <a:moveTo>
                    <a:pt x="201" y="0"/>
                  </a:moveTo>
                  <a:cubicBezTo>
                    <a:pt x="0" y="0"/>
                    <a:pt x="217" y="407"/>
                    <a:pt x="110" y="582"/>
                  </a:cubicBezTo>
                  <a:cubicBezTo>
                    <a:pt x="259" y="468"/>
                    <a:pt x="327" y="314"/>
                    <a:pt x="275" y="13"/>
                  </a:cubicBezTo>
                  <a:cubicBezTo>
                    <a:pt x="246" y="4"/>
                    <a:pt x="222" y="0"/>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2963700" y="4379050"/>
              <a:ext cx="1975" cy="2975"/>
            </a:xfrm>
            <a:custGeom>
              <a:avLst/>
              <a:gdLst/>
              <a:ahLst/>
              <a:cxnLst/>
              <a:rect l="l" t="t" r="r" b="b"/>
              <a:pathLst>
                <a:path w="79" h="119" extrusionOk="0">
                  <a:moveTo>
                    <a:pt x="26" y="1"/>
                  </a:moveTo>
                  <a:cubicBezTo>
                    <a:pt x="1" y="1"/>
                    <a:pt x="31" y="77"/>
                    <a:pt x="43" y="119"/>
                  </a:cubicBezTo>
                  <a:lnTo>
                    <a:pt x="78" y="36"/>
                  </a:lnTo>
                  <a:cubicBezTo>
                    <a:pt x="51" y="11"/>
                    <a:pt x="35" y="1"/>
                    <a:pt x="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2964525" y="4382000"/>
              <a:ext cx="425" cy="700"/>
            </a:xfrm>
            <a:custGeom>
              <a:avLst/>
              <a:gdLst/>
              <a:ahLst/>
              <a:cxnLst/>
              <a:rect l="l" t="t" r="r" b="b"/>
              <a:pathLst>
                <a:path w="17" h="28" extrusionOk="0">
                  <a:moveTo>
                    <a:pt x="10" y="1"/>
                  </a:moveTo>
                  <a:lnTo>
                    <a:pt x="0" y="20"/>
                  </a:lnTo>
                  <a:cubicBezTo>
                    <a:pt x="5" y="25"/>
                    <a:pt x="9" y="27"/>
                    <a:pt x="11" y="27"/>
                  </a:cubicBezTo>
                  <a:cubicBezTo>
                    <a:pt x="16" y="27"/>
                    <a:pt x="15" y="16"/>
                    <a:pt x="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2963825" y="4387275"/>
              <a:ext cx="1075" cy="2575"/>
            </a:xfrm>
            <a:custGeom>
              <a:avLst/>
              <a:gdLst/>
              <a:ahLst/>
              <a:cxnLst/>
              <a:rect l="l" t="t" r="r" b="b"/>
              <a:pathLst>
                <a:path w="43" h="103" extrusionOk="0">
                  <a:moveTo>
                    <a:pt x="43" y="1"/>
                  </a:moveTo>
                  <a:lnTo>
                    <a:pt x="0" y="103"/>
                  </a:lnTo>
                  <a:lnTo>
                    <a:pt x="24" y="84"/>
                  </a:lnTo>
                  <a:lnTo>
                    <a:pt x="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2958900" y="4380875"/>
              <a:ext cx="1025" cy="4525"/>
            </a:xfrm>
            <a:custGeom>
              <a:avLst/>
              <a:gdLst/>
              <a:ahLst/>
              <a:cxnLst/>
              <a:rect l="l" t="t" r="r" b="b"/>
              <a:pathLst>
                <a:path w="41" h="181" extrusionOk="0">
                  <a:moveTo>
                    <a:pt x="41" y="1"/>
                  </a:moveTo>
                  <a:lnTo>
                    <a:pt x="0" y="167"/>
                  </a:lnTo>
                  <a:lnTo>
                    <a:pt x="29" y="181"/>
                  </a:lnTo>
                  <a:lnTo>
                    <a:pt x="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2935700" y="4401200"/>
              <a:ext cx="3800" cy="4575"/>
            </a:xfrm>
            <a:custGeom>
              <a:avLst/>
              <a:gdLst/>
              <a:ahLst/>
              <a:cxnLst/>
              <a:rect l="l" t="t" r="r" b="b"/>
              <a:pathLst>
                <a:path w="152" h="183" extrusionOk="0">
                  <a:moveTo>
                    <a:pt x="48" y="1"/>
                  </a:moveTo>
                  <a:cubicBezTo>
                    <a:pt x="1" y="1"/>
                    <a:pt x="0" y="94"/>
                    <a:pt x="78" y="183"/>
                  </a:cubicBezTo>
                  <a:cubicBezTo>
                    <a:pt x="100" y="130"/>
                    <a:pt x="152" y="128"/>
                    <a:pt x="123" y="50"/>
                  </a:cubicBezTo>
                  <a:cubicBezTo>
                    <a:pt x="93" y="15"/>
                    <a:pt x="67" y="1"/>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2694550" y="4929300"/>
              <a:ext cx="21575" cy="15825"/>
            </a:xfrm>
            <a:custGeom>
              <a:avLst/>
              <a:gdLst/>
              <a:ahLst/>
              <a:cxnLst/>
              <a:rect l="l" t="t" r="r" b="b"/>
              <a:pathLst>
                <a:path w="863" h="633" extrusionOk="0">
                  <a:moveTo>
                    <a:pt x="429" y="0"/>
                  </a:moveTo>
                  <a:cubicBezTo>
                    <a:pt x="251" y="0"/>
                    <a:pt x="59" y="85"/>
                    <a:pt x="1" y="341"/>
                  </a:cubicBezTo>
                  <a:lnTo>
                    <a:pt x="252" y="632"/>
                  </a:lnTo>
                  <a:cubicBezTo>
                    <a:pt x="446" y="599"/>
                    <a:pt x="863" y="469"/>
                    <a:pt x="721" y="85"/>
                  </a:cubicBezTo>
                  <a:cubicBezTo>
                    <a:pt x="658" y="37"/>
                    <a:pt x="547" y="0"/>
                    <a:pt x="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2763050" y="4698800"/>
              <a:ext cx="7950" cy="7475"/>
            </a:xfrm>
            <a:custGeom>
              <a:avLst/>
              <a:gdLst/>
              <a:ahLst/>
              <a:cxnLst/>
              <a:rect l="l" t="t" r="r" b="b"/>
              <a:pathLst>
                <a:path w="318" h="299" extrusionOk="0">
                  <a:moveTo>
                    <a:pt x="202" y="3"/>
                  </a:moveTo>
                  <a:lnTo>
                    <a:pt x="202" y="3"/>
                  </a:lnTo>
                  <a:cubicBezTo>
                    <a:pt x="112" y="13"/>
                    <a:pt x="1" y="1"/>
                    <a:pt x="20" y="141"/>
                  </a:cubicBezTo>
                  <a:cubicBezTo>
                    <a:pt x="52" y="256"/>
                    <a:pt x="99" y="298"/>
                    <a:pt x="142" y="298"/>
                  </a:cubicBezTo>
                  <a:cubicBezTo>
                    <a:pt x="238" y="298"/>
                    <a:pt x="317" y="94"/>
                    <a:pt x="202" y="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2712550" y="4790100"/>
              <a:ext cx="5350" cy="3525"/>
            </a:xfrm>
            <a:custGeom>
              <a:avLst/>
              <a:gdLst/>
              <a:ahLst/>
              <a:cxnLst/>
              <a:rect l="l" t="t" r="r" b="b"/>
              <a:pathLst>
                <a:path w="214" h="141" extrusionOk="0">
                  <a:moveTo>
                    <a:pt x="1" y="1"/>
                  </a:moveTo>
                  <a:lnTo>
                    <a:pt x="10" y="140"/>
                  </a:lnTo>
                  <a:lnTo>
                    <a:pt x="214" y="9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3011650" y="4700750"/>
              <a:ext cx="32475" cy="32550"/>
            </a:xfrm>
            <a:custGeom>
              <a:avLst/>
              <a:gdLst/>
              <a:ahLst/>
              <a:cxnLst/>
              <a:rect l="l" t="t" r="r" b="b"/>
              <a:pathLst>
                <a:path w="1299" h="1302" extrusionOk="0">
                  <a:moveTo>
                    <a:pt x="365" y="1"/>
                  </a:moveTo>
                  <a:cubicBezTo>
                    <a:pt x="336" y="1"/>
                    <a:pt x="305" y="4"/>
                    <a:pt x="270" y="10"/>
                  </a:cubicBezTo>
                  <a:cubicBezTo>
                    <a:pt x="0" y="394"/>
                    <a:pt x="410" y="861"/>
                    <a:pt x="462" y="1301"/>
                  </a:cubicBezTo>
                  <a:lnTo>
                    <a:pt x="960" y="1199"/>
                  </a:lnTo>
                  <a:cubicBezTo>
                    <a:pt x="1284" y="932"/>
                    <a:pt x="1298" y="408"/>
                    <a:pt x="1104" y="145"/>
                  </a:cubicBezTo>
                  <a:lnTo>
                    <a:pt x="1104" y="145"/>
                  </a:lnTo>
                  <a:cubicBezTo>
                    <a:pt x="1012" y="202"/>
                    <a:pt x="941" y="223"/>
                    <a:pt x="881" y="223"/>
                  </a:cubicBezTo>
                  <a:cubicBezTo>
                    <a:pt x="687" y="223"/>
                    <a:pt x="612" y="1"/>
                    <a:pt x="3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3240875" y="5066125"/>
              <a:ext cx="13650" cy="8600"/>
            </a:xfrm>
            <a:custGeom>
              <a:avLst/>
              <a:gdLst/>
              <a:ahLst/>
              <a:cxnLst/>
              <a:rect l="l" t="t" r="r" b="b"/>
              <a:pathLst>
                <a:path w="546" h="344" extrusionOk="0">
                  <a:moveTo>
                    <a:pt x="149" y="1"/>
                  </a:moveTo>
                  <a:cubicBezTo>
                    <a:pt x="118" y="1"/>
                    <a:pt x="89" y="6"/>
                    <a:pt x="62" y="19"/>
                  </a:cubicBezTo>
                  <a:cubicBezTo>
                    <a:pt x="41" y="132"/>
                    <a:pt x="1" y="284"/>
                    <a:pt x="214" y="343"/>
                  </a:cubicBezTo>
                  <a:cubicBezTo>
                    <a:pt x="387" y="341"/>
                    <a:pt x="524" y="272"/>
                    <a:pt x="546" y="161"/>
                  </a:cubicBezTo>
                  <a:cubicBezTo>
                    <a:pt x="436" y="98"/>
                    <a:pt x="278"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3252950" y="4910350"/>
              <a:ext cx="60650" cy="44575"/>
            </a:xfrm>
            <a:custGeom>
              <a:avLst/>
              <a:gdLst/>
              <a:ahLst/>
              <a:cxnLst/>
              <a:rect l="l" t="t" r="r" b="b"/>
              <a:pathLst>
                <a:path w="2426" h="1783" extrusionOk="0">
                  <a:moveTo>
                    <a:pt x="1438" y="0"/>
                  </a:moveTo>
                  <a:cubicBezTo>
                    <a:pt x="1076" y="52"/>
                    <a:pt x="910" y="256"/>
                    <a:pt x="588" y="303"/>
                  </a:cubicBezTo>
                  <a:cubicBezTo>
                    <a:pt x="1140" y="576"/>
                    <a:pt x="1" y="434"/>
                    <a:pt x="479" y="824"/>
                  </a:cubicBezTo>
                  <a:cubicBezTo>
                    <a:pt x="700" y="1397"/>
                    <a:pt x="1329" y="1544"/>
                    <a:pt x="1945" y="1772"/>
                  </a:cubicBezTo>
                  <a:cubicBezTo>
                    <a:pt x="1979" y="1779"/>
                    <a:pt x="2015" y="1782"/>
                    <a:pt x="2052" y="1782"/>
                  </a:cubicBezTo>
                  <a:cubicBezTo>
                    <a:pt x="2220" y="1782"/>
                    <a:pt x="2398" y="1707"/>
                    <a:pt x="2398" y="1561"/>
                  </a:cubicBezTo>
                  <a:cubicBezTo>
                    <a:pt x="2426" y="997"/>
                    <a:pt x="2156" y="292"/>
                    <a:pt x="14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3382725" y="5059950"/>
              <a:ext cx="228675" cy="133500"/>
            </a:xfrm>
            <a:custGeom>
              <a:avLst/>
              <a:gdLst/>
              <a:ahLst/>
              <a:cxnLst/>
              <a:rect l="l" t="t" r="r" b="b"/>
              <a:pathLst>
                <a:path w="9147" h="5340" extrusionOk="0">
                  <a:moveTo>
                    <a:pt x="1988" y="1"/>
                  </a:moveTo>
                  <a:cubicBezTo>
                    <a:pt x="1687" y="600"/>
                    <a:pt x="1121" y="545"/>
                    <a:pt x="908" y="1144"/>
                  </a:cubicBezTo>
                  <a:cubicBezTo>
                    <a:pt x="802" y="1080"/>
                    <a:pt x="709" y="949"/>
                    <a:pt x="579" y="949"/>
                  </a:cubicBezTo>
                  <a:cubicBezTo>
                    <a:pt x="547" y="949"/>
                    <a:pt x="512" y="957"/>
                    <a:pt x="475" y="976"/>
                  </a:cubicBezTo>
                  <a:lnTo>
                    <a:pt x="754" y="1433"/>
                  </a:lnTo>
                  <a:cubicBezTo>
                    <a:pt x="725" y="1448"/>
                    <a:pt x="690" y="1455"/>
                    <a:pt x="652" y="1455"/>
                  </a:cubicBezTo>
                  <a:cubicBezTo>
                    <a:pt x="468" y="1455"/>
                    <a:pt x="201" y="1309"/>
                    <a:pt x="65" y="1309"/>
                  </a:cubicBezTo>
                  <a:cubicBezTo>
                    <a:pt x="48" y="1309"/>
                    <a:pt x="32" y="1312"/>
                    <a:pt x="20" y="1317"/>
                  </a:cubicBezTo>
                  <a:lnTo>
                    <a:pt x="247" y="1481"/>
                  </a:lnTo>
                  <a:cubicBezTo>
                    <a:pt x="77" y="1611"/>
                    <a:pt x="1" y="1689"/>
                    <a:pt x="174" y="1895"/>
                  </a:cubicBezTo>
                  <a:cubicBezTo>
                    <a:pt x="339" y="1917"/>
                    <a:pt x="428" y="2130"/>
                    <a:pt x="520" y="2130"/>
                  </a:cubicBezTo>
                  <a:cubicBezTo>
                    <a:pt x="555" y="2130"/>
                    <a:pt x="589" y="2100"/>
                    <a:pt x="628" y="2021"/>
                  </a:cubicBezTo>
                  <a:lnTo>
                    <a:pt x="628" y="2021"/>
                  </a:lnTo>
                  <a:cubicBezTo>
                    <a:pt x="1464" y="2352"/>
                    <a:pt x="453" y="2518"/>
                    <a:pt x="1069" y="2947"/>
                  </a:cubicBezTo>
                  <a:cubicBezTo>
                    <a:pt x="1597" y="3354"/>
                    <a:pt x="2786" y="3657"/>
                    <a:pt x="3089" y="4256"/>
                  </a:cubicBezTo>
                  <a:cubicBezTo>
                    <a:pt x="3280" y="4324"/>
                    <a:pt x="3394" y="4350"/>
                    <a:pt x="3464" y="4350"/>
                  </a:cubicBezTo>
                  <a:cubicBezTo>
                    <a:pt x="3683" y="4350"/>
                    <a:pt x="3479" y="4100"/>
                    <a:pt x="3843" y="4100"/>
                  </a:cubicBezTo>
                  <a:cubicBezTo>
                    <a:pt x="3865" y="4100"/>
                    <a:pt x="3888" y="4100"/>
                    <a:pt x="3913" y="4102"/>
                  </a:cubicBezTo>
                  <a:cubicBezTo>
                    <a:pt x="4292" y="4240"/>
                    <a:pt x="3925" y="4292"/>
                    <a:pt x="3956" y="4448"/>
                  </a:cubicBezTo>
                  <a:cubicBezTo>
                    <a:pt x="4247" y="4626"/>
                    <a:pt x="5088" y="4578"/>
                    <a:pt x="5147" y="5038"/>
                  </a:cubicBezTo>
                  <a:cubicBezTo>
                    <a:pt x="5779" y="5254"/>
                    <a:pt x="6548" y="5339"/>
                    <a:pt x="7239" y="5339"/>
                  </a:cubicBezTo>
                  <a:cubicBezTo>
                    <a:pt x="7480" y="5339"/>
                    <a:pt x="7712" y="5329"/>
                    <a:pt x="7925" y="5310"/>
                  </a:cubicBezTo>
                  <a:cubicBezTo>
                    <a:pt x="8327" y="5244"/>
                    <a:pt x="8043" y="4306"/>
                    <a:pt x="8725" y="4197"/>
                  </a:cubicBezTo>
                  <a:lnTo>
                    <a:pt x="8394" y="4100"/>
                  </a:lnTo>
                  <a:cubicBezTo>
                    <a:pt x="8505" y="3702"/>
                    <a:pt x="8640" y="3572"/>
                    <a:pt x="8647" y="3117"/>
                  </a:cubicBezTo>
                  <a:cubicBezTo>
                    <a:pt x="8602" y="3105"/>
                    <a:pt x="8563" y="3099"/>
                    <a:pt x="8529" y="3099"/>
                  </a:cubicBezTo>
                  <a:cubicBezTo>
                    <a:pt x="8320" y="3099"/>
                    <a:pt x="8288" y="3297"/>
                    <a:pt x="8077" y="3297"/>
                  </a:cubicBezTo>
                  <a:cubicBezTo>
                    <a:pt x="8043" y="3297"/>
                    <a:pt x="8005" y="3292"/>
                    <a:pt x="7960" y="3280"/>
                  </a:cubicBezTo>
                  <a:lnTo>
                    <a:pt x="7963" y="3280"/>
                  </a:lnTo>
                  <a:cubicBezTo>
                    <a:pt x="7792" y="3081"/>
                    <a:pt x="7678" y="2842"/>
                    <a:pt x="7714" y="2717"/>
                  </a:cubicBezTo>
                  <a:lnTo>
                    <a:pt x="7714" y="2717"/>
                  </a:lnTo>
                  <a:cubicBezTo>
                    <a:pt x="7878" y="2803"/>
                    <a:pt x="8012" y="2834"/>
                    <a:pt x="8130" y="2834"/>
                  </a:cubicBezTo>
                  <a:cubicBezTo>
                    <a:pt x="8427" y="2834"/>
                    <a:pt x="8618" y="2638"/>
                    <a:pt x="8919" y="2638"/>
                  </a:cubicBezTo>
                  <a:cubicBezTo>
                    <a:pt x="8952" y="2638"/>
                    <a:pt x="8986" y="2641"/>
                    <a:pt x="9021" y="2646"/>
                  </a:cubicBezTo>
                  <a:cubicBezTo>
                    <a:pt x="9147" y="2487"/>
                    <a:pt x="8694" y="1992"/>
                    <a:pt x="8862" y="1708"/>
                  </a:cubicBezTo>
                  <a:cubicBezTo>
                    <a:pt x="8391" y="1545"/>
                    <a:pt x="8050" y="1343"/>
                    <a:pt x="7664" y="1334"/>
                  </a:cubicBezTo>
                  <a:cubicBezTo>
                    <a:pt x="6980" y="1402"/>
                    <a:pt x="7176" y="1919"/>
                    <a:pt x="6812" y="2132"/>
                  </a:cubicBezTo>
                  <a:cubicBezTo>
                    <a:pt x="6738" y="2013"/>
                    <a:pt x="6222" y="1864"/>
                    <a:pt x="6352" y="1698"/>
                  </a:cubicBezTo>
                  <a:lnTo>
                    <a:pt x="6352" y="1698"/>
                  </a:lnTo>
                  <a:cubicBezTo>
                    <a:pt x="6305" y="1756"/>
                    <a:pt x="6234" y="1786"/>
                    <a:pt x="6148" y="1786"/>
                  </a:cubicBezTo>
                  <a:cubicBezTo>
                    <a:pt x="6035" y="1786"/>
                    <a:pt x="5899" y="1733"/>
                    <a:pt x="5763" y="1620"/>
                  </a:cubicBezTo>
                  <a:lnTo>
                    <a:pt x="5931" y="1447"/>
                  </a:lnTo>
                  <a:cubicBezTo>
                    <a:pt x="5747" y="1431"/>
                    <a:pt x="5544" y="1416"/>
                    <a:pt x="5358" y="1416"/>
                  </a:cubicBezTo>
                  <a:cubicBezTo>
                    <a:pt x="5172" y="1416"/>
                    <a:pt x="5004" y="1431"/>
                    <a:pt x="4891" y="1474"/>
                  </a:cubicBezTo>
                  <a:cubicBezTo>
                    <a:pt x="4858" y="1159"/>
                    <a:pt x="4441" y="782"/>
                    <a:pt x="4294" y="602"/>
                  </a:cubicBezTo>
                  <a:cubicBezTo>
                    <a:pt x="3837" y="353"/>
                    <a:pt x="3151" y="685"/>
                    <a:pt x="3020" y="114"/>
                  </a:cubicBezTo>
                  <a:cubicBezTo>
                    <a:pt x="3019" y="114"/>
                    <a:pt x="3018" y="114"/>
                    <a:pt x="3017" y="114"/>
                  </a:cubicBezTo>
                  <a:cubicBezTo>
                    <a:pt x="2738" y="114"/>
                    <a:pt x="2652" y="384"/>
                    <a:pt x="2352" y="420"/>
                  </a:cubicBezTo>
                  <a:lnTo>
                    <a:pt x="19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3493750" y="4945275"/>
              <a:ext cx="40925" cy="23525"/>
            </a:xfrm>
            <a:custGeom>
              <a:avLst/>
              <a:gdLst/>
              <a:ahLst/>
              <a:cxnLst/>
              <a:rect l="l" t="t" r="r" b="b"/>
              <a:pathLst>
                <a:path w="1637" h="941" extrusionOk="0">
                  <a:moveTo>
                    <a:pt x="684" y="1"/>
                  </a:moveTo>
                  <a:cubicBezTo>
                    <a:pt x="647" y="1"/>
                    <a:pt x="611" y="9"/>
                    <a:pt x="576" y="29"/>
                  </a:cubicBezTo>
                  <a:cubicBezTo>
                    <a:pt x="389" y="135"/>
                    <a:pt x="0" y="320"/>
                    <a:pt x="374" y="630"/>
                  </a:cubicBezTo>
                  <a:cubicBezTo>
                    <a:pt x="574" y="787"/>
                    <a:pt x="831" y="940"/>
                    <a:pt x="1069" y="940"/>
                  </a:cubicBezTo>
                  <a:cubicBezTo>
                    <a:pt x="1115" y="940"/>
                    <a:pt x="1161" y="934"/>
                    <a:pt x="1206" y="922"/>
                  </a:cubicBezTo>
                  <a:cubicBezTo>
                    <a:pt x="1324" y="754"/>
                    <a:pt x="1637" y="420"/>
                    <a:pt x="1158" y="206"/>
                  </a:cubicBezTo>
                  <a:cubicBezTo>
                    <a:pt x="1012" y="158"/>
                    <a:pt x="844" y="1"/>
                    <a:pt x="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3596350" y="5080775"/>
              <a:ext cx="42175" cy="28375"/>
            </a:xfrm>
            <a:custGeom>
              <a:avLst/>
              <a:gdLst/>
              <a:ahLst/>
              <a:cxnLst/>
              <a:rect l="l" t="t" r="r" b="b"/>
              <a:pathLst>
                <a:path w="1687" h="1135" extrusionOk="0">
                  <a:moveTo>
                    <a:pt x="772" y="1"/>
                  </a:moveTo>
                  <a:cubicBezTo>
                    <a:pt x="602" y="1"/>
                    <a:pt x="479" y="86"/>
                    <a:pt x="339" y="136"/>
                  </a:cubicBezTo>
                  <a:cubicBezTo>
                    <a:pt x="0" y="399"/>
                    <a:pt x="568" y="1048"/>
                    <a:pt x="1132" y="1121"/>
                  </a:cubicBezTo>
                  <a:cubicBezTo>
                    <a:pt x="1194" y="1130"/>
                    <a:pt x="1247" y="1134"/>
                    <a:pt x="1293" y="1134"/>
                  </a:cubicBezTo>
                  <a:cubicBezTo>
                    <a:pt x="1640" y="1134"/>
                    <a:pt x="1582" y="899"/>
                    <a:pt x="1686" y="683"/>
                  </a:cubicBezTo>
                  <a:cubicBezTo>
                    <a:pt x="1620" y="442"/>
                    <a:pt x="1284" y="236"/>
                    <a:pt x="947" y="30"/>
                  </a:cubicBezTo>
                  <a:cubicBezTo>
                    <a:pt x="883" y="9"/>
                    <a:pt x="825" y="1"/>
                    <a:pt x="7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3496275" y="4729250"/>
              <a:ext cx="63675" cy="43675"/>
            </a:xfrm>
            <a:custGeom>
              <a:avLst/>
              <a:gdLst/>
              <a:ahLst/>
              <a:cxnLst/>
              <a:rect l="l" t="t" r="r" b="b"/>
              <a:pathLst>
                <a:path w="2547" h="1747" extrusionOk="0">
                  <a:moveTo>
                    <a:pt x="639" y="1"/>
                  </a:moveTo>
                  <a:cubicBezTo>
                    <a:pt x="526" y="1"/>
                    <a:pt x="411" y="47"/>
                    <a:pt x="292" y="166"/>
                  </a:cubicBezTo>
                  <a:cubicBezTo>
                    <a:pt x="214" y="474"/>
                    <a:pt x="1" y="853"/>
                    <a:pt x="285" y="1160"/>
                  </a:cubicBezTo>
                  <a:cubicBezTo>
                    <a:pt x="399" y="1418"/>
                    <a:pt x="583" y="1481"/>
                    <a:pt x="791" y="1481"/>
                  </a:cubicBezTo>
                  <a:cubicBezTo>
                    <a:pt x="985" y="1481"/>
                    <a:pt x="1201" y="1426"/>
                    <a:pt x="1402" y="1426"/>
                  </a:cubicBezTo>
                  <a:cubicBezTo>
                    <a:pt x="1611" y="1426"/>
                    <a:pt x="1803" y="1486"/>
                    <a:pt x="1936" y="1729"/>
                  </a:cubicBezTo>
                  <a:cubicBezTo>
                    <a:pt x="1985" y="1741"/>
                    <a:pt x="2029" y="1746"/>
                    <a:pt x="2068" y="1746"/>
                  </a:cubicBezTo>
                  <a:cubicBezTo>
                    <a:pt x="2265" y="1746"/>
                    <a:pt x="2351" y="1614"/>
                    <a:pt x="2416" y="1501"/>
                  </a:cubicBezTo>
                  <a:cubicBezTo>
                    <a:pt x="2547" y="829"/>
                    <a:pt x="1408" y="1239"/>
                    <a:pt x="1602" y="497"/>
                  </a:cubicBezTo>
                  <a:cubicBezTo>
                    <a:pt x="1246" y="340"/>
                    <a:pt x="946" y="1"/>
                    <a:pt x="6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3542100" y="4874800"/>
              <a:ext cx="31525" cy="21350"/>
            </a:xfrm>
            <a:custGeom>
              <a:avLst/>
              <a:gdLst/>
              <a:ahLst/>
              <a:cxnLst/>
              <a:rect l="l" t="t" r="r" b="b"/>
              <a:pathLst>
                <a:path w="1261" h="854" extrusionOk="0">
                  <a:moveTo>
                    <a:pt x="421" y="1"/>
                  </a:moveTo>
                  <a:cubicBezTo>
                    <a:pt x="378" y="1"/>
                    <a:pt x="337" y="6"/>
                    <a:pt x="299" y="16"/>
                  </a:cubicBezTo>
                  <a:cubicBezTo>
                    <a:pt x="207" y="181"/>
                    <a:pt x="1" y="250"/>
                    <a:pt x="136" y="510"/>
                  </a:cubicBezTo>
                  <a:cubicBezTo>
                    <a:pt x="210" y="708"/>
                    <a:pt x="516" y="854"/>
                    <a:pt x="756" y="854"/>
                  </a:cubicBezTo>
                  <a:cubicBezTo>
                    <a:pt x="798" y="854"/>
                    <a:pt x="838" y="849"/>
                    <a:pt x="875" y="840"/>
                  </a:cubicBezTo>
                  <a:cubicBezTo>
                    <a:pt x="1029" y="743"/>
                    <a:pt x="1261" y="544"/>
                    <a:pt x="1062" y="316"/>
                  </a:cubicBezTo>
                  <a:cubicBezTo>
                    <a:pt x="967" y="147"/>
                    <a:pt x="663" y="1"/>
                    <a:pt x="4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3584800" y="4947700"/>
              <a:ext cx="22225" cy="14475"/>
            </a:xfrm>
            <a:custGeom>
              <a:avLst/>
              <a:gdLst/>
              <a:ahLst/>
              <a:cxnLst/>
              <a:rect l="l" t="t" r="r" b="b"/>
              <a:pathLst>
                <a:path w="889" h="579" extrusionOk="0">
                  <a:moveTo>
                    <a:pt x="296" y="1"/>
                  </a:moveTo>
                  <a:cubicBezTo>
                    <a:pt x="126" y="128"/>
                    <a:pt x="0" y="195"/>
                    <a:pt x="60" y="417"/>
                  </a:cubicBezTo>
                  <a:lnTo>
                    <a:pt x="543" y="578"/>
                  </a:lnTo>
                  <a:cubicBezTo>
                    <a:pt x="614" y="481"/>
                    <a:pt x="888" y="420"/>
                    <a:pt x="716" y="195"/>
                  </a:cubicBezTo>
                  <a:cubicBezTo>
                    <a:pt x="538" y="131"/>
                    <a:pt x="486"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3573950" y="4881225"/>
              <a:ext cx="26975" cy="20950"/>
            </a:xfrm>
            <a:custGeom>
              <a:avLst/>
              <a:gdLst/>
              <a:ahLst/>
              <a:cxnLst/>
              <a:rect l="l" t="t" r="r" b="b"/>
              <a:pathLst>
                <a:path w="1079" h="838" extrusionOk="0">
                  <a:moveTo>
                    <a:pt x="413" y="0"/>
                  </a:moveTo>
                  <a:cubicBezTo>
                    <a:pt x="171" y="64"/>
                    <a:pt x="1" y="225"/>
                    <a:pt x="10" y="455"/>
                  </a:cubicBezTo>
                  <a:cubicBezTo>
                    <a:pt x="261" y="621"/>
                    <a:pt x="335" y="815"/>
                    <a:pt x="602" y="817"/>
                  </a:cubicBezTo>
                  <a:cubicBezTo>
                    <a:pt x="664" y="831"/>
                    <a:pt x="716" y="838"/>
                    <a:pt x="760" y="838"/>
                  </a:cubicBezTo>
                  <a:cubicBezTo>
                    <a:pt x="1046" y="838"/>
                    <a:pt x="1019" y="569"/>
                    <a:pt x="1078" y="372"/>
                  </a:cubicBezTo>
                  <a:cubicBezTo>
                    <a:pt x="894" y="175"/>
                    <a:pt x="666" y="69"/>
                    <a:pt x="4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3615700" y="4945225"/>
              <a:ext cx="65775" cy="43225"/>
            </a:xfrm>
            <a:custGeom>
              <a:avLst/>
              <a:gdLst/>
              <a:ahLst/>
              <a:cxnLst/>
              <a:rect l="l" t="t" r="r" b="b"/>
              <a:pathLst>
                <a:path w="2631" h="1729" extrusionOk="0">
                  <a:moveTo>
                    <a:pt x="848" y="0"/>
                  </a:moveTo>
                  <a:cubicBezTo>
                    <a:pt x="763" y="156"/>
                    <a:pt x="680" y="313"/>
                    <a:pt x="394" y="339"/>
                  </a:cubicBezTo>
                  <a:cubicBezTo>
                    <a:pt x="536" y="500"/>
                    <a:pt x="391" y="592"/>
                    <a:pt x="332" y="718"/>
                  </a:cubicBezTo>
                  <a:cubicBezTo>
                    <a:pt x="0" y="1156"/>
                    <a:pt x="967" y="1326"/>
                    <a:pt x="1338" y="1679"/>
                  </a:cubicBezTo>
                  <a:cubicBezTo>
                    <a:pt x="1475" y="1713"/>
                    <a:pt x="1601" y="1729"/>
                    <a:pt x="1718" y="1729"/>
                  </a:cubicBezTo>
                  <a:cubicBezTo>
                    <a:pt x="2306" y="1729"/>
                    <a:pt x="2631" y="1334"/>
                    <a:pt x="2591" y="943"/>
                  </a:cubicBezTo>
                  <a:cubicBezTo>
                    <a:pt x="2362" y="651"/>
                    <a:pt x="1724" y="438"/>
                    <a:pt x="1907" y="161"/>
                  </a:cubicBezTo>
                  <a:cubicBezTo>
                    <a:pt x="1832" y="142"/>
                    <a:pt x="1747" y="138"/>
                    <a:pt x="1657" y="138"/>
                  </a:cubicBezTo>
                  <a:cubicBezTo>
                    <a:pt x="1586" y="138"/>
                    <a:pt x="1511" y="140"/>
                    <a:pt x="1435" y="140"/>
                  </a:cubicBezTo>
                  <a:cubicBezTo>
                    <a:pt x="1240" y="140"/>
                    <a:pt x="1035" y="123"/>
                    <a:pt x="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3700175" y="5081500"/>
              <a:ext cx="60000" cy="56800"/>
            </a:xfrm>
            <a:custGeom>
              <a:avLst/>
              <a:gdLst/>
              <a:ahLst/>
              <a:cxnLst/>
              <a:rect l="l" t="t" r="r" b="b"/>
              <a:pathLst>
                <a:path w="2400" h="2272" extrusionOk="0">
                  <a:moveTo>
                    <a:pt x="903" y="1"/>
                  </a:moveTo>
                  <a:lnTo>
                    <a:pt x="271" y="334"/>
                  </a:lnTo>
                  <a:cubicBezTo>
                    <a:pt x="389" y="607"/>
                    <a:pt x="320" y="749"/>
                    <a:pt x="82" y="749"/>
                  </a:cubicBezTo>
                  <a:cubicBezTo>
                    <a:pt x="57" y="749"/>
                    <a:pt x="30" y="747"/>
                    <a:pt x="1" y="744"/>
                  </a:cubicBezTo>
                  <a:lnTo>
                    <a:pt x="1" y="744"/>
                  </a:lnTo>
                  <a:cubicBezTo>
                    <a:pt x="1029" y="945"/>
                    <a:pt x="522" y="1900"/>
                    <a:pt x="1550" y="2264"/>
                  </a:cubicBezTo>
                  <a:cubicBezTo>
                    <a:pt x="1597" y="2269"/>
                    <a:pt x="1642" y="2271"/>
                    <a:pt x="1686" y="2271"/>
                  </a:cubicBezTo>
                  <a:cubicBezTo>
                    <a:pt x="2085" y="2271"/>
                    <a:pt x="2325" y="2089"/>
                    <a:pt x="2317" y="1805"/>
                  </a:cubicBezTo>
                  <a:cubicBezTo>
                    <a:pt x="1708" y="1405"/>
                    <a:pt x="2369" y="1230"/>
                    <a:pt x="2400" y="971"/>
                  </a:cubicBezTo>
                  <a:cubicBezTo>
                    <a:pt x="2066" y="870"/>
                    <a:pt x="1535" y="199"/>
                    <a:pt x="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3605150" y="4881675"/>
              <a:ext cx="32175" cy="20075"/>
            </a:xfrm>
            <a:custGeom>
              <a:avLst/>
              <a:gdLst/>
              <a:ahLst/>
              <a:cxnLst/>
              <a:rect l="l" t="t" r="r" b="b"/>
              <a:pathLst>
                <a:path w="1287" h="803" extrusionOk="0">
                  <a:moveTo>
                    <a:pt x="424" y="1"/>
                  </a:moveTo>
                  <a:cubicBezTo>
                    <a:pt x="372" y="1"/>
                    <a:pt x="320" y="3"/>
                    <a:pt x="271" y="8"/>
                  </a:cubicBezTo>
                  <a:cubicBezTo>
                    <a:pt x="1" y="98"/>
                    <a:pt x="18" y="456"/>
                    <a:pt x="280" y="657"/>
                  </a:cubicBezTo>
                  <a:cubicBezTo>
                    <a:pt x="448" y="771"/>
                    <a:pt x="620" y="803"/>
                    <a:pt x="785" y="803"/>
                  </a:cubicBezTo>
                  <a:cubicBezTo>
                    <a:pt x="965" y="803"/>
                    <a:pt x="1137" y="765"/>
                    <a:pt x="1287" y="754"/>
                  </a:cubicBezTo>
                  <a:cubicBezTo>
                    <a:pt x="1239" y="527"/>
                    <a:pt x="1083" y="297"/>
                    <a:pt x="1090" y="103"/>
                  </a:cubicBezTo>
                  <a:cubicBezTo>
                    <a:pt x="888" y="42"/>
                    <a:pt x="644" y="1"/>
                    <a:pt x="4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3628200" y="4860725"/>
              <a:ext cx="34175" cy="23550"/>
            </a:xfrm>
            <a:custGeom>
              <a:avLst/>
              <a:gdLst/>
              <a:ahLst/>
              <a:cxnLst/>
              <a:rect l="l" t="t" r="r" b="b"/>
              <a:pathLst>
                <a:path w="1367" h="942" extrusionOk="0">
                  <a:moveTo>
                    <a:pt x="855" y="1"/>
                  </a:moveTo>
                  <a:cubicBezTo>
                    <a:pt x="628" y="216"/>
                    <a:pt x="119" y="29"/>
                    <a:pt x="0" y="349"/>
                  </a:cubicBezTo>
                  <a:cubicBezTo>
                    <a:pt x="55" y="612"/>
                    <a:pt x="223" y="780"/>
                    <a:pt x="497" y="922"/>
                  </a:cubicBezTo>
                  <a:cubicBezTo>
                    <a:pt x="573" y="935"/>
                    <a:pt x="643" y="941"/>
                    <a:pt x="707" y="941"/>
                  </a:cubicBezTo>
                  <a:cubicBezTo>
                    <a:pt x="842" y="941"/>
                    <a:pt x="950" y="912"/>
                    <a:pt x="1030" y="851"/>
                  </a:cubicBezTo>
                  <a:cubicBezTo>
                    <a:pt x="952" y="524"/>
                    <a:pt x="1367" y="320"/>
                    <a:pt x="8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3628025" y="4737700"/>
              <a:ext cx="27200" cy="18550"/>
            </a:xfrm>
            <a:custGeom>
              <a:avLst/>
              <a:gdLst/>
              <a:ahLst/>
              <a:cxnLst/>
              <a:rect l="l" t="t" r="r" b="b"/>
              <a:pathLst>
                <a:path w="1088" h="742" extrusionOk="0">
                  <a:moveTo>
                    <a:pt x="593" y="1"/>
                  </a:moveTo>
                  <a:cubicBezTo>
                    <a:pt x="555" y="1"/>
                    <a:pt x="513" y="8"/>
                    <a:pt x="467" y="24"/>
                  </a:cubicBezTo>
                  <a:cubicBezTo>
                    <a:pt x="0" y="159"/>
                    <a:pt x="213" y="709"/>
                    <a:pt x="715" y="742"/>
                  </a:cubicBezTo>
                  <a:cubicBezTo>
                    <a:pt x="976" y="725"/>
                    <a:pt x="1087" y="569"/>
                    <a:pt x="1078" y="370"/>
                  </a:cubicBezTo>
                  <a:cubicBezTo>
                    <a:pt x="918" y="245"/>
                    <a:pt x="815" y="1"/>
                    <a:pt x="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3761450" y="4895600"/>
              <a:ext cx="18250" cy="11750"/>
            </a:xfrm>
            <a:custGeom>
              <a:avLst/>
              <a:gdLst/>
              <a:ahLst/>
              <a:cxnLst/>
              <a:rect l="l" t="t" r="r" b="b"/>
              <a:pathLst>
                <a:path w="730" h="470" extrusionOk="0">
                  <a:moveTo>
                    <a:pt x="231" y="0"/>
                  </a:moveTo>
                  <a:cubicBezTo>
                    <a:pt x="229" y="0"/>
                    <a:pt x="226" y="0"/>
                    <a:pt x="223" y="1"/>
                  </a:cubicBezTo>
                  <a:cubicBezTo>
                    <a:pt x="13" y="10"/>
                    <a:pt x="67" y="173"/>
                    <a:pt x="1" y="292"/>
                  </a:cubicBezTo>
                  <a:lnTo>
                    <a:pt x="519" y="469"/>
                  </a:lnTo>
                  <a:cubicBezTo>
                    <a:pt x="730" y="369"/>
                    <a:pt x="442" y="0"/>
                    <a:pt x="2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3845000" y="3996900"/>
              <a:ext cx="5225" cy="1850"/>
            </a:xfrm>
            <a:custGeom>
              <a:avLst/>
              <a:gdLst/>
              <a:ahLst/>
              <a:cxnLst/>
              <a:rect l="l" t="t" r="r" b="b"/>
              <a:pathLst>
                <a:path w="209" h="74" extrusionOk="0">
                  <a:moveTo>
                    <a:pt x="121" y="1"/>
                  </a:moveTo>
                  <a:cubicBezTo>
                    <a:pt x="111" y="1"/>
                    <a:pt x="101" y="3"/>
                    <a:pt x="90" y="10"/>
                  </a:cubicBezTo>
                  <a:cubicBezTo>
                    <a:pt x="83" y="47"/>
                    <a:pt x="0" y="29"/>
                    <a:pt x="36" y="74"/>
                  </a:cubicBezTo>
                  <a:lnTo>
                    <a:pt x="209" y="74"/>
                  </a:lnTo>
                  <a:cubicBezTo>
                    <a:pt x="183" y="36"/>
                    <a:pt x="155" y="1"/>
                    <a:pt x="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3858500" y="4573425"/>
              <a:ext cx="149675" cy="129025"/>
            </a:xfrm>
            <a:custGeom>
              <a:avLst/>
              <a:gdLst/>
              <a:ahLst/>
              <a:cxnLst/>
              <a:rect l="l" t="t" r="r" b="b"/>
              <a:pathLst>
                <a:path w="5987" h="5161" extrusionOk="0">
                  <a:moveTo>
                    <a:pt x="3732" y="0"/>
                  </a:moveTo>
                  <a:cubicBezTo>
                    <a:pt x="3775" y="114"/>
                    <a:pt x="3749" y="277"/>
                    <a:pt x="3640" y="317"/>
                  </a:cubicBezTo>
                  <a:cubicBezTo>
                    <a:pt x="3557" y="379"/>
                    <a:pt x="3465" y="405"/>
                    <a:pt x="3374" y="405"/>
                  </a:cubicBezTo>
                  <a:cubicBezTo>
                    <a:pt x="3160" y="405"/>
                    <a:pt x="2948" y="258"/>
                    <a:pt x="2859" y="74"/>
                  </a:cubicBezTo>
                  <a:cubicBezTo>
                    <a:pt x="2451" y="554"/>
                    <a:pt x="1466" y="142"/>
                    <a:pt x="1381" y="973"/>
                  </a:cubicBezTo>
                  <a:cubicBezTo>
                    <a:pt x="1319" y="1084"/>
                    <a:pt x="1241" y="1129"/>
                    <a:pt x="1153" y="1129"/>
                  </a:cubicBezTo>
                  <a:cubicBezTo>
                    <a:pt x="830" y="1129"/>
                    <a:pt x="366" y="529"/>
                    <a:pt x="0" y="325"/>
                  </a:cubicBezTo>
                  <a:lnTo>
                    <a:pt x="0" y="325"/>
                  </a:lnTo>
                  <a:cubicBezTo>
                    <a:pt x="183" y="732"/>
                    <a:pt x="1016" y="999"/>
                    <a:pt x="988" y="1537"/>
                  </a:cubicBezTo>
                  <a:lnTo>
                    <a:pt x="727" y="1483"/>
                  </a:lnTo>
                  <a:lnTo>
                    <a:pt x="727" y="1483"/>
                  </a:lnTo>
                  <a:cubicBezTo>
                    <a:pt x="801" y="1902"/>
                    <a:pt x="803" y="2274"/>
                    <a:pt x="1243" y="2664"/>
                  </a:cubicBezTo>
                  <a:lnTo>
                    <a:pt x="798" y="2574"/>
                  </a:lnTo>
                  <a:lnTo>
                    <a:pt x="798" y="2574"/>
                  </a:lnTo>
                  <a:cubicBezTo>
                    <a:pt x="1073" y="2761"/>
                    <a:pt x="1646" y="3046"/>
                    <a:pt x="1362" y="3389"/>
                  </a:cubicBezTo>
                  <a:cubicBezTo>
                    <a:pt x="1539" y="3988"/>
                    <a:pt x="2473" y="3981"/>
                    <a:pt x="2679" y="4523"/>
                  </a:cubicBezTo>
                  <a:cubicBezTo>
                    <a:pt x="2695" y="4527"/>
                    <a:pt x="2713" y="4528"/>
                    <a:pt x="2733" y="4528"/>
                  </a:cubicBezTo>
                  <a:cubicBezTo>
                    <a:pt x="2840" y="4528"/>
                    <a:pt x="2988" y="4480"/>
                    <a:pt x="3169" y="4464"/>
                  </a:cubicBezTo>
                  <a:cubicBezTo>
                    <a:pt x="3571" y="4587"/>
                    <a:pt x="3434" y="4919"/>
                    <a:pt x="3642" y="5160"/>
                  </a:cubicBezTo>
                  <a:lnTo>
                    <a:pt x="3581" y="4656"/>
                  </a:lnTo>
                  <a:cubicBezTo>
                    <a:pt x="3635" y="4599"/>
                    <a:pt x="3701" y="4576"/>
                    <a:pt x="3772" y="4576"/>
                  </a:cubicBezTo>
                  <a:cubicBezTo>
                    <a:pt x="4072" y="4576"/>
                    <a:pt x="4476" y="4980"/>
                    <a:pt x="4564" y="4980"/>
                  </a:cubicBezTo>
                  <a:cubicBezTo>
                    <a:pt x="4565" y="4980"/>
                    <a:pt x="4565" y="4980"/>
                    <a:pt x="4566" y="4980"/>
                  </a:cubicBezTo>
                  <a:cubicBezTo>
                    <a:pt x="4590" y="4888"/>
                    <a:pt x="4315" y="4627"/>
                    <a:pt x="4481" y="4535"/>
                  </a:cubicBezTo>
                  <a:cubicBezTo>
                    <a:pt x="4829" y="4481"/>
                    <a:pt x="5385" y="4455"/>
                    <a:pt x="5409" y="3964"/>
                  </a:cubicBezTo>
                  <a:lnTo>
                    <a:pt x="5222" y="3851"/>
                  </a:lnTo>
                  <a:cubicBezTo>
                    <a:pt x="5473" y="3517"/>
                    <a:pt x="5603" y="2948"/>
                    <a:pt x="5987" y="2847"/>
                  </a:cubicBezTo>
                  <a:cubicBezTo>
                    <a:pt x="5938" y="2813"/>
                    <a:pt x="5906" y="2801"/>
                    <a:pt x="5884" y="2801"/>
                  </a:cubicBezTo>
                  <a:cubicBezTo>
                    <a:pt x="5820" y="2801"/>
                    <a:pt x="5835" y="2902"/>
                    <a:pt x="5775" y="2902"/>
                  </a:cubicBezTo>
                  <a:cubicBezTo>
                    <a:pt x="5759" y="2902"/>
                    <a:pt x="5736" y="2895"/>
                    <a:pt x="5705" y="2875"/>
                  </a:cubicBezTo>
                  <a:cubicBezTo>
                    <a:pt x="5468" y="2551"/>
                    <a:pt x="5198" y="1712"/>
                    <a:pt x="4950" y="1108"/>
                  </a:cubicBezTo>
                  <a:cubicBezTo>
                    <a:pt x="4403" y="940"/>
                    <a:pt x="3962" y="192"/>
                    <a:pt x="37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3859850" y="4597750"/>
              <a:ext cx="8850" cy="6125"/>
            </a:xfrm>
            <a:custGeom>
              <a:avLst/>
              <a:gdLst/>
              <a:ahLst/>
              <a:cxnLst/>
              <a:rect l="l" t="t" r="r" b="b"/>
              <a:pathLst>
                <a:path w="354" h="245" extrusionOk="0">
                  <a:moveTo>
                    <a:pt x="36" y="0"/>
                  </a:moveTo>
                  <a:cubicBezTo>
                    <a:pt x="24" y="0"/>
                    <a:pt x="12" y="2"/>
                    <a:pt x="1" y="8"/>
                  </a:cubicBezTo>
                  <a:lnTo>
                    <a:pt x="354" y="244"/>
                  </a:lnTo>
                  <a:lnTo>
                    <a:pt x="351" y="211"/>
                  </a:lnTo>
                  <a:cubicBezTo>
                    <a:pt x="248" y="160"/>
                    <a:pt x="134" y="0"/>
                    <a:pt x="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3889100" y="4664400"/>
              <a:ext cx="5525" cy="4175"/>
            </a:xfrm>
            <a:custGeom>
              <a:avLst/>
              <a:gdLst/>
              <a:ahLst/>
              <a:cxnLst/>
              <a:rect l="l" t="t" r="r" b="b"/>
              <a:pathLst>
                <a:path w="221" h="167" extrusionOk="0">
                  <a:moveTo>
                    <a:pt x="57" y="1"/>
                  </a:moveTo>
                  <a:lnTo>
                    <a:pt x="57" y="1"/>
                  </a:lnTo>
                  <a:cubicBezTo>
                    <a:pt x="1" y="122"/>
                    <a:pt x="112" y="145"/>
                    <a:pt x="221" y="167"/>
                  </a:cubicBezTo>
                  <a:cubicBezTo>
                    <a:pt x="209" y="63"/>
                    <a:pt x="98" y="41"/>
                    <a:pt x="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3923050" y="5151250"/>
              <a:ext cx="11675" cy="6300"/>
            </a:xfrm>
            <a:custGeom>
              <a:avLst/>
              <a:gdLst/>
              <a:ahLst/>
              <a:cxnLst/>
              <a:rect l="l" t="t" r="r" b="b"/>
              <a:pathLst>
                <a:path w="467" h="252" extrusionOk="0">
                  <a:moveTo>
                    <a:pt x="137" y="1"/>
                  </a:moveTo>
                  <a:cubicBezTo>
                    <a:pt x="21" y="1"/>
                    <a:pt x="1" y="116"/>
                    <a:pt x="70" y="242"/>
                  </a:cubicBezTo>
                  <a:cubicBezTo>
                    <a:pt x="83" y="237"/>
                    <a:pt x="100" y="235"/>
                    <a:pt x="121" y="235"/>
                  </a:cubicBezTo>
                  <a:cubicBezTo>
                    <a:pt x="182" y="235"/>
                    <a:pt x="271" y="252"/>
                    <a:pt x="335" y="252"/>
                  </a:cubicBezTo>
                  <a:cubicBezTo>
                    <a:pt x="425" y="252"/>
                    <a:pt x="466" y="219"/>
                    <a:pt x="317" y="59"/>
                  </a:cubicBezTo>
                  <a:cubicBezTo>
                    <a:pt x="242" y="18"/>
                    <a:pt x="183"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3913250" y="4680100"/>
              <a:ext cx="3475" cy="2400"/>
            </a:xfrm>
            <a:custGeom>
              <a:avLst/>
              <a:gdLst/>
              <a:ahLst/>
              <a:cxnLst/>
              <a:rect l="l" t="t" r="r" b="b"/>
              <a:pathLst>
                <a:path w="139" h="96" extrusionOk="0">
                  <a:moveTo>
                    <a:pt x="65" y="1"/>
                  </a:moveTo>
                  <a:cubicBezTo>
                    <a:pt x="31" y="27"/>
                    <a:pt x="1" y="55"/>
                    <a:pt x="41" y="95"/>
                  </a:cubicBezTo>
                  <a:lnTo>
                    <a:pt x="138" y="17"/>
                  </a:lnTo>
                  <a:lnTo>
                    <a:pt x="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3929350" y="4562225"/>
              <a:ext cx="4775" cy="4650"/>
            </a:xfrm>
            <a:custGeom>
              <a:avLst/>
              <a:gdLst/>
              <a:ahLst/>
              <a:cxnLst/>
              <a:rect l="l" t="t" r="r" b="b"/>
              <a:pathLst>
                <a:path w="191" h="186" extrusionOk="0">
                  <a:moveTo>
                    <a:pt x="145" y="1"/>
                  </a:moveTo>
                  <a:cubicBezTo>
                    <a:pt x="110" y="27"/>
                    <a:pt x="1" y="36"/>
                    <a:pt x="81" y="157"/>
                  </a:cubicBezTo>
                  <a:cubicBezTo>
                    <a:pt x="112" y="177"/>
                    <a:pt x="131" y="186"/>
                    <a:pt x="143" y="186"/>
                  </a:cubicBezTo>
                  <a:cubicBezTo>
                    <a:pt x="191" y="186"/>
                    <a:pt x="119" y="50"/>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3956900" y="4537425"/>
              <a:ext cx="4700" cy="1625"/>
            </a:xfrm>
            <a:custGeom>
              <a:avLst/>
              <a:gdLst/>
              <a:ahLst/>
              <a:cxnLst/>
              <a:rect l="l" t="t" r="r" b="b"/>
              <a:pathLst>
                <a:path w="188" h="65" extrusionOk="0">
                  <a:moveTo>
                    <a:pt x="76" y="0"/>
                  </a:moveTo>
                  <a:cubicBezTo>
                    <a:pt x="40" y="29"/>
                    <a:pt x="0" y="17"/>
                    <a:pt x="40" y="62"/>
                  </a:cubicBezTo>
                  <a:lnTo>
                    <a:pt x="187" y="64"/>
                  </a:lnTo>
                  <a:cubicBezTo>
                    <a:pt x="187" y="29"/>
                    <a:pt x="114" y="10"/>
                    <a:pt x="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3990800" y="4591875"/>
              <a:ext cx="3650" cy="3000"/>
            </a:xfrm>
            <a:custGeom>
              <a:avLst/>
              <a:gdLst/>
              <a:ahLst/>
              <a:cxnLst/>
              <a:rect l="l" t="t" r="r" b="b"/>
              <a:pathLst>
                <a:path w="146" h="120" extrusionOk="0">
                  <a:moveTo>
                    <a:pt x="72" y="1"/>
                  </a:moveTo>
                  <a:cubicBezTo>
                    <a:pt x="1" y="18"/>
                    <a:pt x="1" y="51"/>
                    <a:pt x="6" y="119"/>
                  </a:cubicBezTo>
                  <a:lnTo>
                    <a:pt x="145" y="20"/>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4053675" y="4575850"/>
              <a:ext cx="46800" cy="43800"/>
            </a:xfrm>
            <a:custGeom>
              <a:avLst/>
              <a:gdLst/>
              <a:ahLst/>
              <a:cxnLst/>
              <a:rect l="l" t="t" r="r" b="b"/>
              <a:pathLst>
                <a:path w="1872" h="1752" extrusionOk="0">
                  <a:moveTo>
                    <a:pt x="891" y="0"/>
                  </a:moveTo>
                  <a:cubicBezTo>
                    <a:pt x="749" y="353"/>
                    <a:pt x="20" y="95"/>
                    <a:pt x="202" y="573"/>
                  </a:cubicBezTo>
                  <a:cubicBezTo>
                    <a:pt x="194" y="572"/>
                    <a:pt x="187" y="572"/>
                    <a:pt x="180" y="572"/>
                  </a:cubicBezTo>
                  <a:cubicBezTo>
                    <a:pt x="1" y="572"/>
                    <a:pt x="308" y="972"/>
                    <a:pt x="92" y="972"/>
                  </a:cubicBezTo>
                  <a:cubicBezTo>
                    <a:pt x="68" y="972"/>
                    <a:pt x="38" y="968"/>
                    <a:pt x="1" y="957"/>
                  </a:cubicBezTo>
                  <a:lnTo>
                    <a:pt x="1" y="957"/>
                  </a:lnTo>
                  <a:cubicBezTo>
                    <a:pt x="467" y="1191"/>
                    <a:pt x="269" y="1573"/>
                    <a:pt x="801" y="1727"/>
                  </a:cubicBezTo>
                  <a:cubicBezTo>
                    <a:pt x="872" y="1743"/>
                    <a:pt x="937" y="1751"/>
                    <a:pt x="997" y="1751"/>
                  </a:cubicBezTo>
                  <a:cubicBezTo>
                    <a:pt x="1481" y="1751"/>
                    <a:pt x="1655" y="1250"/>
                    <a:pt x="1872" y="862"/>
                  </a:cubicBezTo>
                  <a:lnTo>
                    <a:pt x="1872" y="862"/>
                  </a:lnTo>
                  <a:lnTo>
                    <a:pt x="1628" y="957"/>
                  </a:lnTo>
                  <a:cubicBezTo>
                    <a:pt x="1483" y="812"/>
                    <a:pt x="1299" y="315"/>
                    <a:pt x="1547" y="187"/>
                  </a:cubicBezTo>
                  <a:cubicBezTo>
                    <a:pt x="1492" y="164"/>
                    <a:pt x="1457" y="155"/>
                    <a:pt x="1435" y="155"/>
                  </a:cubicBezTo>
                  <a:cubicBezTo>
                    <a:pt x="1331" y="155"/>
                    <a:pt x="1534" y="376"/>
                    <a:pt x="1301" y="419"/>
                  </a:cubicBezTo>
                  <a:cubicBezTo>
                    <a:pt x="1274" y="431"/>
                    <a:pt x="1248" y="436"/>
                    <a:pt x="1223" y="436"/>
                  </a:cubicBezTo>
                  <a:cubicBezTo>
                    <a:pt x="1024" y="436"/>
                    <a:pt x="891" y="112"/>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4075950" y="4574900"/>
              <a:ext cx="375" cy="975"/>
            </a:xfrm>
            <a:custGeom>
              <a:avLst/>
              <a:gdLst/>
              <a:ahLst/>
              <a:cxnLst/>
              <a:rect l="l" t="t" r="r" b="b"/>
              <a:pathLst>
                <a:path w="15" h="39" extrusionOk="0">
                  <a:moveTo>
                    <a:pt x="15" y="0"/>
                  </a:moveTo>
                  <a:lnTo>
                    <a:pt x="15" y="0"/>
                  </a:lnTo>
                  <a:cubicBezTo>
                    <a:pt x="5" y="3"/>
                    <a:pt x="0" y="17"/>
                    <a:pt x="0" y="38"/>
                  </a:cubicBezTo>
                  <a:cubicBezTo>
                    <a:pt x="5" y="26"/>
                    <a:pt x="12" y="15"/>
                    <a:pt x="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4073050" y="4768975"/>
              <a:ext cx="11875" cy="9500"/>
            </a:xfrm>
            <a:custGeom>
              <a:avLst/>
              <a:gdLst/>
              <a:ahLst/>
              <a:cxnLst/>
              <a:rect l="l" t="t" r="r" b="b"/>
              <a:pathLst>
                <a:path w="475" h="380" extrusionOk="0">
                  <a:moveTo>
                    <a:pt x="178" y="1"/>
                  </a:moveTo>
                  <a:cubicBezTo>
                    <a:pt x="160" y="1"/>
                    <a:pt x="142" y="4"/>
                    <a:pt x="126" y="12"/>
                  </a:cubicBezTo>
                  <a:cubicBezTo>
                    <a:pt x="0" y="190"/>
                    <a:pt x="167" y="380"/>
                    <a:pt x="319" y="380"/>
                  </a:cubicBezTo>
                  <a:cubicBezTo>
                    <a:pt x="373" y="380"/>
                    <a:pt x="425" y="356"/>
                    <a:pt x="462" y="298"/>
                  </a:cubicBezTo>
                  <a:cubicBezTo>
                    <a:pt x="474" y="162"/>
                    <a:pt x="305" y="1"/>
                    <a:pt x="1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4069250" y="4520575"/>
              <a:ext cx="10025" cy="8350"/>
            </a:xfrm>
            <a:custGeom>
              <a:avLst/>
              <a:gdLst/>
              <a:ahLst/>
              <a:cxnLst/>
              <a:rect l="l" t="t" r="r" b="b"/>
              <a:pathLst>
                <a:path w="401" h="334" extrusionOk="0">
                  <a:moveTo>
                    <a:pt x="160" y="0"/>
                  </a:moveTo>
                  <a:cubicBezTo>
                    <a:pt x="117" y="0"/>
                    <a:pt x="75" y="6"/>
                    <a:pt x="41" y="6"/>
                  </a:cubicBezTo>
                  <a:cubicBezTo>
                    <a:pt x="77" y="87"/>
                    <a:pt x="41" y="144"/>
                    <a:pt x="1" y="203"/>
                  </a:cubicBezTo>
                  <a:cubicBezTo>
                    <a:pt x="77" y="279"/>
                    <a:pt x="173" y="333"/>
                    <a:pt x="253" y="333"/>
                  </a:cubicBezTo>
                  <a:cubicBezTo>
                    <a:pt x="324" y="333"/>
                    <a:pt x="382" y="290"/>
                    <a:pt x="401" y="182"/>
                  </a:cubicBezTo>
                  <a:cubicBezTo>
                    <a:pt x="354" y="26"/>
                    <a:pt x="254"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4283275" y="4546600"/>
              <a:ext cx="2150" cy="6950"/>
            </a:xfrm>
            <a:custGeom>
              <a:avLst/>
              <a:gdLst/>
              <a:ahLst/>
              <a:cxnLst/>
              <a:rect l="l" t="t" r="r" b="b"/>
              <a:pathLst>
                <a:path w="86" h="278" extrusionOk="0">
                  <a:moveTo>
                    <a:pt x="5" y="0"/>
                  </a:moveTo>
                  <a:cubicBezTo>
                    <a:pt x="1" y="86"/>
                    <a:pt x="41" y="183"/>
                    <a:pt x="86" y="277"/>
                  </a:cubicBezTo>
                  <a:cubicBezTo>
                    <a:pt x="74" y="192"/>
                    <a:pt x="50" y="102"/>
                    <a:pt x="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4263500" y="4553525"/>
              <a:ext cx="75450" cy="83850"/>
            </a:xfrm>
            <a:custGeom>
              <a:avLst/>
              <a:gdLst/>
              <a:ahLst/>
              <a:cxnLst/>
              <a:rect l="l" t="t" r="r" b="b"/>
              <a:pathLst>
                <a:path w="3018" h="3354" extrusionOk="0">
                  <a:moveTo>
                    <a:pt x="877" y="0"/>
                  </a:moveTo>
                  <a:lnTo>
                    <a:pt x="877" y="0"/>
                  </a:lnTo>
                  <a:cubicBezTo>
                    <a:pt x="938" y="524"/>
                    <a:pt x="441" y="787"/>
                    <a:pt x="623" y="1213"/>
                  </a:cubicBezTo>
                  <a:lnTo>
                    <a:pt x="621" y="1213"/>
                  </a:lnTo>
                  <a:cubicBezTo>
                    <a:pt x="1" y="1279"/>
                    <a:pt x="1282" y="2271"/>
                    <a:pt x="756" y="2608"/>
                  </a:cubicBezTo>
                  <a:cubicBezTo>
                    <a:pt x="777" y="2606"/>
                    <a:pt x="798" y="2605"/>
                    <a:pt x="820" y="2605"/>
                  </a:cubicBezTo>
                  <a:cubicBezTo>
                    <a:pt x="1206" y="2605"/>
                    <a:pt x="1572" y="2940"/>
                    <a:pt x="1947" y="3126"/>
                  </a:cubicBezTo>
                  <a:cubicBezTo>
                    <a:pt x="1857" y="2885"/>
                    <a:pt x="2184" y="3055"/>
                    <a:pt x="2227" y="2901"/>
                  </a:cubicBezTo>
                  <a:cubicBezTo>
                    <a:pt x="2449" y="3131"/>
                    <a:pt x="2309" y="3245"/>
                    <a:pt x="2572" y="3354"/>
                  </a:cubicBezTo>
                  <a:lnTo>
                    <a:pt x="2475" y="3280"/>
                  </a:lnTo>
                  <a:cubicBezTo>
                    <a:pt x="2371" y="2688"/>
                    <a:pt x="2639" y="2733"/>
                    <a:pt x="2989" y="2504"/>
                  </a:cubicBezTo>
                  <a:lnTo>
                    <a:pt x="2857" y="2482"/>
                  </a:lnTo>
                  <a:cubicBezTo>
                    <a:pt x="2743" y="2155"/>
                    <a:pt x="2833" y="1850"/>
                    <a:pt x="3018" y="1687"/>
                  </a:cubicBezTo>
                  <a:cubicBezTo>
                    <a:pt x="2549" y="1140"/>
                    <a:pt x="2402" y="834"/>
                    <a:pt x="2101" y="325"/>
                  </a:cubicBezTo>
                  <a:cubicBezTo>
                    <a:pt x="2025" y="408"/>
                    <a:pt x="1930" y="438"/>
                    <a:pt x="1827" y="438"/>
                  </a:cubicBezTo>
                  <a:cubicBezTo>
                    <a:pt x="1564" y="438"/>
                    <a:pt x="1246" y="245"/>
                    <a:pt x="1051" y="245"/>
                  </a:cubicBezTo>
                  <a:cubicBezTo>
                    <a:pt x="1022" y="245"/>
                    <a:pt x="997" y="249"/>
                    <a:pt x="974" y="259"/>
                  </a:cubicBezTo>
                  <a:cubicBezTo>
                    <a:pt x="971" y="192"/>
                    <a:pt x="922" y="98"/>
                    <a:pt x="8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4279725" y="4643525"/>
              <a:ext cx="9775" cy="8825"/>
            </a:xfrm>
            <a:custGeom>
              <a:avLst/>
              <a:gdLst/>
              <a:ahLst/>
              <a:cxnLst/>
              <a:rect l="l" t="t" r="r" b="b"/>
              <a:pathLst>
                <a:path w="391" h="353" extrusionOk="0">
                  <a:moveTo>
                    <a:pt x="93" y="1"/>
                  </a:moveTo>
                  <a:cubicBezTo>
                    <a:pt x="58" y="1"/>
                    <a:pt x="26" y="7"/>
                    <a:pt x="3" y="21"/>
                  </a:cubicBezTo>
                  <a:cubicBezTo>
                    <a:pt x="0" y="156"/>
                    <a:pt x="95" y="294"/>
                    <a:pt x="228" y="348"/>
                  </a:cubicBezTo>
                  <a:cubicBezTo>
                    <a:pt x="242" y="351"/>
                    <a:pt x="254" y="352"/>
                    <a:pt x="265" y="352"/>
                  </a:cubicBezTo>
                  <a:cubicBezTo>
                    <a:pt x="391" y="352"/>
                    <a:pt x="362" y="191"/>
                    <a:pt x="304" y="73"/>
                  </a:cubicBezTo>
                  <a:cubicBezTo>
                    <a:pt x="238" y="25"/>
                    <a:pt x="159" y="1"/>
                    <a:pt x="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4315550" y="4553700"/>
              <a:ext cx="2625" cy="3625"/>
            </a:xfrm>
            <a:custGeom>
              <a:avLst/>
              <a:gdLst/>
              <a:ahLst/>
              <a:cxnLst/>
              <a:rect l="l" t="t" r="r" b="b"/>
              <a:pathLst>
                <a:path w="105" h="145" extrusionOk="0">
                  <a:moveTo>
                    <a:pt x="12" y="1"/>
                  </a:moveTo>
                  <a:lnTo>
                    <a:pt x="0" y="133"/>
                  </a:lnTo>
                  <a:lnTo>
                    <a:pt x="104" y="145"/>
                  </a:lnTo>
                  <a:lnTo>
                    <a:pt x="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4346800" y="4612550"/>
              <a:ext cx="2575" cy="1275"/>
            </a:xfrm>
            <a:custGeom>
              <a:avLst/>
              <a:gdLst/>
              <a:ahLst/>
              <a:cxnLst/>
              <a:rect l="l" t="t" r="r" b="b"/>
              <a:pathLst>
                <a:path w="103" h="51" extrusionOk="0">
                  <a:moveTo>
                    <a:pt x="38" y="0"/>
                  </a:moveTo>
                  <a:lnTo>
                    <a:pt x="1" y="50"/>
                  </a:lnTo>
                  <a:lnTo>
                    <a:pt x="102" y="27"/>
                  </a:lnTo>
                  <a:lnTo>
                    <a:pt x="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4382025" y="4586925"/>
              <a:ext cx="725" cy="1250"/>
            </a:xfrm>
            <a:custGeom>
              <a:avLst/>
              <a:gdLst/>
              <a:ahLst/>
              <a:cxnLst/>
              <a:rect l="l" t="t" r="r" b="b"/>
              <a:pathLst>
                <a:path w="29" h="50" extrusionOk="0">
                  <a:moveTo>
                    <a:pt x="1" y="0"/>
                  </a:moveTo>
                  <a:lnTo>
                    <a:pt x="1" y="0"/>
                  </a:lnTo>
                  <a:cubicBezTo>
                    <a:pt x="8" y="21"/>
                    <a:pt x="15" y="38"/>
                    <a:pt x="29" y="50"/>
                  </a:cubicBezTo>
                  <a:cubicBezTo>
                    <a:pt x="17" y="36"/>
                    <a:pt x="8" y="1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4377950" y="4577200"/>
              <a:ext cx="4350" cy="9750"/>
            </a:xfrm>
            <a:custGeom>
              <a:avLst/>
              <a:gdLst/>
              <a:ahLst/>
              <a:cxnLst/>
              <a:rect l="l" t="t" r="r" b="b"/>
              <a:pathLst>
                <a:path w="174" h="390" extrusionOk="0">
                  <a:moveTo>
                    <a:pt x="0" y="1"/>
                  </a:moveTo>
                  <a:cubicBezTo>
                    <a:pt x="76" y="126"/>
                    <a:pt x="100" y="278"/>
                    <a:pt x="164" y="389"/>
                  </a:cubicBezTo>
                  <a:cubicBezTo>
                    <a:pt x="123" y="268"/>
                    <a:pt x="173" y="20"/>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4376350" y="4575675"/>
              <a:ext cx="118775" cy="120150"/>
            </a:xfrm>
            <a:custGeom>
              <a:avLst/>
              <a:gdLst/>
              <a:ahLst/>
              <a:cxnLst/>
              <a:rect l="l" t="t" r="r" b="b"/>
              <a:pathLst>
                <a:path w="4751" h="4806" extrusionOk="0">
                  <a:moveTo>
                    <a:pt x="1781" y="0"/>
                  </a:moveTo>
                  <a:cubicBezTo>
                    <a:pt x="1277" y="150"/>
                    <a:pt x="986" y="623"/>
                    <a:pt x="486" y="623"/>
                  </a:cubicBezTo>
                  <a:cubicBezTo>
                    <a:pt x="441" y="623"/>
                    <a:pt x="395" y="619"/>
                    <a:pt x="346" y="611"/>
                  </a:cubicBezTo>
                  <a:lnTo>
                    <a:pt x="346" y="611"/>
                  </a:lnTo>
                  <a:cubicBezTo>
                    <a:pt x="323" y="852"/>
                    <a:pt x="596" y="1425"/>
                    <a:pt x="296" y="1425"/>
                  </a:cubicBezTo>
                  <a:cubicBezTo>
                    <a:pt x="262" y="1425"/>
                    <a:pt x="222" y="1417"/>
                    <a:pt x="173" y="1402"/>
                  </a:cubicBezTo>
                  <a:lnTo>
                    <a:pt x="173" y="1402"/>
                  </a:lnTo>
                  <a:cubicBezTo>
                    <a:pt x="299" y="1494"/>
                    <a:pt x="453" y="1634"/>
                    <a:pt x="441" y="1769"/>
                  </a:cubicBezTo>
                  <a:cubicBezTo>
                    <a:pt x="422" y="1876"/>
                    <a:pt x="384" y="1910"/>
                    <a:pt x="338" y="1910"/>
                  </a:cubicBezTo>
                  <a:cubicBezTo>
                    <a:pt x="256" y="1910"/>
                    <a:pt x="148" y="1807"/>
                    <a:pt x="67" y="1807"/>
                  </a:cubicBezTo>
                  <a:cubicBezTo>
                    <a:pt x="42" y="1807"/>
                    <a:pt x="19" y="1817"/>
                    <a:pt x="0" y="1843"/>
                  </a:cubicBezTo>
                  <a:lnTo>
                    <a:pt x="372" y="2219"/>
                  </a:lnTo>
                  <a:cubicBezTo>
                    <a:pt x="171" y="2681"/>
                    <a:pt x="706" y="3062"/>
                    <a:pt x="547" y="3469"/>
                  </a:cubicBezTo>
                  <a:cubicBezTo>
                    <a:pt x="1281" y="3742"/>
                    <a:pt x="1862" y="4770"/>
                    <a:pt x="2660" y="4791"/>
                  </a:cubicBezTo>
                  <a:lnTo>
                    <a:pt x="2631" y="4741"/>
                  </a:lnTo>
                  <a:lnTo>
                    <a:pt x="2631" y="4741"/>
                  </a:lnTo>
                  <a:cubicBezTo>
                    <a:pt x="2642" y="4742"/>
                    <a:pt x="2652" y="4742"/>
                    <a:pt x="2662" y="4742"/>
                  </a:cubicBezTo>
                  <a:cubicBezTo>
                    <a:pt x="2927" y="4742"/>
                    <a:pt x="3102" y="4613"/>
                    <a:pt x="3317" y="4613"/>
                  </a:cubicBezTo>
                  <a:cubicBezTo>
                    <a:pt x="3446" y="4613"/>
                    <a:pt x="3589" y="4659"/>
                    <a:pt x="3775" y="4805"/>
                  </a:cubicBezTo>
                  <a:cubicBezTo>
                    <a:pt x="3668" y="4199"/>
                    <a:pt x="4604" y="4445"/>
                    <a:pt x="4381" y="3775"/>
                  </a:cubicBezTo>
                  <a:lnTo>
                    <a:pt x="4381" y="3775"/>
                  </a:lnTo>
                  <a:cubicBezTo>
                    <a:pt x="4385" y="3775"/>
                    <a:pt x="4388" y="3775"/>
                    <a:pt x="4392" y="3775"/>
                  </a:cubicBezTo>
                  <a:cubicBezTo>
                    <a:pt x="4511" y="3775"/>
                    <a:pt x="4616" y="3588"/>
                    <a:pt x="4744" y="3588"/>
                  </a:cubicBezTo>
                  <a:cubicBezTo>
                    <a:pt x="4746" y="3588"/>
                    <a:pt x="4748" y="3588"/>
                    <a:pt x="4751" y="3588"/>
                  </a:cubicBezTo>
                  <a:lnTo>
                    <a:pt x="4635" y="3524"/>
                  </a:lnTo>
                  <a:cubicBezTo>
                    <a:pt x="4571" y="2932"/>
                    <a:pt x="4417" y="2292"/>
                    <a:pt x="4703" y="1876"/>
                  </a:cubicBezTo>
                  <a:lnTo>
                    <a:pt x="4703" y="1876"/>
                  </a:lnTo>
                  <a:cubicBezTo>
                    <a:pt x="4685" y="1877"/>
                    <a:pt x="4666" y="1878"/>
                    <a:pt x="4648" y="1878"/>
                  </a:cubicBezTo>
                  <a:cubicBezTo>
                    <a:pt x="4430" y="1878"/>
                    <a:pt x="4206" y="1770"/>
                    <a:pt x="4036" y="1421"/>
                  </a:cubicBezTo>
                  <a:cubicBezTo>
                    <a:pt x="4107" y="1388"/>
                    <a:pt x="4175" y="1355"/>
                    <a:pt x="4192" y="1255"/>
                  </a:cubicBezTo>
                  <a:cubicBezTo>
                    <a:pt x="4145" y="1217"/>
                    <a:pt x="4100" y="1201"/>
                    <a:pt x="4060" y="1201"/>
                  </a:cubicBezTo>
                  <a:cubicBezTo>
                    <a:pt x="3998" y="1201"/>
                    <a:pt x="3947" y="1240"/>
                    <a:pt x="3919" y="1291"/>
                  </a:cubicBezTo>
                  <a:cubicBezTo>
                    <a:pt x="3680" y="1097"/>
                    <a:pt x="3751" y="815"/>
                    <a:pt x="3652" y="550"/>
                  </a:cubicBezTo>
                  <a:lnTo>
                    <a:pt x="3896" y="249"/>
                  </a:lnTo>
                  <a:lnTo>
                    <a:pt x="3896" y="249"/>
                  </a:lnTo>
                  <a:cubicBezTo>
                    <a:pt x="3721" y="301"/>
                    <a:pt x="3368" y="407"/>
                    <a:pt x="3358" y="756"/>
                  </a:cubicBezTo>
                  <a:lnTo>
                    <a:pt x="3356" y="756"/>
                  </a:lnTo>
                  <a:cubicBezTo>
                    <a:pt x="3200" y="677"/>
                    <a:pt x="2714" y="542"/>
                    <a:pt x="2977" y="320"/>
                  </a:cubicBezTo>
                  <a:cubicBezTo>
                    <a:pt x="2563" y="175"/>
                    <a:pt x="2165" y="346"/>
                    <a:pt x="17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4495100" y="4665350"/>
              <a:ext cx="3175" cy="1700"/>
            </a:xfrm>
            <a:custGeom>
              <a:avLst/>
              <a:gdLst/>
              <a:ahLst/>
              <a:cxnLst/>
              <a:rect l="l" t="t" r="r" b="b"/>
              <a:pathLst>
                <a:path w="127" h="68" extrusionOk="0">
                  <a:moveTo>
                    <a:pt x="1" y="1"/>
                  </a:moveTo>
                  <a:lnTo>
                    <a:pt x="126" y="67"/>
                  </a:lnTo>
                  <a:cubicBezTo>
                    <a:pt x="81" y="20"/>
                    <a:pt x="4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4418375" y="4573125"/>
              <a:ext cx="3100" cy="2575"/>
            </a:xfrm>
            <a:custGeom>
              <a:avLst/>
              <a:gdLst/>
              <a:ahLst/>
              <a:cxnLst/>
              <a:rect l="l" t="t" r="r" b="b"/>
              <a:pathLst>
                <a:path w="124" h="103" extrusionOk="0">
                  <a:moveTo>
                    <a:pt x="1" y="0"/>
                  </a:moveTo>
                  <a:lnTo>
                    <a:pt x="1" y="0"/>
                  </a:lnTo>
                  <a:cubicBezTo>
                    <a:pt x="34" y="38"/>
                    <a:pt x="67" y="71"/>
                    <a:pt x="100" y="102"/>
                  </a:cubicBezTo>
                  <a:cubicBezTo>
                    <a:pt x="110" y="100"/>
                    <a:pt x="114" y="97"/>
                    <a:pt x="124" y="95"/>
                  </a:cubicBezTo>
                  <a:cubicBezTo>
                    <a:pt x="98" y="12"/>
                    <a:pt x="31" y="1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4444550" y="5030225"/>
              <a:ext cx="6650" cy="4000"/>
            </a:xfrm>
            <a:custGeom>
              <a:avLst/>
              <a:gdLst/>
              <a:ahLst/>
              <a:cxnLst/>
              <a:rect l="l" t="t" r="r" b="b"/>
              <a:pathLst>
                <a:path w="266" h="160" extrusionOk="0">
                  <a:moveTo>
                    <a:pt x="0" y="1"/>
                  </a:moveTo>
                  <a:lnTo>
                    <a:pt x="3" y="32"/>
                  </a:lnTo>
                  <a:lnTo>
                    <a:pt x="266" y="159"/>
                  </a:lnTo>
                  <a:lnTo>
                    <a:pt x="261" y="12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4439625" y="4973050"/>
              <a:ext cx="4125" cy="7175"/>
            </a:xfrm>
            <a:custGeom>
              <a:avLst/>
              <a:gdLst/>
              <a:ahLst/>
              <a:cxnLst/>
              <a:rect l="l" t="t" r="r" b="b"/>
              <a:pathLst>
                <a:path w="165" h="287" extrusionOk="0">
                  <a:moveTo>
                    <a:pt x="60" y="0"/>
                  </a:moveTo>
                  <a:cubicBezTo>
                    <a:pt x="8" y="38"/>
                    <a:pt x="1" y="246"/>
                    <a:pt x="145" y="287"/>
                  </a:cubicBezTo>
                  <a:cubicBezTo>
                    <a:pt x="164" y="206"/>
                    <a:pt x="122" y="64"/>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4479425" y="4575300"/>
              <a:ext cx="3025" cy="2400"/>
            </a:xfrm>
            <a:custGeom>
              <a:avLst/>
              <a:gdLst/>
              <a:ahLst/>
              <a:cxnLst/>
              <a:rect l="l" t="t" r="r" b="b"/>
              <a:pathLst>
                <a:path w="121" h="96" extrusionOk="0">
                  <a:moveTo>
                    <a:pt x="121" y="1"/>
                  </a:moveTo>
                  <a:cubicBezTo>
                    <a:pt x="64" y="15"/>
                    <a:pt x="19" y="39"/>
                    <a:pt x="0" y="96"/>
                  </a:cubicBezTo>
                  <a:cubicBezTo>
                    <a:pt x="50" y="79"/>
                    <a:pt x="88" y="41"/>
                    <a:pt x="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4482425" y="4570975"/>
              <a:ext cx="8025" cy="4350"/>
            </a:xfrm>
            <a:custGeom>
              <a:avLst/>
              <a:gdLst/>
              <a:ahLst/>
              <a:cxnLst/>
              <a:rect l="l" t="t" r="r" b="b"/>
              <a:pathLst>
                <a:path w="321" h="174" extrusionOk="0">
                  <a:moveTo>
                    <a:pt x="211" y="0"/>
                  </a:moveTo>
                  <a:cubicBezTo>
                    <a:pt x="113" y="0"/>
                    <a:pt x="64" y="95"/>
                    <a:pt x="1" y="174"/>
                  </a:cubicBezTo>
                  <a:cubicBezTo>
                    <a:pt x="126" y="143"/>
                    <a:pt x="299" y="169"/>
                    <a:pt x="321" y="32"/>
                  </a:cubicBezTo>
                  <a:cubicBezTo>
                    <a:pt x="278" y="10"/>
                    <a:pt x="242"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4484975" y="4594125"/>
              <a:ext cx="2750" cy="2475"/>
            </a:xfrm>
            <a:custGeom>
              <a:avLst/>
              <a:gdLst/>
              <a:ahLst/>
              <a:cxnLst/>
              <a:rect l="l" t="t" r="r" b="b"/>
              <a:pathLst>
                <a:path w="110" h="99" extrusionOk="0">
                  <a:moveTo>
                    <a:pt x="15" y="1"/>
                  </a:moveTo>
                  <a:lnTo>
                    <a:pt x="1" y="98"/>
                  </a:lnTo>
                  <a:lnTo>
                    <a:pt x="110" y="48"/>
                  </a:lnTo>
                  <a:lnTo>
                    <a:pt x="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4504175" y="4515450"/>
              <a:ext cx="9900" cy="6850"/>
            </a:xfrm>
            <a:custGeom>
              <a:avLst/>
              <a:gdLst/>
              <a:ahLst/>
              <a:cxnLst/>
              <a:rect l="l" t="t" r="r" b="b"/>
              <a:pathLst>
                <a:path w="396" h="274" extrusionOk="0">
                  <a:moveTo>
                    <a:pt x="109" y="0"/>
                  </a:moveTo>
                  <a:cubicBezTo>
                    <a:pt x="0" y="0"/>
                    <a:pt x="55" y="184"/>
                    <a:pt x="99" y="273"/>
                  </a:cubicBezTo>
                  <a:cubicBezTo>
                    <a:pt x="237" y="273"/>
                    <a:pt x="395" y="176"/>
                    <a:pt x="152" y="8"/>
                  </a:cubicBezTo>
                  <a:cubicBezTo>
                    <a:pt x="135" y="3"/>
                    <a:pt x="121" y="0"/>
                    <a:pt x="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4500975" y="4560025"/>
              <a:ext cx="4875" cy="3775"/>
            </a:xfrm>
            <a:custGeom>
              <a:avLst/>
              <a:gdLst/>
              <a:ahLst/>
              <a:cxnLst/>
              <a:rect l="l" t="t" r="r" b="b"/>
              <a:pathLst>
                <a:path w="195" h="151" extrusionOk="0">
                  <a:moveTo>
                    <a:pt x="194" y="1"/>
                  </a:moveTo>
                  <a:lnTo>
                    <a:pt x="47" y="67"/>
                  </a:lnTo>
                  <a:lnTo>
                    <a:pt x="0" y="150"/>
                  </a:lnTo>
                  <a:lnTo>
                    <a:pt x="1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4584750" y="4673525"/>
              <a:ext cx="31225" cy="29625"/>
            </a:xfrm>
            <a:custGeom>
              <a:avLst/>
              <a:gdLst/>
              <a:ahLst/>
              <a:cxnLst/>
              <a:rect l="l" t="t" r="r" b="b"/>
              <a:pathLst>
                <a:path w="1249" h="1185" extrusionOk="0">
                  <a:moveTo>
                    <a:pt x="567" y="1"/>
                  </a:moveTo>
                  <a:cubicBezTo>
                    <a:pt x="531" y="1"/>
                    <a:pt x="495" y="10"/>
                    <a:pt x="459" y="31"/>
                  </a:cubicBezTo>
                  <a:cubicBezTo>
                    <a:pt x="133" y="84"/>
                    <a:pt x="0" y="574"/>
                    <a:pt x="353" y="962"/>
                  </a:cubicBezTo>
                  <a:cubicBezTo>
                    <a:pt x="496" y="1131"/>
                    <a:pt x="638" y="1185"/>
                    <a:pt x="767" y="1185"/>
                  </a:cubicBezTo>
                  <a:cubicBezTo>
                    <a:pt x="974" y="1185"/>
                    <a:pt x="1149" y="1045"/>
                    <a:pt x="1248" y="1019"/>
                  </a:cubicBezTo>
                  <a:cubicBezTo>
                    <a:pt x="988" y="891"/>
                    <a:pt x="1184" y="621"/>
                    <a:pt x="1063" y="403"/>
                  </a:cubicBezTo>
                  <a:cubicBezTo>
                    <a:pt x="910" y="219"/>
                    <a:pt x="740" y="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4612850" y="4598875"/>
              <a:ext cx="57875" cy="67925"/>
            </a:xfrm>
            <a:custGeom>
              <a:avLst/>
              <a:gdLst/>
              <a:ahLst/>
              <a:cxnLst/>
              <a:rect l="l" t="t" r="r" b="b"/>
              <a:pathLst>
                <a:path w="2315" h="2717" extrusionOk="0">
                  <a:moveTo>
                    <a:pt x="922" y="0"/>
                  </a:moveTo>
                  <a:cubicBezTo>
                    <a:pt x="761" y="602"/>
                    <a:pt x="287" y="379"/>
                    <a:pt x="167" y="817"/>
                  </a:cubicBezTo>
                  <a:cubicBezTo>
                    <a:pt x="508" y="1066"/>
                    <a:pt x="1" y="1007"/>
                    <a:pt x="266" y="1317"/>
                  </a:cubicBezTo>
                  <a:cubicBezTo>
                    <a:pt x="250" y="1344"/>
                    <a:pt x="231" y="1352"/>
                    <a:pt x="209" y="1352"/>
                  </a:cubicBezTo>
                  <a:cubicBezTo>
                    <a:pt x="176" y="1352"/>
                    <a:pt x="139" y="1334"/>
                    <a:pt x="102" y="1334"/>
                  </a:cubicBezTo>
                  <a:cubicBezTo>
                    <a:pt x="90" y="1334"/>
                    <a:pt x="79" y="1336"/>
                    <a:pt x="67" y="1341"/>
                  </a:cubicBezTo>
                  <a:cubicBezTo>
                    <a:pt x="79" y="1339"/>
                    <a:pt x="91" y="1339"/>
                    <a:pt x="103" y="1339"/>
                  </a:cubicBezTo>
                  <a:cubicBezTo>
                    <a:pt x="461" y="1339"/>
                    <a:pt x="432" y="2007"/>
                    <a:pt x="588" y="2174"/>
                  </a:cubicBezTo>
                  <a:cubicBezTo>
                    <a:pt x="1102" y="2501"/>
                    <a:pt x="1379" y="2534"/>
                    <a:pt x="1881" y="2717"/>
                  </a:cubicBezTo>
                  <a:cubicBezTo>
                    <a:pt x="1723" y="2395"/>
                    <a:pt x="2073" y="2222"/>
                    <a:pt x="2303" y="2191"/>
                  </a:cubicBezTo>
                  <a:cubicBezTo>
                    <a:pt x="1931" y="1833"/>
                    <a:pt x="2248" y="1530"/>
                    <a:pt x="2315" y="1237"/>
                  </a:cubicBezTo>
                  <a:cubicBezTo>
                    <a:pt x="2047" y="687"/>
                    <a:pt x="1720" y="547"/>
                    <a:pt x="1346" y="10"/>
                  </a:cubicBezTo>
                  <a:lnTo>
                    <a:pt x="1346" y="10"/>
                  </a:lnTo>
                  <a:cubicBezTo>
                    <a:pt x="1399" y="161"/>
                    <a:pt x="1296" y="252"/>
                    <a:pt x="1178" y="252"/>
                  </a:cubicBezTo>
                  <a:cubicBezTo>
                    <a:pt x="1069" y="252"/>
                    <a:pt x="948" y="176"/>
                    <a:pt x="9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4617900" y="5068475"/>
              <a:ext cx="29450" cy="33200"/>
            </a:xfrm>
            <a:custGeom>
              <a:avLst/>
              <a:gdLst/>
              <a:ahLst/>
              <a:cxnLst/>
              <a:rect l="l" t="t" r="r" b="b"/>
              <a:pathLst>
                <a:path w="1178" h="1328" extrusionOk="0">
                  <a:moveTo>
                    <a:pt x="424" y="1"/>
                  </a:moveTo>
                  <a:cubicBezTo>
                    <a:pt x="363" y="204"/>
                    <a:pt x="0" y="60"/>
                    <a:pt x="133" y="505"/>
                  </a:cubicBezTo>
                  <a:cubicBezTo>
                    <a:pt x="220" y="683"/>
                    <a:pt x="235" y="870"/>
                    <a:pt x="372" y="1050"/>
                  </a:cubicBezTo>
                  <a:cubicBezTo>
                    <a:pt x="573" y="1259"/>
                    <a:pt x="700" y="1328"/>
                    <a:pt x="814" y="1328"/>
                  </a:cubicBezTo>
                  <a:cubicBezTo>
                    <a:pt x="914" y="1328"/>
                    <a:pt x="1004" y="1274"/>
                    <a:pt x="1127" y="1215"/>
                  </a:cubicBezTo>
                  <a:cubicBezTo>
                    <a:pt x="928" y="841"/>
                    <a:pt x="1177" y="860"/>
                    <a:pt x="981" y="488"/>
                  </a:cubicBezTo>
                  <a:cubicBezTo>
                    <a:pt x="720" y="285"/>
                    <a:pt x="637" y="169"/>
                    <a:pt x="4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4658200" y="4594200"/>
              <a:ext cx="2350" cy="4175"/>
            </a:xfrm>
            <a:custGeom>
              <a:avLst/>
              <a:gdLst/>
              <a:ahLst/>
              <a:cxnLst/>
              <a:rect l="l" t="t" r="r" b="b"/>
              <a:pathLst>
                <a:path w="94" h="167" extrusionOk="0">
                  <a:moveTo>
                    <a:pt x="36" y="0"/>
                  </a:moveTo>
                  <a:lnTo>
                    <a:pt x="1" y="166"/>
                  </a:lnTo>
                  <a:lnTo>
                    <a:pt x="93" y="38"/>
                  </a:lnTo>
                  <a:lnTo>
                    <a:pt x="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4646250" y="4908300"/>
              <a:ext cx="25175" cy="28650"/>
            </a:xfrm>
            <a:custGeom>
              <a:avLst/>
              <a:gdLst/>
              <a:ahLst/>
              <a:cxnLst/>
              <a:rect l="l" t="t" r="r" b="b"/>
              <a:pathLst>
                <a:path w="1007" h="1146" extrusionOk="0">
                  <a:moveTo>
                    <a:pt x="370" y="0"/>
                  </a:moveTo>
                  <a:cubicBezTo>
                    <a:pt x="200" y="0"/>
                    <a:pt x="135" y="234"/>
                    <a:pt x="34" y="392"/>
                  </a:cubicBezTo>
                  <a:cubicBezTo>
                    <a:pt x="1" y="532"/>
                    <a:pt x="180" y="786"/>
                    <a:pt x="254" y="966"/>
                  </a:cubicBezTo>
                  <a:cubicBezTo>
                    <a:pt x="358" y="1113"/>
                    <a:pt x="449" y="1130"/>
                    <a:pt x="533" y="1130"/>
                  </a:cubicBezTo>
                  <a:cubicBezTo>
                    <a:pt x="558" y="1130"/>
                    <a:pt x="583" y="1128"/>
                    <a:pt x="607" y="1128"/>
                  </a:cubicBezTo>
                  <a:cubicBezTo>
                    <a:pt x="641" y="1128"/>
                    <a:pt x="674" y="1131"/>
                    <a:pt x="706" y="1146"/>
                  </a:cubicBezTo>
                  <a:cubicBezTo>
                    <a:pt x="1007" y="1022"/>
                    <a:pt x="891" y="679"/>
                    <a:pt x="775" y="300"/>
                  </a:cubicBezTo>
                  <a:cubicBezTo>
                    <a:pt x="671" y="229"/>
                    <a:pt x="595" y="111"/>
                    <a:pt x="462" y="21"/>
                  </a:cubicBezTo>
                  <a:cubicBezTo>
                    <a:pt x="428" y="7"/>
                    <a:pt x="397" y="0"/>
                    <a:pt x="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4674550" y="4812000"/>
              <a:ext cx="35725" cy="38800"/>
            </a:xfrm>
            <a:custGeom>
              <a:avLst/>
              <a:gdLst/>
              <a:ahLst/>
              <a:cxnLst/>
              <a:rect l="l" t="t" r="r" b="b"/>
              <a:pathLst>
                <a:path w="1429" h="1552" extrusionOk="0">
                  <a:moveTo>
                    <a:pt x="332" y="1"/>
                  </a:moveTo>
                  <a:cubicBezTo>
                    <a:pt x="247" y="221"/>
                    <a:pt x="8" y="297"/>
                    <a:pt x="55" y="643"/>
                  </a:cubicBezTo>
                  <a:lnTo>
                    <a:pt x="0" y="607"/>
                  </a:lnTo>
                  <a:lnTo>
                    <a:pt x="0" y="607"/>
                  </a:lnTo>
                  <a:cubicBezTo>
                    <a:pt x="195" y="912"/>
                    <a:pt x="524" y="1280"/>
                    <a:pt x="803" y="1552"/>
                  </a:cubicBezTo>
                  <a:cubicBezTo>
                    <a:pt x="720" y="1040"/>
                    <a:pt x="1428" y="1062"/>
                    <a:pt x="990" y="470"/>
                  </a:cubicBezTo>
                  <a:cubicBezTo>
                    <a:pt x="749" y="122"/>
                    <a:pt x="628" y="174"/>
                    <a:pt x="3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4777325" y="4414575"/>
              <a:ext cx="3625" cy="4050"/>
            </a:xfrm>
            <a:custGeom>
              <a:avLst/>
              <a:gdLst/>
              <a:ahLst/>
              <a:cxnLst/>
              <a:rect l="l" t="t" r="r" b="b"/>
              <a:pathLst>
                <a:path w="145" h="162" extrusionOk="0">
                  <a:moveTo>
                    <a:pt x="60" y="1"/>
                  </a:moveTo>
                  <a:cubicBezTo>
                    <a:pt x="44" y="1"/>
                    <a:pt x="25" y="7"/>
                    <a:pt x="1" y="26"/>
                  </a:cubicBezTo>
                  <a:lnTo>
                    <a:pt x="131" y="161"/>
                  </a:lnTo>
                  <a:cubicBezTo>
                    <a:pt x="145" y="128"/>
                    <a:pt x="128" y="76"/>
                    <a:pt x="112" y="22"/>
                  </a:cubicBezTo>
                  <a:cubicBezTo>
                    <a:pt x="96" y="11"/>
                    <a:pt x="80" y="1"/>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4686275" y="5048575"/>
              <a:ext cx="19375" cy="26450"/>
            </a:xfrm>
            <a:custGeom>
              <a:avLst/>
              <a:gdLst/>
              <a:ahLst/>
              <a:cxnLst/>
              <a:rect l="l" t="t" r="r" b="b"/>
              <a:pathLst>
                <a:path w="775" h="1058" extrusionOk="0">
                  <a:moveTo>
                    <a:pt x="163" y="1"/>
                  </a:moveTo>
                  <a:cubicBezTo>
                    <a:pt x="43" y="1"/>
                    <a:pt x="40" y="222"/>
                    <a:pt x="0" y="351"/>
                  </a:cubicBezTo>
                  <a:cubicBezTo>
                    <a:pt x="79" y="626"/>
                    <a:pt x="287" y="991"/>
                    <a:pt x="507" y="1057"/>
                  </a:cubicBezTo>
                  <a:cubicBezTo>
                    <a:pt x="604" y="972"/>
                    <a:pt x="775" y="977"/>
                    <a:pt x="723" y="688"/>
                  </a:cubicBezTo>
                  <a:cubicBezTo>
                    <a:pt x="744" y="392"/>
                    <a:pt x="446" y="77"/>
                    <a:pt x="244" y="27"/>
                  </a:cubicBezTo>
                  <a:cubicBezTo>
                    <a:pt x="212" y="9"/>
                    <a:pt x="185" y="1"/>
                    <a:pt x="1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4759675" y="4644250"/>
              <a:ext cx="14725" cy="15975"/>
            </a:xfrm>
            <a:custGeom>
              <a:avLst/>
              <a:gdLst/>
              <a:ahLst/>
              <a:cxnLst/>
              <a:rect l="l" t="t" r="r" b="b"/>
              <a:pathLst>
                <a:path w="589" h="639" extrusionOk="0">
                  <a:moveTo>
                    <a:pt x="344" y="0"/>
                  </a:moveTo>
                  <a:cubicBezTo>
                    <a:pt x="262" y="0"/>
                    <a:pt x="176" y="31"/>
                    <a:pt x="92" y="31"/>
                  </a:cubicBezTo>
                  <a:cubicBezTo>
                    <a:pt x="61" y="31"/>
                    <a:pt x="31" y="27"/>
                    <a:pt x="1" y="16"/>
                  </a:cubicBezTo>
                  <a:lnTo>
                    <a:pt x="1" y="16"/>
                  </a:lnTo>
                  <a:cubicBezTo>
                    <a:pt x="84" y="194"/>
                    <a:pt x="46" y="587"/>
                    <a:pt x="287" y="618"/>
                  </a:cubicBezTo>
                  <a:cubicBezTo>
                    <a:pt x="319" y="632"/>
                    <a:pt x="348" y="639"/>
                    <a:pt x="372" y="639"/>
                  </a:cubicBezTo>
                  <a:cubicBezTo>
                    <a:pt x="541" y="639"/>
                    <a:pt x="551" y="334"/>
                    <a:pt x="588" y="194"/>
                  </a:cubicBezTo>
                  <a:cubicBezTo>
                    <a:pt x="517" y="38"/>
                    <a:pt x="433" y="0"/>
                    <a:pt x="3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3873200" y="4828650"/>
              <a:ext cx="140025" cy="140800"/>
            </a:xfrm>
            <a:custGeom>
              <a:avLst/>
              <a:gdLst/>
              <a:ahLst/>
              <a:cxnLst/>
              <a:rect l="l" t="t" r="r" b="b"/>
              <a:pathLst>
                <a:path w="5601" h="5632" extrusionOk="0">
                  <a:moveTo>
                    <a:pt x="3339" y="0"/>
                  </a:moveTo>
                  <a:cubicBezTo>
                    <a:pt x="2877" y="59"/>
                    <a:pt x="2881" y="846"/>
                    <a:pt x="2273" y="848"/>
                  </a:cubicBezTo>
                  <a:cubicBezTo>
                    <a:pt x="2188" y="767"/>
                    <a:pt x="1754" y="810"/>
                    <a:pt x="1837" y="576"/>
                  </a:cubicBezTo>
                  <a:lnTo>
                    <a:pt x="1837" y="576"/>
                  </a:lnTo>
                  <a:cubicBezTo>
                    <a:pt x="1683" y="798"/>
                    <a:pt x="1465" y="881"/>
                    <a:pt x="1195" y="895"/>
                  </a:cubicBezTo>
                  <a:cubicBezTo>
                    <a:pt x="869" y="677"/>
                    <a:pt x="897" y="370"/>
                    <a:pt x="743" y="152"/>
                  </a:cubicBezTo>
                  <a:lnTo>
                    <a:pt x="743" y="152"/>
                  </a:lnTo>
                  <a:cubicBezTo>
                    <a:pt x="1113" y="850"/>
                    <a:pt x="646" y="1172"/>
                    <a:pt x="487" y="1613"/>
                  </a:cubicBezTo>
                  <a:cubicBezTo>
                    <a:pt x="473" y="1658"/>
                    <a:pt x="450" y="1676"/>
                    <a:pt x="419" y="1676"/>
                  </a:cubicBezTo>
                  <a:cubicBezTo>
                    <a:pt x="330" y="1676"/>
                    <a:pt x="183" y="1530"/>
                    <a:pt x="49" y="1509"/>
                  </a:cubicBezTo>
                  <a:lnTo>
                    <a:pt x="49" y="1509"/>
                  </a:lnTo>
                  <a:cubicBezTo>
                    <a:pt x="307" y="1833"/>
                    <a:pt x="262" y="2044"/>
                    <a:pt x="333" y="2302"/>
                  </a:cubicBezTo>
                  <a:cubicBezTo>
                    <a:pt x="320" y="2300"/>
                    <a:pt x="308" y="2299"/>
                    <a:pt x="298" y="2299"/>
                  </a:cubicBezTo>
                  <a:cubicBezTo>
                    <a:pt x="1" y="2299"/>
                    <a:pt x="545" y="3058"/>
                    <a:pt x="240" y="3058"/>
                  </a:cubicBezTo>
                  <a:cubicBezTo>
                    <a:pt x="191" y="3058"/>
                    <a:pt x="121" y="3039"/>
                    <a:pt x="21" y="2994"/>
                  </a:cubicBezTo>
                  <a:lnTo>
                    <a:pt x="21" y="2994"/>
                  </a:lnTo>
                  <a:cubicBezTo>
                    <a:pt x="613" y="3614"/>
                    <a:pt x="921" y="3972"/>
                    <a:pt x="1442" y="4663"/>
                  </a:cubicBezTo>
                  <a:cubicBezTo>
                    <a:pt x="1707" y="4770"/>
                    <a:pt x="1993" y="4732"/>
                    <a:pt x="2240" y="4985"/>
                  </a:cubicBezTo>
                  <a:cubicBezTo>
                    <a:pt x="2666" y="5182"/>
                    <a:pt x="2221" y="5340"/>
                    <a:pt x="2628" y="5475"/>
                  </a:cubicBezTo>
                  <a:cubicBezTo>
                    <a:pt x="2750" y="5384"/>
                    <a:pt x="2979" y="5334"/>
                    <a:pt x="3254" y="5334"/>
                  </a:cubicBezTo>
                  <a:cubicBezTo>
                    <a:pt x="3633" y="5334"/>
                    <a:pt x="4099" y="5427"/>
                    <a:pt x="4497" y="5632"/>
                  </a:cubicBezTo>
                  <a:cubicBezTo>
                    <a:pt x="4407" y="5553"/>
                    <a:pt x="4345" y="5452"/>
                    <a:pt x="4291" y="5381"/>
                  </a:cubicBezTo>
                  <a:cubicBezTo>
                    <a:pt x="4710" y="5167"/>
                    <a:pt x="5219" y="5040"/>
                    <a:pt x="5600" y="4798"/>
                  </a:cubicBezTo>
                  <a:cubicBezTo>
                    <a:pt x="5489" y="3967"/>
                    <a:pt x="5505" y="2842"/>
                    <a:pt x="5015" y="2143"/>
                  </a:cubicBezTo>
                  <a:cubicBezTo>
                    <a:pt x="4977" y="2153"/>
                    <a:pt x="4940" y="2157"/>
                    <a:pt x="4904" y="2157"/>
                  </a:cubicBezTo>
                  <a:cubicBezTo>
                    <a:pt x="4506" y="2157"/>
                    <a:pt x="4275" y="1622"/>
                    <a:pt x="3938" y="1348"/>
                  </a:cubicBezTo>
                  <a:cubicBezTo>
                    <a:pt x="3992" y="1298"/>
                    <a:pt x="4186" y="1279"/>
                    <a:pt x="4146" y="1239"/>
                  </a:cubicBezTo>
                  <a:cubicBezTo>
                    <a:pt x="4068" y="1214"/>
                    <a:pt x="3985" y="1208"/>
                    <a:pt x="3898" y="1208"/>
                  </a:cubicBezTo>
                  <a:cubicBezTo>
                    <a:pt x="3815" y="1208"/>
                    <a:pt x="3729" y="1214"/>
                    <a:pt x="3639" y="1214"/>
                  </a:cubicBezTo>
                  <a:cubicBezTo>
                    <a:pt x="3425" y="1214"/>
                    <a:pt x="3192" y="1184"/>
                    <a:pt x="2948" y="985"/>
                  </a:cubicBezTo>
                  <a:cubicBezTo>
                    <a:pt x="2638" y="514"/>
                    <a:pt x="3232" y="291"/>
                    <a:pt x="3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4846525" y="4381300"/>
              <a:ext cx="106675" cy="113225"/>
            </a:xfrm>
            <a:custGeom>
              <a:avLst/>
              <a:gdLst/>
              <a:ahLst/>
              <a:cxnLst/>
              <a:rect l="l" t="t" r="r" b="b"/>
              <a:pathLst>
                <a:path w="4267" h="4529" extrusionOk="0">
                  <a:moveTo>
                    <a:pt x="3691" y="3831"/>
                  </a:moveTo>
                  <a:cubicBezTo>
                    <a:pt x="3677" y="3834"/>
                    <a:pt x="3664" y="3837"/>
                    <a:pt x="3650" y="3841"/>
                  </a:cubicBezTo>
                  <a:lnTo>
                    <a:pt x="3650" y="3841"/>
                  </a:lnTo>
                  <a:cubicBezTo>
                    <a:pt x="3664" y="3839"/>
                    <a:pt x="3678" y="3836"/>
                    <a:pt x="3691" y="3831"/>
                  </a:cubicBezTo>
                  <a:close/>
                  <a:moveTo>
                    <a:pt x="3861" y="3774"/>
                  </a:moveTo>
                  <a:cubicBezTo>
                    <a:pt x="3801" y="3774"/>
                    <a:pt x="3749" y="3811"/>
                    <a:pt x="3691" y="3831"/>
                  </a:cubicBezTo>
                  <a:lnTo>
                    <a:pt x="3691" y="3831"/>
                  </a:lnTo>
                  <a:cubicBezTo>
                    <a:pt x="3729" y="3823"/>
                    <a:pt x="3767" y="3818"/>
                    <a:pt x="3806" y="3818"/>
                  </a:cubicBezTo>
                  <a:cubicBezTo>
                    <a:pt x="3872" y="3818"/>
                    <a:pt x="3941" y="3831"/>
                    <a:pt x="4015" y="3861"/>
                  </a:cubicBezTo>
                  <a:cubicBezTo>
                    <a:pt x="3955" y="3795"/>
                    <a:pt x="3906" y="3774"/>
                    <a:pt x="3861" y="3774"/>
                  </a:cubicBezTo>
                  <a:close/>
                  <a:moveTo>
                    <a:pt x="2019" y="0"/>
                  </a:moveTo>
                  <a:cubicBezTo>
                    <a:pt x="1505" y="282"/>
                    <a:pt x="1209" y="436"/>
                    <a:pt x="773" y="735"/>
                  </a:cubicBezTo>
                  <a:lnTo>
                    <a:pt x="718" y="524"/>
                  </a:lnTo>
                  <a:lnTo>
                    <a:pt x="321" y="1578"/>
                  </a:lnTo>
                  <a:cubicBezTo>
                    <a:pt x="292" y="1554"/>
                    <a:pt x="254" y="1566"/>
                    <a:pt x="252" y="1481"/>
                  </a:cubicBezTo>
                  <a:lnTo>
                    <a:pt x="252" y="1481"/>
                  </a:lnTo>
                  <a:cubicBezTo>
                    <a:pt x="261" y="2212"/>
                    <a:pt x="1" y="2930"/>
                    <a:pt x="640" y="3527"/>
                  </a:cubicBezTo>
                  <a:cubicBezTo>
                    <a:pt x="1159" y="3818"/>
                    <a:pt x="1547" y="4313"/>
                    <a:pt x="2049" y="4528"/>
                  </a:cubicBezTo>
                  <a:lnTo>
                    <a:pt x="1988" y="4346"/>
                  </a:lnTo>
                  <a:cubicBezTo>
                    <a:pt x="2052" y="4260"/>
                    <a:pt x="2115" y="4227"/>
                    <a:pt x="2177" y="4227"/>
                  </a:cubicBezTo>
                  <a:cubicBezTo>
                    <a:pt x="2364" y="4227"/>
                    <a:pt x="2548" y="4514"/>
                    <a:pt x="2750" y="4528"/>
                  </a:cubicBezTo>
                  <a:lnTo>
                    <a:pt x="2615" y="4197"/>
                  </a:lnTo>
                  <a:lnTo>
                    <a:pt x="2615" y="4197"/>
                  </a:lnTo>
                  <a:cubicBezTo>
                    <a:pt x="2671" y="4211"/>
                    <a:pt x="2723" y="4218"/>
                    <a:pt x="2774" y="4218"/>
                  </a:cubicBezTo>
                  <a:cubicBezTo>
                    <a:pt x="3114" y="4218"/>
                    <a:pt x="3356" y="3927"/>
                    <a:pt x="3650" y="3841"/>
                  </a:cubicBezTo>
                  <a:lnTo>
                    <a:pt x="3650" y="3841"/>
                  </a:lnTo>
                  <a:cubicBezTo>
                    <a:pt x="3641" y="3843"/>
                    <a:pt x="3633" y="3843"/>
                    <a:pt x="3624" y="3843"/>
                  </a:cubicBezTo>
                  <a:cubicBezTo>
                    <a:pt x="3588" y="3843"/>
                    <a:pt x="3550" y="3832"/>
                    <a:pt x="3506" y="3801"/>
                  </a:cubicBezTo>
                  <a:cubicBezTo>
                    <a:pt x="3529" y="3297"/>
                    <a:pt x="3754" y="3276"/>
                    <a:pt x="3996" y="3001"/>
                  </a:cubicBezTo>
                  <a:lnTo>
                    <a:pt x="3752" y="2830"/>
                  </a:lnTo>
                  <a:cubicBezTo>
                    <a:pt x="3887" y="2551"/>
                    <a:pt x="3851" y="2253"/>
                    <a:pt x="4031" y="1966"/>
                  </a:cubicBezTo>
                  <a:lnTo>
                    <a:pt x="4031" y="1966"/>
                  </a:lnTo>
                  <a:cubicBezTo>
                    <a:pt x="3982" y="2009"/>
                    <a:pt x="3946" y="2027"/>
                    <a:pt x="3920" y="2027"/>
                  </a:cubicBezTo>
                  <a:cubicBezTo>
                    <a:pt x="3811" y="2027"/>
                    <a:pt x="3870" y="1716"/>
                    <a:pt x="3811" y="1594"/>
                  </a:cubicBezTo>
                  <a:cubicBezTo>
                    <a:pt x="3862" y="1495"/>
                    <a:pt x="3949" y="1480"/>
                    <a:pt x="4030" y="1480"/>
                  </a:cubicBezTo>
                  <a:cubicBezTo>
                    <a:pt x="4067" y="1480"/>
                    <a:pt x="4103" y="1483"/>
                    <a:pt x="4133" y="1483"/>
                  </a:cubicBezTo>
                  <a:cubicBezTo>
                    <a:pt x="4224" y="1483"/>
                    <a:pt x="4267" y="1454"/>
                    <a:pt x="4152" y="1222"/>
                  </a:cubicBezTo>
                  <a:cubicBezTo>
                    <a:pt x="3428" y="1031"/>
                    <a:pt x="2859" y="67"/>
                    <a:pt x="20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4764425" y="4718750"/>
              <a:ext cx="11675" cy="12850"/>
            </a:xfrm>
            <a:custGeom>
              <a:avLst/>
              <a:gdLst/>
              <a:ahLst/>
              <a:cxnLst/>
              <a:rect l="l" t="t" r="r" b="b"/>
              <a:pathLst>
                <a:path w="467" h="514" extrusionOk="0">
                  <a:moveTo>
                    <a:pt x="261" y="1"/>
                  </a:moveTo>
                  <a:cubicBezTo>
                    <a:pt x="135" y="15"/>
                    <a:pt x="0" y="212"/>
                    <a:pt x="159" y="446"/>
                  </a:cubicBezTo>
                  <a:cubicBezTo>
                    <a:pt x="215" y="490"/>
                    <a:pt x="272" y="514"/>
                    <a:pt x="321" y="514"/>
                  </a:cubicBezTo>
                  <a:cubicBezTo>
                    <a:pt x="405" y="514"/>
                    <a:pt x="467" y="442"/>
                    <a:pt x="467" y="276"/>
                  </a:cubicBezTo>
                  <a:cubicBezTo>
                    <a:pt x="431" y="174"/>
                    <a:pt x="370" y="46"/>
                    <a:pt x="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4778275" y="4680125"/>
              <a:ext cx="5750" cy="6700"/>
            </a:xfrm>
            <a:custGeom>
              <a:avLst/>
              <a:gdLst/>
              <a:ahLst/>
              <a:cxnLst/>
              <a:rect l="l" t="t" r="r" b="b"/>
              <a:pathLst>
                <a:path w="230" h="268" extrusionOk="0">
                  <a:moveTo>
                    <a:pt x="43" y="1"/>
                  </a:moveTo>
                  <a:cubicBezTo>
                    <a:pt x="18" y="1"/>
                    <a:pt x="0" y="16"/>
                    <a:pt x="0" y="71"/>
                  </a:cubicBezTo>
                  <a:cubicBezTo>
                    <a:pt x="8" y="198"/>
                    <a:pt x="81" y="267"/>
                    <a:pt x="140" y="267"/>
                  </a:cubicBezTo>
                  <a:cubicBezTo>
                    <a:pt x="174" y="267"/>
                    <a:pt x="203" y="246"/>
                    <a:pt x="214" y="201"/>
                  </a:cubicBezTo>
                  <a:cubicBezTo>
                    <a:pt x="199" y="149"/>
                    <a:pt x="230" y="23"/>
                    <a:pt x="140" y="23"/>
                  </a:cubicBezTo>
                  <a:cubicBezTo>
                    <a:pt x="139" y="23"/>
                    <a:pt x="139" y="23"/>
                    <a:pt x="138" y="23"/>
                  </a:cubicBezTo>
                  <a:cubicBezTo>
                    <a:pt x="107" y="19"/>
                    <a:pt x="70" y="1"/>
                    <a:pt x="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4864050" y="4547100"/>
              <a:ext cx="8050" cy="6175"/>
            </a:xfrm>
            <a:custGeom>
              <a:avLst/>
              <a:gdLst/>
              <a:ahLst/>
              <a:cxnLst/>
              <a:rect l="l" t="t" r="r" b="b"/>
              <a:pathLst>
                <a:path w="322" h="247" extrusionOk="0">
                  <a:moveTo>
                    <a:pt x="215" y="1"/>
                  </a:moveTo>
                  <a:cubicBezTo>
                    <a:pt x="110" y="1"/>
                    <a:pt x="44" y="97"/>
                    <a:pt x="1" y="210"/>
                  </a:cubicBezTo>
                  <a:cubicBezTo>
                    <a:pt x="44" y="233"/>
                    <a:pt x="94" y="247"/>
                    <a:pt x="140" y="247"/>
                  </a:cubicBezTo>
                  <a:cubicBezTo>
                    <a:pt x="242" y="247"/>
                    <a:pt x="322" y="179"/>
                    <a:pt x="250" y="4"/>
                  </a:cubicBezTo>
                  <a:cubicBezTo>
                    <a:pt x="237" y="2"/>
                    <a:pt x="226"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4900950" y="4497225"/>
              <a:ext cx="8475" cy="10625"/>
            </a:xfrm>
            <a:custGeom>
              <a:avLst/>
              <a:gdLst/>
              <a:ahLst/>
              <a:cxnLst/>
              <a:rect l="l" t="t" r="r" b="b"/>
              <a:pathLst>
                <a:path w="339" h="425" extrusionOk="0">
                  <a:moveTo>
                    <a:pt x="0" y="0"/>
                  </a:moveTo>
                  <a:lnTo>
                    <a:pt x="339" y="424"/>
                  </a:lnTo>
                  <a:lnTo>
                    <a:pt x="280" y="242"/>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4957425" y="4398825"/>
              <a:ext cx="3800" cy="6350"/>
            </a:xfrm>
            <a:custGeom>
              <a:avLst/>
              <a:gdLst/>
              <a:ahLst/>
              <a:cxnLst/>
              <a:rect l="l" t="t" r="r" b="b"/>
              <a:pathLst>
                <a:path w="152" h="254" extrusionOk="0">
                  <a:moveTo>
                    <a:pt x="97" y="0"/>
                  </a:moveTo>
                  <a:lnTo>
                    <a:pt x="97" y="0"/>
                  </a:lnTo>
                  <a:cubicBezTo>
                    <a:pt x="12" y="17"/>
                    <a:pt x="0" y="185"/>
                    <a:pt x="76" y="254"/>
                  </a:cubicBezTo>
                  <a:cubicBezTo>
                    <a:pt x="152" y="185"/>
                    <a:pt x="150" y="4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4954925" y="4451125"/>
              <a:ext cx="15950" cy="6275"/>
            </a:xfrm>
            <a:custGeom>
              <a:avLst/>
              <a:gdLst/>
              <a:ahLst/>
              <a:cxnLst/>
              <a:rect l="l" t="t" r="r" b="b"/>
              <a:pathLst>
                <a:path w="638" h="251" extrusionOk="0">
                  <a:moveTo>
                    <a:pt x="306" y="0"/>
                  </a:moveTo>
                  <a:cubicBezTo>
                    <a:pt x="184" y="0"/>
                    <a:pt x="82" y="144"/>
                    <a:pt x="1" y="251"/>
                  </a:cubicBezTo>
                  <a:lnTo>
                    <a:pt x="3" y="251"/>
                  </a:lnTo>
                  <a:cubicBezTo>
                    <a:pt x="64" y="180"/>
                    <a:pt x="122" y="156"/>
                    <a:pt x="178" y="156"/>
                  </a:cubicBezTo>
                  <a:cubicBezTo>
                    <a:pt x="288" y="156"/>
                    <a:pt x="389" y="247"/>
                    <a:pt x="478" y="247"/>
                  </a:cubicBezTo>
                  <a:cubicBezTo>
                    <a:pt x="537" y="247"/>
                    <a:pt x="591" y="206"/>
                    <a:pt x="638" y="68"/>
                  </a:cubicBezTo>
                  <a:cubicBezTo>
                    <a:pt x="636" y="68"/>
                    <a:pt x="634" y="68"/>
                    <a:pt x="632" y="68"/>
                  </a:cubicBezTo>
                  <a:cubicBezTo>
                    <a:pt x="587" y="68"/>
                    <a:pt x="500" y="150"/>
                    <a:pt x="446" y="150"/>
                  </a:cubicBezTo>
                  <a:cubicBezTo>
                    <a:pt x="414" y="150"/>
                    <a:pt x="394" y="121"/>
                    <a:pt x="401" y="30"/>
                  </a:cubicBezTo>
                  <a:cubicBezTo>
                    <a:pt x="368" y="9"/>
                    <a:pt x="336" y="0"/>
                    <a:pt x="3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5240950" y="4283725"/>
              <a:ext cx="94800" cy="85875"/>
            </a:xfrm>
            <a:custGeom>
              <a:avLst/>
              <a:gdLst/>
              <a:ahLst/>
              <a:cxnLst/>
              <a:rect l="l" t="t" r="r" b="b"/>
              <a:pathLst>
                <a:path w="3792" h="3435" extrusionOk="0">
                  <a:moveTo>
                    <a:pt x="1464" y="1"/>
                  </a:moveTo>
                  <a:cubicBezTo>
                    <a:pt x="772" y="226"/>
                    <a:pt x="379" y="884"/>
                    <a:pt x="88" y="1566"/>
                  </a:cubicBezTo>
                  <a:lnTo>
                    <a:pt x="88" y="1569"/>
                  </a:lnTo>
                  <a:cubicBezTo>
                    <a:pt x="22" y="1895"/>
                    <a:pt x="0" y="2132"/>
                    <a:pt x="244" y="2343"/>
                  </a:cubicBezTo>
                  <a:cubicBezTo>
                    <a:pt x="404" y="2502"/>
                    <a:pt x="424" y="2941"/>
                    <a:pt x="644" y="2941"/>
                  </a:cubicBezTo>
                  <a:cubicBezTo>
                    <a:pt x="685" y="2941"/>
                    <a:pt x="734" y="2925"/>
                    <a:pt x="791" y="2890"/>
                  </a:cubicBezTo>
                  <a:cubicBezTo>
                    <a:pt x="965" y="3303"/>
                    <a:pt x="1279" y="3359"/>
                    <a:pt x="1600" y="3359"/>
                  </a:cubicBezTo>
                  <a:cubicBezTo>
                    <a:pt x="1719" y="3359"/>
                    <a:pt x="1839" y="3352"/>
                    <a:pt x="1953" y="3352"/>
                  </a:cubicBezTo>
                  <a:cubicBezTo>
                    <a:pt x="2110" y="3352"/>
                    <a:pt x="2257" y="3366"/>
                    <a:pt x="2376" y="3435"/>
                  </a:cubicBezTo>
                  <a:cubicBezTo>
                    <a:pt x="2373" y="3416"/>
                    <a:pt x="2369" y="3397"/>
                    <a:pt x="2373" y="3371"/>
                  </a:cubicBezTo>
                  <a:cubicBezTo>
                    <a:pt x="2773" y="3245"/>
                    <a:pt x="2875" y="3096"/>
                    <a:pt x="3124" y="2750"/>
                  </a:cubicBezTo>
                  <a:cubicBezTo>
                    <a:pt x="3155" y="2795"/>
                    <a:pt x="3171" y="2814"/>
                    <a:pt x="3167" y="2859"/>
                  </a:cubicBezTo>
                  <a:cubicBezTo>
                    <a:pt x="3318" y="2582"/>
                    <a:pt x="3519" y="2217"/>
                    <a:pt x="3484" y="1827"/>
                  </a:cubicBezTo>
                  <a:cubicBezTo>
                    <a:pt x="3513" y="1806"/>
                    <a:pt x="3541" y="1798"/>
                    <a:pt x="3568" y="1798"/>
                  </a:cubicBezTo>
                  <a:cubicBezTo>
                    <a:pt x="3643" y="1798"/>
                    <a:pt x="3709" y="1857"/>
                    <a:pt x="3773" y="1857"/>
                  </a:cubicBezTo>
                  <a:cubicBezTo>
                    <a:pt x="3779" y="1857"/>
                    <a:pt x="3785" y="1856"/>
                    <a:pt x="3792" y="1855"/>
                  </a:cubicBezTo>
                  <a:cubicBezTo>
                    <a:pt x="3638" y="1744"/>
                    <a:pt x="3460" y="1696"/>
                    <a:pt x="3467" y="1415"/>
                  </a:cubicBezTo>
                  <a:lnTo>
                    <a:pt x="3780" y="1249"/>
                  </a:lnTo>
                  <a:lnTo>
                    <a:pt x="3780" y="1249"/>
                  </a:lnTo>
                  <a:cubicBezTo>
                    <a:pt x="3735" y="1257"/>
                    <a:pt x="3695" y="1261"/>
                    <a:pt x="3660" y="1261"/>
                  </a:cubicBezTo>
                  <a:cubicBezTo>
                    <a:pt x="3138" y="1261"/>
                    <a:pt x="3534" y="447"/>
                    <a:pt x="2973" y="447"/>
                  </a:cubicBezTo>
                  <a:cubicBezTo>
                    <a:pt x="2945" y="447"/>
                    <a:pt x="2914" y="449"/>
                    <a:pt x="2880" y="453"/>
                  </a:cubicBezTo>
                  <a:cubicBezTo>
                    <a:pt x="2854" y="323"/>
                    <a:pt x="2982" y="347"/>
                    <a:pt x="3024" y="304"/>
                  </a:cubicBezTo>
                  <a:cubicBezTo>
                    <a:pt x="2913" y="177"/>
                    <a:pt x="2761" y="144"/>
                    <a:pt x="2590" y="144"/>
                  </a:cubicBezTo>
                  <a:cubicBezTo>
                    <a:pt x="2406" y="144"/>
                    <a:pt x="2201" y="181"/>
                    <a:pt x="2003" y="181"/>
                  </a:cubicBezTo>
                  <a:cubicBezTo>
                    <a:pt x="1809" y="181"/>
                    <a:pt x="1620" y="145"/>
                    <a:pt x="14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5300325" y="4369575"/>
              <a:ext cx="4300" cy="4400"/>
            </a:xfrm>
            <a:custGeom>
              <a:avLst/>
              <a:gdLst/>
              <a:ahLst/>
              <a:cxnLst/>
              <a:rect l="l" t="t" r="r" b="b"/>
              <a:pathLst>
                <a:path w="172" h="176" extrusionOk="0">
                  <a:moveTo>
                    <a:pt x="1" y="1"/>
                  </a:moveTo>
                  <a:lnTo>
                    <a:pt x="1" y="1"/>
                  </a:lnTo>
                  <a:cubicBezTo>
                    <a:pt x="10" y="105"/>
                    <a:pt x="100" y="159"/>
                    <a:pt x="171" y="176"/>
                  </a:cubicBezTo>
                  <a:cubicBezTo>
                    <a:pt x="126" y="95"/>
                    <a:pt x="67" y="4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4850750" y="4767200"/>
              <a:ext cx="10125" cy="13350"/>
            </a:xfrm>
            <a:custGeom>
              <a:avLst/>
              <a:gdLst/>
              <a:ahLst/>
              <a:cxnLst/>
              <a:rect l="l" t="t" r="r" b="b"/>
              <a:pathLst>
                <a:path w="405" h="534" extrusionOk="0">
                  <a:moveTo>
                    <a:pt x="206" y="0"/>
                  </a:moveTo>
                  <a:cubicBezTo>
                    <a:pt x="135" y="52"/>
                    <a:pt x="0" y="123"/>
                    <a:pt x="40" y="313"/>
                  </a:cubicBezTo>
                  <a:cubicBezTo>
                    <a:pt x="108" y="427"/>
                    <a:pt x="205" y="534"/>
                    <a:pt x="292" y="534"/>
                  </a:cubicBezTo>
                  <a:cubicBezTo>
                    <a:pt x="333" y="534"/>
                    <a:pt x="372" y="510"/>
                    <a:pt x="405" y="452"/>
                  </a:cubicBezTo>
                  <a:cubicBezTo>
                    <a:pt x="391" y="284"/>
                    <a:pt x="362" y="64"/>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4918650" y="4631950"/>
              <a:ext cx="3225" cy="1350"/>
            </a:xfrm>
            <a:custGeom>
              <a:avLst/>
              <a:gdLst/>
              <a:ahLst/>
              <a:cxnLst/>
              <a:rect l="l" t="t" r="r" b="b"/>
              <a:pathLst>
                <a:path w="129" h="54" extrusionOk="0">
                  <a:moveTo>
                    <a:pt x="30" y="0"/>
                  </a:moveTo>
                  <a:cubicBezTo>
                    <a:pt x="13" y="0"/>
                    <a:pt x="0" y="9"/>
                    <a:pt x="0" y="53"/>
                  </a:cubicBezTo>
                  <a:lnTo>
                    <a:pt x="128" y="49"/>
                  </a:lnTo>
                  <a:lnTo>
                    <a:pt x="81" y="4"/>
                  </a:lnTo>
                  <a:cubicBezTo>
                    <a:pt x="77" y="5"/>
                    <a:pt x="74" y="5"/>
                    <a:pt x="70" y="5"/>
                  </a:cubicBezTo>
                  <a:cubicBezTo>
                    <a:pt x="56" y="5"/>
                    <a:pt x="42" y="0"/>
                    <a:pt x="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4930300" y="4635725"/>
              <a:ext cx="3525" cy="3600"/>
            </a:xfrm>
            <a:custGeom>
              <a:avLst/>
              <a:gdLst/>
              <a:ahLst/>
              <a:cxnLst/>
              <a:rect l="l" t="t" r="r" b="b"/>
              <a:pathLst>
                <a:path w="141" h="144" extrusionOk="0">
                  <a:moveTo>
                    <a:pt x="24" y="0"/>
                  </a:moveTo>
                  <a:cubicBezTo>
                    <a:pt x="16" y="0"/>
                    <a:pt x="8" y="3"/>
                    <a:pt x="1" y="9"/>
                  </a:cubicBezTo>
                  <a:lnTo>
                    <a:pt x="141" y="144"/>
                  </a:lnTo>
                  <a:lnTo>
                    <a:pt x="129" y="89"/>
                  </a:lnTo>
                  <a:cubicBezTo>
                    <a:pt x="109" y="72"/>
                    <a:pt x="66" y="0"/>
                    <a:pt x="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4918050" y="4661850"/>
              <a:ext cx="24425" cy="31600"/>
            </a:xfrm>
            <a:custGeom>
              <a:avLst/>
              <a:gdLst/>
              <a:ahLst/>
              <a:cxnLst/>
              <a:rect l="l" t="t" r="r" b="b"/>
              <a:pathLst>
                <a:path w="977" h="1264" extrusionOk="0">
                  <a:moveTo>
                    <a:pt x="515" y="1"/>
                  </a:moveTo>
                  <a:cubicBezTo>
                    <a:pt x="393" y="1"/>
                    <a:pt x="210" y="252"/>
                    <a:pt x="91" y="304"/>
                  </a:cubicBezTo>
                  <a:cubicBezTo>
                    <a:pt x="1" y="468"/>
                    <a:pt x="50" y="849"/>
                    <a:pt x="131" y="967"/>
                  </a:cubicBezTo>
                  <a:cubicBezTo>
                    <a:pt x="260" y="1188"/>
                    <a:pt x="382" y="1205"/>
                    <a:pt x="493" y="1205"/>
                  </a:cubicBezTo>
                  <a:cubicBezTo>
                    <a:pt x="513" y="1205"/>
                    <a:pt x="532" y="1204"/>
                    <a:pt x="551" y="1204"/>
                  </a:cubicBezTo>
                  <a:cubicBezTo>
                    <a:pt x="615" y="1204"/>
                    <a:pt x="674" y="1211"/>
                    <a:pt x="728" y="1263"/>
                  </a:cubicBezTo>
                  <a:cubicBezTo>
                    <a:pt x="884" y="832"/>
                    <a:pt x="749" y="697"/>
                    <a:pt x="976" y="330"/>
                  </a:cubicBezTo>
                  <a:lnTo>
                    <a:pt x="635" y="247"/>
                  </a:lnTo>
                  <a:cubicBezTo>
                    <a:pt x="621" y="64"/>
                    <a:pt x="576" y="1"/>
                    <a:pt x="5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5335325" y="4275375"/>
              <a:ext cx="2550" cy="1625"/>
            </a:xfrm>
            <a:custGeom>
              <a:avLst/>
              <a:gdLst/>
              <a:ahLst/>
              <a:cxnLst/>
              <a:rect l="l" t="t" r="r" b="b"/>
              <a:pathLst>
                <a:path w="102" h="65" extrusionOk="0">
                  <a:moveTo>
                    <a:pt x="64" y="1"/>
                  </a:moveTo>
                  <a:lnTo>
                    <a:pt x="0" y="65"/>
                  </a:lnTo>
                  <a:lnTo>
                    <a:pt x="102" y="3"/>
                  </a:lnTo>
                  <a:lnTo>
                    <a:pt x="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4933375" y="4660925"/>
              <a:ext cx="925" cy="2925"/>
            </a:xfrm>
            <a:custGeom>
              <a:avLst/>
              <a:gdLst/>
              <a:ahLst/>
              <a:cxnLst/>
              <a:rect l="l" t="t" r="r" b="b"/>
              <a:pathLst>
                <a:path w="37" h="117" extrusionOk="0">
                  <a:moveTo>
                    <a:pt x="36" y="0"/>
                  </a:moveTo>
                  <a:lnTo>
                    <a:pt x="1" y="93"/>
                  </a:lnTo>
                  <a:lnTo>
                    <a:pt x="25" y="116"/>
                  </a:lnTo>
                  <a:lnTo>
                    <a:pt x="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5583675" y="3884350"/>
              <a:ext cx="6950" cy="2100"/>
            </a:xfrm>
            <a:custGeom>
              <a:avLst/>
              <a:gdLst/>
              <a:ahLst/>
              <a:cxnLst/>
              <a:rect l="l" t="t" r="r" b="b"/>
              <a:pathLst>
                <a:path w="278" h="84" extrusionOk="0">
                  <a:moveTo>
                    <a:pt x="211" y="0"/>
                  </a:moveTo>
                  <a:lnTo>
                    <a:pt x="0" y="83"/>
                  </a:lnTo>
                  <a:lnTo>
                    <a:pt x="278" y="10"/>
                  </a:lnTo>
                  <a:lnTo>
                    <a:pt x="2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5349100" y="4290950"/>
              <a:ext cx="4350" cy="500"/>
            </a:xfrm>
            <a:custGeom>
              <a:avLst/>
              <a:gdLst/>
              <a:ahLst/>
              <a:cxnLst/>
              <a:rect l="l" t="t" r="r" b="b"/>
              <a:pathLst>
                <a:path w="174" h="20" extrusionOk="0">
                  <a:moveTo>
                    <a:pt x="60" y="1"/>
                  </a:moveTo>
                  <a:lnTo>
                    <a:pt x="1" y="20"/>
                  </a:lnTo>
                  <a:lnTo>
                    <a:pt x="174" y="3"/>
                  </a:lnTo>
                  <a:lnTo>
                    <a:pt x="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5365575" y="4288300"/>
              <a:ext cx="4175" cy="3275"/>
            </a:xfrm>
            <a:custGeom>
              <a:avLst/>
              <a:gdLst/>
              <a:ahLst/>
              <a:cxnLst/>
              <a:rect l="l" t="t" r="r" b="b"/>
              <a:pathLst>
                <a:path w="167" h="131" extrusionOk="0">
                  <a:moveTo>
                    <a:pt x="97" y="0"/>
                  </a:moveTo>
                  <a:cubicBezTo>
                    <a:pt x="0" y="19"/>
                    <a:pt x="33" y="64"/>
                    <a:pt x="45" y="130"/>
                  </a:cubicBezTo>
                  <a:cubicBezTo>
                    <a:pt x="88" y="88"/>
                    <a:pt x="166" y="4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5327025" y="4343925"/>
              <a:ext cx="2525" cy="3700"/>
            </a:xfrm>
            <a:custGeom>
              <a:avLst/>
              <a:gdLst/>
              <a:ahLst/>
              <a:cxnLst/>
              <a:rect l="l" t="t" r="r" b="b"/>
              <a:pathLst>
                <a:path w="101" h="148" extrusionOk="0">
                  <a:moveTo>
                    <a:pt x="17" y="0"/>
                  </a:moveTo>
                  <a:cubicBezTo>
                    <a:pt x="12" y="0"/>
                    <a:pt x="7" y="1"/>
                    <a:pt x="1" y="4"/>
                  </a:cubicBezTo>
                  <a:cubicBezTo>
                    <a:pt x="25" y="35"/>
                    <a:pt x="30" y="148"/>
                    <a:pt x="58" y="148"/>
                  </a:cubicBezTo>
                  <a:cubicBezTo>
                    <a:pt x="68" y="148"/>
                    <a:pt x="82" y="132"/>
                    <a:pt x="100" y="91"/>
                  </a:cubicBezTo>
                  <a:cubicBezTo>
                    <a:pt x="54" y="70"/>
                    <a:pt x="56" y="0"/>
                    <a:pt x="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5309575" y="4364025"/>
              <a:ext cx="9850" cy="4700"/>
            </a:xfrm>
            <a:custGeom>
              <a:avLst/>
              <a:gdLst/>
              <a:ahLst/>
              <a:cxnLst/>
              <a:rect l="l" t="t" r="r" b="b"/>
              <a:pathLst>
                <a:path w="394" h="188" extrusionOk="0">
                  <a:moveTo>
                    <a:pt x="307" y="0"/>
                  </a:moveTo>
                  <a:cubicBezTo>
                    <a:pt x="222" y="0"/>
                    <a:pt x="90" y="115"/>
                    <a:pt x="0" y="140"/>
                  </a:cubicBezTo>
                  <a:cubicBezTo>
                    <a:pt x="6" y="174"/>
                    <a:pt x="26" y="185"/>
                    <a:pt x="54" y="185"/>
                  </a:cubicBezTo>
                  <a:cubicBezTo>
                    <a:pt x="108" y="185"/>
                    <a:pt x="193" y="143"/>
                    <a:pt x="273" y="143"/>
                  </a:cubicBezTo>
                  <a:cubicBezTo>
                    <a:pt x="314" y="143"/>
                    <a:pt x="353" y="154"/>
                    <a:pt x="386" y="187"/>
                  </a:cubicBezTo>
                  <a:cubicBezTo>
                    <a:pt x="393" y="45"/>
                    <a:pt x="359" y="0"/>
                    <a:pt x="3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5330350" y="4343050"/>
              <a:ext cx="5275" cy="6425"/>
            </a:xfrm>
            <a:custGeom>
              <a:avLst/>
              <a:gdLst/>
              <a:ahLst/>
              <a:cxnLst/>
              <a:rect l="l" t="t" r="r" b="b"/>
              <a:pathLst>
                <a:path w="211" h="257" extrusionOk="0">
                  <a:moveTo>
                    <a:pt x="161" y="1"/>
                  </a:moveTo>
                  <a:lnTo>
                    <a:pt x="0" y="171"/>
                  </a:lnTo>
                  <a:lnTo>
                    <a:pt x="64" y="256"/>
                  </a:lnTo>
                  <a:lnTo>
                    <a:pt x="211" y="67"/>
                  </a:lnTo>
                  <a:lnTo>
                    <a:pt x="1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4968550" y="4707425"/>
              <a:ext cx="8250" cy="8600"/>
            </a:xfrm>
            <a:custGeom>
              <a:avLst/>
              <a:gdLst/>
              <a:ahLst/>
              <a:cxnLst/>
              <a:rect l="l" t="t" r="r" b="b"/>
              <a:pathLst>
                <a:path w="330" h="344" extrusionOk="0">
                  <a:moveTo>
                    <a:pt x="146" y="0"/>
                  </a:moveTo>
                  <a:cubicBezTo>
                    <a:pt x="76" y="0"/>
                    <a:pt x="19" y="71"/>
                    <a:pt x="1" y="184"/>
                  </a:cubicBezTo>
                  <a:cubicBezTo>
                    <a:pt x="7" y="293"/>
                    <a:pt x="73" y="344"/>
                    <a:pt x="137" y="344"/>
                  </a:cubicBezTo>
                  <a:cubicBezTo>
                    <a:pt x="235" y="344"/>
                    <a:pt x="330" y="227"/>
                    <a:pt x="211" y="21"/>
                  </a:cubicBezTo>
                  <a:cubicBezTo>
                    <a:pt x="189" y="7"/>
                    <a:pt x="167"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4976600" y="4693175"/>
              <a:ext cx="5800" cy="6300"/>
            </a:xfrm>
            <a:custGeom>
              <a:avLst/>
              <a:gdLst/>
              <a:ahLst/>
              <a:cxnLst/>
              <a:rect l="l" t="t" r="r" b="b"/>
              <a:pathLst>
                <a:path w="232" h="252" extrusionOk="0">
                  <a:moveTo>
                    <a:pt x="123" y="1"/>
                  </a:moveTo>
                  <a:cubicBezTo>
                    <a:pt x="85" y="1"/>
                    <a:pt x="46" y="35"/>
                    <a:pt x="1" y="62"/>
                  </a:cubicBezTo>
                  <a:cubicBezTo>
                    <a:pt x="3" y="181"/>
                    <a:pt x="75" y="252"/>
                    <a:pt x="135" y="252"/>
                  </a:cubicBezTo>
                  <a:cubicBezTo>
                    <a:pt x="188" y="252"/>
                    <a:pt x="231" y="197"/>
                    <a:pt x="209" y="72"/>
                  </a:cubicBezTo>
                  <a:cubicBezTo>
                    <a:pt x="179" y="19"/>
                    <a:pt x="151" y="1"/>
                    <a:pt x="1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4976850" y="4726875"/>
              <a:ext cx="4300" cy="4975"/>
            </a:xfrm>
            <a:custGeom>
              <a:avLst/>
              <a:gdLst/>
              <a:ahLst/>
              <a:cxnLst/>
              <a:rect l="l" t="t" r="r" b="b"/>
              <a:pathLst>
                <a:path w="172" h="199" extrusionOk="0">
                  <a:moveTo>
                    <a:pt x="88" y="0"/>
                  </a:moveTo>
                  <a:cubicBezTo>
                    <a:pt x="50" y="0"/>
                    <a:pt x="45" y="97"/>
                    <a:pt x="0" y="107"/>
                  </a:cubicBezTo>
                  <a:cubicBezTo>
                    <a:pt x="44" y="130"/>
                    <a:pt x="102" y="199"/>
                    <a:pt x="136" y="199"/>
                  </a:cubicBezTo>
                  <a:cubicBezTo>
                    <a:pt x="160" y="199"/>
                    <a:pt x="172" y="167"/>
                    <a:pt x="161" y="69"/>
                  </a:cubicBezTo>
                  <a:cubicBezTo>
                    <a:pt x="127" y="18"/>
                    <a:pt x="104" y="0"/>
                    <a:pt x="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4978375" y="4800875"/>
              <a:ext cx="9375" cy="12750"/>
            </a:xfrm>
            <a:custGeom>
              <a:avLst/>
              <a:gdLst/>
              <a:ahLst/>
              <a:cxnLst/>
              <a:rect l="l" t="t" r="r" b="b"/>
              <a:pathLst>
                <a:path w="375" h="510" extrusionOk="0">
                  <a:moveTo>
                    <a:pt x="375" y="1"/>
                  </a:moveTo>
                  <a:lnTo>
                    <a:pt x="375" y="1"/>
                  </a:lnTo>
                  <a:cubicBezTo>
                    <a:pt x="193" y="48"/>
                    <a:pt x="72" y="162"/>
                    <a:pt x="1" y="460"/>
                  </a:cubicBezTo>
                  <a:cubicBezTo>
                    <a:pt x="42" y="494"/>
                    <a:pt x="75" y="509"/>
                    <a:pt x="103" y="509"/>
                  </a:cubicBezTo>
                  <a:cubicBezTo>
                    <a:pt x="244" y="509"/>
                    <a:pt x="222" y="110"/>
                    <a:pt x="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4985300" y="4814600"/>
              <a:ext cx="1625" cy="2950"/>
            </a:xfrm>
            <a:custGeom>
              <a:avLst/>
              <a:gdLst/>
              <a:ahLst/>
              <a:cxnLst/>
              <a:rect l="l" t="t" r="r" b="b"/>
              <a:pathLst>
                <a:path w="65" h="118" extrusionOk="0">
                  <a:moveTo>
                    <a:pt x="65" y="1"/>
                  </a:moveTo>
                  <a:lnTo>
                    <a:pt x="1" y="65"/>
                  </a:lnTo>
                  <a:cubicBezTo>
                    <a:pt x="17" y="103"/>
                    <a:pt x="29" y="118"/>
                    <a:pt x="38" y="118"/>
                  </a:cubicBezTo>
                  <a:cubicBezTo>
                    <a:pt x="57" y="118"/>
                    <a:pt x="60" y="42"/>
                    <a:pt x="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4986900" y="4814000"/>
              <a:ext cx="375" cy="625"/>
            </a:xfrm>
            <a:custGeom>
              <a:avLst/>
              <a:gdLst/>
              <a:ahLst/>
              <a:cxnLst/>
              <a:rect l="l" t="t" r="r" b="b"/>
              <a:pathLst>
                <a:path w="15" h="25" extrusionOk="0">
                  <a:moveTo>
                    <a:pt x="8" y="0"/>
                  </a:moveTo>
                  <a:cubicBezTo>
                    <a:pt x="5" y="0"/>
                    <a:pt x="2" y="11"/>
                    <a:pt x="1" y="25"/>
                  </a:cubicBezTo>
                  <a:lnTo>
                    <a:pt x="15" y="11"/>
                  </a:lnTo>
                  <a:cubicBezTo>
                    <a:pt x="12" y="3"/>
                    <a:pt x="10" y="0"/>
                    <a:pt x="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4988850" y="4807800"/>
              <a:ext cx="2050" cy="1925"/>
            </a:xfrm>
            <a:custGeom>
              <a:avLst/>
              <a:gdLst/>
              <a:ahLst/>
              <a:cxnLst/>
              <a:rect l="l" t="t" r="r" b="b"/>
              <a:pathLst>
                <a:path w="82" h="77" extrusionOk="0">
                  <a:moveTo>
                    <a:pt x="81" y="1"/>
                  </a:moveTo>
                  <a:lnTo>
                    <a:pt x="51" y="8"/>
                  </a:lnTo>
                  <a:lnTo>
                    <a:pt x="1" y="76"/>
                  </a:lnTo>
                  <a:lnTo>
                    <a:pt x="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4991000" y="4813550"/>
              <a:ext cx="2500" cy="4050"/>
            </a:xfrm>
            <a:custGeom>
              <a:avLst/>
              <a:gdLst/>
              <a:ahLst/>
              <a:cxnLst/>
              <a:rect l="l" t="t" r="r" b="b"/>
              <a:pathLst>
                <a:path w="100" h="162" extrusionOk="0">
                  <a:moveTo>
                    <a:pt x="81" y="0"/>
                  </a:moveTo>
                  <a:lnTo>
                    <a:pt x="0" y="161"/>
                  </a:lnTo>
                  <a:lnTo>
                    <a:pt x="0" y="161"/>
                  </a:lnTo>
                  <a:lnTo>
                    <a:pt x="100" y="24"/>
                  </a:lnTo>
                  <a:lnTo>
                    <a:pt x="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5018825" y="4803425"/>
              <a:ext cx="3225" cy="4525"/>
            </a:xfrm>
            <a:custGeom>
              <a:avLst/>
              <a:gdLst/>
              <a:ahLst/>
              <a:cxnLst/>
              <a:rect l="l" t="t" r="r" b="b"/>
              <a:pathLst>
                <a:path w="129" h="181" extrusionOk="0">
                  <a:moveTo>
                    <a:pt x="95" y="0"/>
                  </a:moveTo>
                  <a:cubicBezTo>
                    <a:pt x="55" y="38"/>
                    <a:pt x="5" y="22"/>
                    <a:pt x="0" y="105"/>
                  </a:cubicBezTo>
                  <a:cubicBezTo>
                    <a:pt x="19" y="158"/>
                    <a:pt x="42" y="180"/>
                    <a:pt x="63" y="180"/>
                  </a:cubicBezTo>
                  <a:cubicBezTo>
                    <a:pt x="101" y="180"/>
                    <a:pt x="129" y="101"/>
                    <a:pt x="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5434075" y="4399125"/>
              <a:ext cx="19075" cy="14525"/>
            </a:xfrm>
            <a:custGeom>
              <a:avLst/>
              <a:gdLst/>
              <a:ahLst/>
              <a:cxnLst/>
              <a:rect l="l" t="t" r="r" b="b"/>
              <a:pathLst>
                <a:path w="763" h="581" extrusionOk="0">
                  <a:moveTo>
                    <a:pt x="412" y="0"/>
                  </a:moveTo>
                  <a:cubicBezTo>
                    <a:pt x="221" y="0"/>
                    <a:pt x="13" y="67"/>
                    <a:pt x="0" y="346"/>
                  </a:cubicBezTo>
                  <a:cubicBezTo>
                    <a:pt x="60" y="452"/>
                    <a:pt x="238" y="580"/>
                    <a:pt x="426" y="580"/>
                  </a:cubicBezTo>
                  <a:cubicBezTo>
                    <a:pt x="543" y="580"/>
                    <a:pt x="664" y="530"/>
                    <a:pt x="763" y="393"/>
                  </a:cubicBezTo>
                  <a:lnTo>
                    <a:pt x="644" y="29"/>
                  </a:lnTo>
                  <a:cubicBezTo>
                    <a:pt x="585" y="15"/>
                    <a:pt x="500" y="0"/>
                    <a:pt x="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5290350" y="4593700"/>
              <a:ext cx="7625" cy="7200"/>
            </a:xfrm>
            <a:custGeom>
              <a:avLst/>
              <a:gdLst/>
              <a:ahLst/>
              <a:cxnLst/>
              <a:rect l="l" t="t" r="r" b="b"/>
              <a:pathLst>
                <a:path w="305" h="288" extrusionOk="0">
                  <a:moveTo>
                    <a:pt x="205" y="1"/>
                  </a:moveTo>
                  <a:cubicBezTo>
                    <a:pt x="117" y="1"/>
                    <a:pt x="1" y="137"/>
                    <a:pt x="63" y="252"/>
                  </a:cubicBezTo>
                  <a:cubicBezTo>
                    <a:pt x="107" y="267"/>
                    <a:pt x="154" y="288"/>
                    <a:pt x="194" y="288"/>
                  </a:cubicBezTo>
                  <a:cubicBezTo>
                    <a:pt x="234" y="288"/>
                    <a:pt x="267" y="267"/>
                    <a:pt x="286" y="200"/>
                  </a:cubicBezTo>
                  <a:cubicBezTo>
                    <a:pt x="304" y="54"/>
                    <a:pt x="260" y="1"/>
                    <a:pt x="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5374800" y="4533575"/>
              <a:ext cx="5175" cy="4275"/>
            </a:xfrm>
            <a:custGeom>
              <a:avLst/>
              <a:gdLst/>
              <a:ahLst/>
              <a:cxnLst/>
              <a:rect l="l" t="t" r="r" b="b"/>
              <a:pathLst>
                <a:path w="207" h="171" extrusionOk="0">
                  <a:moveTo>
                    <a:pt x="1" y="0"/>
                  </a:moveTo>
                  <a:lnTo>
                    <a:pt x="159" y="171"/>
                  </a:lnTo>
                  <a:lnTo>
                    <a:pt x="207" y="38"/>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 name="Google Shape;190;p2"/>
          <p:cNvGrpSpPr/>
          <p:nvPr/>
        </p:nvGrpSpPr>
        <p:grpSpPr>
          <a:xfrm rot="10800000">
            <a:off x="2179990" y="-1359422"/>
            <a:ext cx="4508030" cy="3134370"/>
            <a:chOff x="2694550" y="3460575"/>
            <a:chExt cx="2896075" cy="2013600"/>
          </a:xfrm>
        </p:grpSpPr>
        <p:sp>
          <p:nvSpPr>
            <p:cNvPr id="191" name="Google Shape;191;p2"/>
            <p:cNvSpPr/>
            <p:nvPr/>
          </p:nvSpPr>
          <p:spPr>
            <a:xfrm>
              <a:off x="4788275" y="3688075"/>
              <a:ext cx="34900" cy="32900"/>
            </a:xfrm>
            <a:custGeom>
              <a:avLst/>
              <a:gdLst/>
              <a:ahLst/>
              <a:cxnLst/>
              <a:rect l="l" t="t" r="r" b="b"/>
              <a:pathLst>
                <a:path w="1396" h="1316" extrusionOk="0">
                  <a:moveTo>
                    <a:pt x="614" y="1"/>
                  </a:moveTo>
                  <a:lnTo>
                    <a:pt x="195" y="290"/>
                  </a:lnTo>
                  <a:cubicBezTo>
                    <a:pt x="1" y="662"/>
                    <a:pt x="192" y="1152"/>
                    <a:pt x="474" y="1315"/>
                  </a:cubicBezTo>
                  <a:cubicBezTo>
                    <a:pt x="574" y="1175"/>
                    <a:pt x="662" y="1137"/>
                    <a:pt x="748" y="1137"/>
                  </a:cubicBezTo>
                  <a:cubicBezTo>
                    <a:pt x="849" y="1137"/>
                    <a:pt x="948" y="1189"/>
                    <a:pt x="1065" y="1189"/>
                  </a:cubicBezTo>
                  <a:cubicBezTo>
                    <a:pt x="1134" y="1189"/>
                    <a:pt x="1210" y="1170"/>
                    <a:pt x="1296" y="1112"/>
                  </a:cubicBezTo>
                  <a:cubicBezTo>
                    <a:pt x="1395" y="654"/>
                    <a:pt x="834" y="385"/>
                    <a:pt x="6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4458275" y="3461125"/>
              <a:ext cx="13125" cy="8075"/>
            </a:xfrm>
            <a:custGeom>
              <a:avLst/>
              <a:gdLst/>
              <a:ahLst/>
              <a:cxnLst/>
              <a:rect l="l" t="t" r="r" b="b"/>
              <a:pathLst>
                <a:path w="525" h="323" extrusionOk="0">
                  <a:moveTo>
                    <a:pt x="311" y="0"/>
                  </a:moveTo>
                  <a:cubicBezTo>
                    <a:pt x="295" y="0"/>
                    <a:pt x="278" y="1"/>
                    <a:pt x="259" y="4"/>
                  </a:cubicBezTo>
                  <a:cubicBezTo>
                    <a:pt x="100" y="75"/>
                    <a:pt x="1" y="189"/>
                    <a:pt x="24" y="303"/>
                  </a:cubicBezTo>
                  <a:cubicBezTo>
                    <a:pt x="96" y="310"/>
                    <a:pt x="186" y="323"/>
                    <a:pt x="273" y="323"/>
                  </a:cubicBezTo>
                  <a:cubicBezTo>
                    <a:pt x="375" y="323"/>
                    <a:pt x="471" y="306"/>
                    <a:pt x="524" y="243"/>
                  </a:cubicBezTo>
                  <a:cubicBezTo>
                    <a:pt x="500" y="140"/>
                    <a:pt x="480" y="0"/>
                    <a:pt x="3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4450700" y="3592450"/>
              <a:ext cx="67925" cy="36750"/>
            </a:xfrm>
            <a:custGeom>
              <a:avLst/>
              <a:gdLst/>
              <a:ahLst/>
              <a:cxnLst/>
              <a:rect l="l" t="t" r="r" b="b"/>
              <a:pathLst>
                <a:path w="2717" h="1470" extrusionOk="0">
                  <a:moveTo>
                    <a:pt x="1141" y="1"/>
                  </a:moveTo>
                  <a:cubicBezTo>
                    <a:pt x="905" y="1"/>
                    <a:pt x="655" y="25"/>
                    <a:pt x="403" y="37"/>
                  </a:cubicBezTo>
                  <a:cubicBezTo>
                    <a:pt x="214" y="75"/>
                    <a:pt x="1" y="245"/>
                    <a:pt x="69" y="406"/>
                  </a:cubicBezTo>
                  <a:cubicBezTo>
                    <a:pt x="261" y="933"/>
                    <a:pt x="780" y="1470"/>
                    <a:pt x="1539" y="1470"/>
                  </a:cubicBezTo>
                  <a:cubicBezTo>
                    <a:pt x="1547" y="1470"/>
                    <a:pt x="1555" y="1470"/>
                    <a:pt x="1564" y="1470"/>
                  </a:cubicBezTo>
                  <a:cubicBezTo>
                    <a:pt x="1879" y="1280"/>
                    <a:pt x="1950" y="1027"/>
                    <a:pt x="2227" y="856"/>
                  </a:cubicBezTo>
                  <a:cubicBezTo>
                    <a:pt x="1613" y="821"/>
                    <a:pt x="2717" y="506"/>
                    <a:pt x="2122" y="335"/>
                  </a:cubicBezTo>
                  <a:cubicBezTo>
                    <a:pt x="1860" y="63"/>
                    <a:pt x="1518" y="1"/>
                    <a:pt x="11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4102000" y="3460575"/>
              <a:ext cx="229550" cy="115575"/>
            </a:xfrm>
            <a:custGeom>
              <a:avLst/>
              <a:gdLst/>
              <a:ahLst/>
              <a:cxnLst/>
              <a:rect l="l" t="t" r="r" b="b"/>
              <a:pathLst>
                <a:path w="9182" h="4623" extrusionOk="0">
                  <a:moveTo>
                    <a:pt x="5208" y="0"/>
                  </a:moveTo>
                  <a:cubicBezTo>
                    <a:pt x="4336" y="52"/>
                    <a:pt x="5075" y="268"/>
                    <a:pt x="4509" y="464"/>
                  </a:cubicBezTo>
                  <a:cubicBezTo>
                    <a:pt x="4488" y="465"/>
                    <a:pt x="4469" y="466"/>
                    <a:pt x="4452" y="466"/>
                  </a:cubicBezTo>
                  <a:cubicBezTo>
                    <a:pt x="4136" y="466"/>
                    <a:pt x="4419" y="287"/>
                    <a:pt x="4334" y="164"/>
                  </a:cubicBezTo>
                  <a:cubicBezTo>
                    <a:pt x="4312" y="160"/>
                    <a:pt x="4288" y="159"/>
                    <a:pt x="4263" y="159"/>
                  </a:cubicBezTo>
                  <a:cubicBezTo>
                    <a:pt x="4039" y="159"/>
                    <a:pt x="3696" y="273"/>
                    <a:pt x="3415" y="273"/>
                  </a:cubicBezTo>
                  <a:cubicBezTo>
                    <a:pt x="3241" y="273"/>
                    <a:pt x="3090" y="229"/>
                    <a:pt x="3005" y="85"/>
                  </a:cubicBezTo>
                  <a:cubicBezTo>
                    <a:pt x="2108" y="152"/>
                    <a:pt x="1073" y="533"/>
                    <a:pt x="344" y="921"/>
                  </a:cubicBezTo>
                  <a:cubicBezTo>
                    <a:pt x="0" y="1139"/>
                    <a:pt x="628" y="1892"/>
                    <a:pt x="43" y="2259"/>
                  </a:cubicBezTo>
                  <a:lnTo>
                    <a:pt x="386" y="2219"/>
                  </a:lnTo>
                  <a:lnTo>
                    <a:pt x="386" y="2219"/>
                  </a:lnTo>
                  <a:cubicBezTo>
                    <a:pt x="441" y="2629"/>
                    <a:pt x="367" y="2804"/>
                    <a:pt x="538" y="3223"/>
                  </a:cubicBezTo>
                  <a:cubicBezTo>
                    <a:pt x="912" y="3171"/>
                    <a:pt x="730" y="2858"/>
                    <a:pt x="1106" y="2804"/>
                  </a:cubicBezTo>
                  <a:cubicBezTo>
                    <a:pt x="1338" y="2922"/>
                    <a:pt x="1537" y="3098"/>
                    <a:pt x="1554" y="3226"/>
                  </a:cubicBezTo>
                  <a:cubicBezTo>
                    <a:pt x="1517" y="3223"/>
                    <a:pt x="1482" y="3221"/>
                    <a:pt x="1449" y="3221"/>
                  </a:cubicBezTo>
                  <a:cubicBezTo>
                    <a:pt x="852" y="3221"/>
                    <a:pt x="835" y="3682"/>
                    <a:pt x="379" y="3806"/>
                  </a:cubicBezTo>
                  <a:cubicBezTo>
                    <a:pt x="325" y="4000"/>
                    <a:pt x="936" y="4277"/>
                    <a:pt x="891" y="4606"/>
                  </a:cubicBezTo>
                  <a:cubicBezTo>
                    <a:pt x="1390" y="4573"/>
                    <a:pt x="1781" y="4623"/>
                    <a:pt x="2141" y="4481"/>
                  </a:cubicBezTo>
                  <a:cubicBezTo>
                    <a:pt x="2743" y="4149"/>
                    <a:pt x="2361" y="3749"/>
                    <a:pt x="2612" y="3413"/>
                  </a:cubicBezTo>
                  <a:lnTo>
                    <a:pt x="2612" y="3413"/>
                  </a:lnTo>
                  <a:cubicBezTo>
                    <a:pt x="2728" y="3493"/>
                    <a:pt x="3259" y="3427"/>
                    <a:pt x="3204" y="3630"/>
                  </a:cubicBezTo>
                  <a:cubicBezTo>
                    <a:pt x="3240" y="3511"/>
                    <a:pt x="3368" y="3435"/>
                    <a:pt x="3547" y="3435"/>
                  </a:cubicBezTo>
                  <a:cubicBezTo>
                    <a:pt x="3617" y="3435"/>
                    <a:pt x="3694" y="3447"/>
                    <a:pt x="3777" y="3472"/>
                  </a:cubicBezTo>
                  <a:lnTo>
                    <a:pt x="3692" y="3697"/>
                  </a:lnTo>
                  <a:cubicBezTo>
                    <a:pt x="4043" y="3583"/>
                    <a:pt x="4462" y="3432"/>
                    <a:pt x="4637" y="3266"/>
                  </a:cubicBezTo>
                  <a:cubicBezTo>
                    <a:pt x="4791" y="3543"/>
                    <a:pt x="5324" y="3725"/>
                    <a:pt x="5528" y="3834"/>
                  </a:cubicBezTo>
                  <a:cubicBezTo>
                    <a:pt x="5549" y="3836"/>
                    <a:pt x="5571" y="3837"/>
                    <a:pt x="5593" y="3837"/>
                  </a:cubicBezTo>
                  <a:cubicBezTo>
                    <a:pt x="5935" y="3837"/>
                    <a:pt x="6267" y="3595"/>
                    <a:pt x="6548" y="3595"/>
                  </a:cubicBezTo>
                  <a:cubicBezTo>
                    <a:pt x="6674" y="3595"/>
                    <a:pt x="6790" y="3643"/>
                    <a:pt x="6892" y="3784"/>
                  </a:cubicBezTo>
                  <a:cubicBezTo>
                    <a:pt x="7152" y="3675"/>
                    <a:pt x="7124" y="3394"/>
                    <a:pt x="7387" y="3242"/>
                  </a:cubicBezTo>
                  <a:lnTo>
                    <a:pt x="7886" y="3484"/>
                  </a:lnTo>
                  <a:cubicBezTo>
                    <a:pt x="7929" y="2816"/>
                    <a:pt x="8471" y="2643"/>
                    <a:pt x="8431" y="2008"/>
                  </a:cubicBezTo>
                  <a:lnTo>
                    <a:pt x="8431" y="2008"/>
                  </a:lnTo>
                  <a:cubicBezTo>
                    <a:pt x="8528" y="2023"/>
                    <a:pt x="8631" y="2077"/>
                    <a:pt x="8728" y="2077"/>
                  </a:cubicBezTo>
                  <a:cubicBezTo>
                    <a:pt x="8788" y="2077"/>
                    <a:pt x="8845" y="2056"/>
                    <a:pt x="8897" y="1994"/>
                  </a:cubicBezTo>
                  <a:lnTo>
                    <a:pt x="8459" y="1684"/>
                  </a:lnTo>
                  <a:cubicBezTo>
                    <a:pt x="8594" y="1520"/>
                    <a:pt x="9082" y="1606"/>
                    <a:pt x="9182" y="1502"/>
                  </a:cubicBezTo>
                  <a:lnTo>
                    <a:pt x="8909" y="1440"/>
                  </a:lnTo>
                  <a:cubicBezTo>
                    <a:pt x="9013" y="1255"/>
                    <a:pt x="9054" y="1153"/>
                    <a:pt x="8812" y="1030"/>
                  </a:cubicBezTo>
                  <a:cubicBezTo>
                    <a:pt x="8792" y="1036"/>
                    <a:pt x="8772" y="1038"/>
                    <a:pt x="8753" y="1038"/>
                  </a:cubicBezTo>
                  <a:cubicBezTo>
                    <a:pt x="8629" y="1038"/>
                    <a:pt x="8509" y="945"/>
                    <a:pt x="8431" y="945"/>
                  </a:cubicBezTo>
                  <a:cubicBezTo>
                    <a:pt x="8384" y="945"/>
                    <a:pt x="8352" y="980"/>
                    <a:pt x="8346" y="1092"/>
                  </a:cubicBezTo>
                  <a:cubicBezTo>
                    <a:pt x="8327" y="1092"/>
                    <a:pt x="8309" y="1093"/>
                    <a:pt x="8291" y="1093"/>
                  </a:cubicBezTo>
                  <a:cubicBezTo>
                    <a:pt x="7484" y="1093"/>
                    <a:pt x="8297" y="563"/>
                    <a:pt x="7576" y="415"/>
                  </a:cubicBezTo>
                  <a:cubicBezTo>
                    <a:pt x="6932" y="244"/>
                    <a:pt x="5719" y="433"/>
                    <a:pt x="5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4245850" y="3664725"/>
              <a:ext cx="38625" cy="19800"/>
            </a:xfrm>
            <a:custGeom>
              <a:avLst/>
              <a:gdLst/>
              <a:ahLst/>
              <a:cxnLst/>
              <a:rect l="l" t="t" r="r" b="b"/>
              <a:pathLst>
                <a:path w="1545" h="792" extrusionOk="0">
                  <a:moveTo>
                    <a:pt x="629" y="0"/>
                  </a:moveTo>
                  <a:cubicBezTo>
                    <a:pt x="468" y="0"/>
                    <a:pt x="316" y="33"/>
                    <a:pt x="202" y="125"/>
                  </a:cubicBezTo>
                  <a:cubicBezTo>
                    <a:pt x="157" y="326"/>
                    <a:pt x="1" y="757"/>
                    <a:pt x="524" y="764"/>
                  </a:cubicBezTo>
                  <a:cubicBezTo>
                    <a:pt x="537" y="763"/>
                    <a:pt x="550" y="763"/>
                    <a:pt x="563" y="763"/>
                  </a:cubicBezTo>
                  <a:cubicBezTo>
                    <a:pt x="665" y="763"/>
                    <a:pt x="788" y="792"/>
                    <a:pt x="898" y="792"/>
                  </a:cubicBezTo>
                  <a:cubicBezTo>
                    <a:pt x="990" y="792"/>
                    <a:pt x="1073" y="772"/>
                    <a:pt x="1128" y="698"/>
                  </a:cubicBezTo>
                  <a:cubicBezTo>
                    <a:pt x="1261" y="528"/>
                    <a:pt x="1545" y="206"/>
                    <a:pt x="1078" y="66"/>
                  </a:cubicBezTo>
                  <a:cubicBezTo>
                    <a:pt x="938" y="29"/>
                    <a:pt x="780" y="0"/>
                    <a:pt x="6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4090325" y="3577150"/>
              <a:ext cx="45150" cy="24175"/>
            </a:xfrm>
            <a:custGeom>
              <a:avLst/>
              <a:gdLst/>
              <a:ahLst/>
              <a:cxnLst/>
              <a:rect l="l" t="t" r="r" b="b"/>
              <a:pathLst>
                <a:path w="1806" h="967" extrusionOk="0">
                  <a:moveTo>
                    <a:pt x="785" y="0"/>
                  </a:moveTo>
                  <a:cubicBezTo>
                    <a:pt x="692" y="0"/>
                    <a:pt x="599" y="11"/>
                    <a:pt x="512" y="36"/>
                  </a:cubicBezTo>
                  <a:cubicBezTo>
                    <a:pt x="1" y="170"/>
                    <a:pt x="188" y="384"/>
                    <a:pt x="174" y="654"/>
                  </a:cubicBezTo>
                  <a:cubicBezTo>
                    <a:pt x="330" y="850"/>
                    <a:pt x="721" y="909"/>
                    <a:pt x="1111" y="966"/>
                  </a:cubicBezTo>
                  <a:cubicBezTo>
                    <a:pt x="1393" y="938"/>
                    <a:pt x="1483" y="763"/>
                    <a:pt x="1630" y="630"/>
                  </a:cubicBezTo>
                  <a:cubicBezTo>
                    <a:pt x="1805" y="315"/>
                    <a:pt x="1283" y="0"/>
                    <a:pt x="7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4299550" y="3849250"/>
              <a:ext cx="62025" cy="34975"/>
            </a:xfrm>
            <a:custGeom>
              <a:avLst/>
              <a:gdLst/>
              <a:ahLst/>
              <a:cxnLst/>
              <a:rect l="l" t="t" r="r" b="b"/>
              <a:pathLst>
                <a:path w="2481" h="1399" extrusionOk="0">
                  <a:moveTo>
                    <a:pt x="1750" y="0"/>
                  </a:moveTo>
                  <a:cubicBezTo>
                    <a:pt x="1399" y="0"/>
                    <a:pt x="1069" y="408"/>
                    <a:pt x="698" y="408"/>
                  </a:cubicBezTo>
                  <a:cubicBezTo>
                    <a:pt x="587" y="408"/>
                    <a:pt x="473" y="371"/>
                    <a:pt x="354" y="277"/>
                  </a:cubicBezTo>
                  <a:cubicBezTo>
                    <a:pt x="58" y="327"/>
                    <a:pt x="22" y="521"/>
                    <a:pt x="1" y="675"/>
                  </a:cubicBezTo>
                  <a:cubicBezTo>
                    <a:pt x="51" y="910"/>
                    <a:pt x="194" y="961"/>
                    <a:pt x="362" y="961"/>
                  </a:cubicBezTo>
                  <a:cubicBezTo>
                    <a:pt x="491" y="961"/>
                    <a:pt x="635" y="931"/>
                    <a:pt x="765" y="931"/>
                  </a:cubicBezTo>
                  <a:cubicBezTo>
                    <a:pt x="948" y="931"/>
                    <a:pt x="1102" y="991"/>
                    <a:pt x="1145" y="1279"/>
                  </a:cubicBezTo>
                  <a:cubicBezTo>
                    <a:pt x="1442" y="1283"/>
                    <a:pt x="1752" y="1398"/>
                    <a:pt x="2008" y="1398"/>
                  </a:cubicBezTo>
                  <a:cubicBezTo>
                    <a:pt x="2210" y="1398"/>
                    <a:pt x="2378" y="1326"/>
                    <a:pt x="2480" y="1070"/>
                  </a:cubicBezTo>
                  <a:cubicBezTo>
                    <a:pt x="2430" y="758"/>
                    <a:pt x="2480" y="327"/>
                    <a:pt x="2097" y="154"/>
                  </a:cubicBezTo>
                  <a:cubicBezTo>
                    <a:pt x="1978" y="42"/>
                    <a:pt x="1863" y="0"/>
                    <a:pt x="1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4236375" y="3747300"/>
              <a:ext cx="31875" cy="19350"/>
            </a:xfrm>
            <a:custGeom>
              <a:avLst/>
              <a:gdLst/>
              <a:ahLst/>
              <a:cxnLst/>
              <a:rect l="l" t="t" r="r" b="b"/>
              <a:pathLst>
                <a:path w="1275" h="774" extrusionOk="0">
                  <a:moveTo>
                    <a:pt x="654" y="0"/>
                  </a:moveTo>
                  <a:cubicBezTo>
                    <a:pt x="499" y="0"/>
                    <a:pt x="340" y="42"/>
                    <a:pt x="243" y="118"/>
                  </a:cubicBezTo>
                  <a:cubicBezTo>
                    <a:pt x="136" y="268"/>
                    <a:pt x="1" y="540"/>
                    <a:pt x="273" y="673"/>
                  </a:cubicBezTo>
                  <a:cubicBezTo>
                    <a:pt x="359" y="739"/>
                    <a:pt x="504" y="773"/>
                    <a:pt x="653" y="773"/>
                  </a:cubicBezTo>
                  <a:cubicBezTo>
                    <a:pt x="816" y="773"/>
                    <a:pt x="985" y="733"/>
                    <a:pt x="1090" y="651"/>
                  </a:cubicBezTo>
                  <a:cubicBezTo>
                    <a:pt x="1112" y="462"/>
                    <a:pt x="1275" y="320"/>
                    <a:pt x="1048" y="133"/>
                  </a:cubicBezTo>
                  <a:cubicBezTo>
                    <a:pt x="963" y="42"/>
                    <a:pt x="810" y="0"/>
                    <a:pt x="6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4178375" y="3701575"/>
              <a:ext cx="22625" cy="12675"/>
            </a:xfrm>
            <a:custGeom>
              <a:avLst/>
              <a:gdLst/>
              <a:ahLst/>
              <a:cxnLst/>
              <a:rect l="l" t="t" r="r" b="b"/>
              <a:pathLst>
                <a:path w="905" h="507" extrusionOk="0">
                  <a:moveTo>
                    <a:pt x="763" y="1"/>
                  </a:moveTo>
                  <a:lnTo>
                    <a:pt x="256" y="43"/>
                  </a:lnTo>
                  <a:cubicBezTo>
                    <a:pt x="228" y="159"/>
                    <a:pt x="0" y="323"/>
                    <a:pt x="246" y="465"/>
                  </a:cubicBezTo>
                  <a:cubicBezTo>
                    <a:pt x="257" y="464"/>
                    <a:pt x="268" y="464"/>
                    <a:pt x="278" y="464"/>
                  </a:cubicBezTo>
                  <a:cubicBezTo>
                    <a:pt x="398" y="464"/>
                    <a:pt x="481" y="506"/>
                    <a:pt x="578" y="506"/>
                  </a:cubicBezTo>
                  <a:cubicBezTo>
                    <a:pt x="618" y="506"/>
                    <a:pt x="660" y="499"/>
                    <a:pt x="708" y="479"/>
                  </a:cubicBezTo>
                  <a:cubicBezTo>
                    <a:pt x="815" y="292"/>
                    <a:pt x="905" y="186"/>
                    <a:pt x="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4205550" y="3753775"/>
              <a:ext cx="31150" cy="18300"/>
            </a:xfrm>
            <a:custGeom>
              <a:avLst/>
              <a:gdLst/>
              <a:ahLst/>
              <a:cxnLst/>
              <a:rect l="l" t="t" r="r" b="b"/>
              <a:pathLst>
                <a:path w="1246" h="732" extrusionOk="0">
                  <a:moveTo>
                    <a:pt x="624" y="0"/>
                  </a:moveTo>
                  <a:cubicBezTo>
                    <a:pt x="572" y="0"/>
                    <a:pt x="519" y="10"/>
                    <a:pt x="460" y="35"/>
                  </a:cubicBezTo>
                  <a:cubicBezTo>
                    <a:pt x="0" y="115"/>
                    <a:pt x="171" y="397"/>
                    <a:pt x="197" y="631"/>
                  </a:cubicBezTo>
                  <a:cubicBezTo>
                    <a:pt x="364" y="705"/>
                    <a:pt x="530" y="732"/>
                    <a:pt x="701" y="732"/>
                  </a:cubicBezTo>
                  <a:cubicBezTo>
                    <a:pt x="784" y="732"/>
                    <a:pt x="869" y="725"/>
                    <a:pt x="955" y="714"/>
                  </a:cubicBezTo>
                  <a:cubicBezTo>
                    <a:pt x="1151" y="560"/>
                    <a:pt x="1246" y="345"/>
                    <a:pt x="1149" y="139"/>
                  </a:cubicBezTo>
                  <a:cubicBezTo>
                    <a:pt x="922" y="98"/>
                    <a:pt x="784" y="0"/>
                    <a:pt x="6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4100875" y="3698375"/>
              <a:ext cx="63250" cy="41600"/>
            </a:xfrm>
            <a:custGeom>
              <a:avLst/>
              <a:gdLst/>
              <a:ahLst/>
              <a:cxnLst/>
              <a:rect l="l" t="t" r="r" b="b"/>
              <a:pathLst>
                <a:path w="2530" h="1664" extrusionOk="0">
                  <a:moveTo>
                    <a:pt x="1092" y="44"/>
                  </a:moveTo>
                  <a:cubicBezTo>
                    <a:pt x="254" y="176"/>
                    <a:pt x="0" y="799"/>
                    <a:pt x="230" y="1213"/>
                  </a:cubicBezTo>
                  <a:cubicBezTo>
                    <a:pt x="554" y="1391"/>
                    <a:pt x="1225" y="1337"/>
                    <a:pt x="1165" y="1663"/>
                  </a:cubicBezTo>
                  <a:cubicBezTo>
                    <a:pt x="1424" y="1623"/>
                    <a:pt x="1714" y="1386"/>
                    <a:pt x="2066" y="1386"/>
                  </a:cubicBezTo>
                  <a:cubicBezTo>
                    <a:pt x="2110" y="1386"/>
                    <a:pt x="2156" y="1390"/>
                    <a:pt x="2203" y="1398"/>
                  </a:cubicBezTo>
                  <a:cubicBezTo>
                    <a:pt x="2217" y="1221"/>
                    <a:pt x="2233" y="1045"/>
                    <a:pt x="2487" y="910"/>
                  </a:cubicBezTo>
                  <a:cubicBezTo>
                    <a:pt x="2293" y="816"/>
                    <a:pt x="2390" y="674"/>
                    <a:pt x="2394" y="534"/>
                  </a:cubicBezTo>
                  <a:cubicBezTo>
                    <a:pt x="2529" y="1"/>
                    <a:pt x="1575" y="224"/>
                    <a:pt x="1092" y="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3970025" y="3595650"/>
              <a:ext cx="67050" cy="46075"/>
            </a:xfrm>
            <a:custGeom>
              <a:avLst/>
              <a:gdLst/>
              <a:ahLst/>
              <a:cxnLst/>
              <a:rect l="l" t="t" r="r" b="b"/>
              <a:pathLst>
                <a:path w="2682" h="1843" extrusionOk="0">
                  <a:moveTo>
                    <a:pt x="751" y="1"/>
                  </a:moveTo>
                  <a:cubicBezTo>
                    <a:pt x="721" y="1"/>
                    <a:pt x="691" y="2"/>
                    <a:pt x="659" y="4"/>
                  </a:cubicBezTo>
                  <a:cubicBezTo>
                    <a:pt x="202" y="153"/>
                    <a:pt x="1" y="442"/>
                    <a:pt x="136" y="728"/>
                  </a:cubicBezTo>
                  <a:cubicBezTo>
                    <a:pt x="851" y="856"/>
                    <a:pt x="311" y="1278"/>
                    <a:pt x="384" y="1529"/>
                  </a:cubicBezTo>
                  <a:cubicBezTo>
                    <a:pt x="400" y="1527"/>
                    <a:pt x="416" y="1526"/>
                    <a:pt x="433" y="1526"/>
                  </a:cubicBezTo>
                  <a:cubicBezTo>
                    <a:pt x="772" y="1526"/>
                    <a:pt x="1409" y="1843"/>
                    <a:pt x="2001" y="1843"/>
                  </a:cubicBezTo>
                  <a:cubicBezTo>
                    <a:pt x="2048" y="1843"/>
                    <a:pt x="2095" y="1841"/>
                    <a:pt x="2142" y="1837"/>
                  </a:cubicBezTo>
                  <a:lnTo>
                    <a:pt x="2591" y="1280"/>
                  </a:lnTo>
                  <a:cubicBezTo>
                    <a:pt x="2355" y="1053"/>
                    <a:pt x="2390" y="885"/>
                    <a:pt x="2681" y="797"/>
                  </a:cubicBezTo>
                  <a:lnTo>
                    <a:pt x="2681" y="797"/>
                  </a:lnTo>
                  <a:cubicBezTo>
                    <a:pt x="2587" y="817"/>
                    <a:pt x="2502" y="826"/>
                    <a:pt x="2424" y="826"/>
                  </a:cubicBezTo>
                  <a:cubicBezTo>
                    <a:pt x="1687" y="826"/>
                    <a:pt x="1650" y="1"/>
                    <a:pt x="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4173050" y="3766625"/>
              <a:ext cx="35950" cy="21075"/>
            </a:xfrm>
            <a:custGeom>
              <a:avLst/>
              <a:gdLst/>
              <a:ahLst/>
              <a:cxnLst/>
              <a:rect l="l" t="t" r="r" b="b"/>
              <a:pathLst>
                <a:path w="1438" h="843" extrusionOk="0">
                  <a:moveTo>
                    <a:pt x="805" y="0"/>
                  </a:moveTo>
                  <a:cubicBezTo>
                    <a:pt x="473" y="0"/>
                    <a:pt x="224" y="206"/>
                    <a:pt x="0" y="319"/>
                  </a:cubicBezTo>
                  <a:cubicBezTo>
                    <a:pt x="133" y="511"/>
                    <a:pt x="365" y="662"/>
                    <a:pt x="436" y="842"/>
                  </a:cubicBezTo>
                  <a:cubicBezTo>
                    <a:pt x="694" y="814"/>
                    <a:pt x="1002" y="731"/>
                    <a:pt x="1227" y="608"/>
                  </a:cubicBezTo>
                  <a:cubicBezTo>
                    <a:pt x="1438" y="421"/>
                    <a:pt x="1284" y="96"/>
                    <a:pt x="964" y="16"/>
                  </a:cubicBezTo>
                  <a:cubicBezTo>
                    <a:pt x="909" y="5"/>
                    <a:pt x="856" y="0"/>
                    <a:pt x="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4162450" y="3791325"/>
              <a:ext cx="31575" cy="24725"/>
            </a:xfrm>
            <a:custGeom>
              <a:avLst/>
              <a:gdLst/>
              <a:ahLst/>
              <a:cxnLst/>
              <a:rect l="l" t="t" r="r" b="b"/>
              <a:pathLst>
                <a:path w="1263" h="989" extrusionOk="0">
                  <a:moveTo>
                    <a:pt x="564" y="1"/>
                  </a:moveTo>
                  <a:cubicBezTo>
                    <a:pt x="329" y="55"/>
                    <a:pt x="175" y="145"/>
                    <a:pt x="102" y="273"/>
                  </a:cubicBezTo>
                  <a:cubicBezTo>
                    <a:pt x="301" y="543"/>
                    <a:pt x="0" y="894"/>
                    <a:pt x="595" y="988"/>
                  </a:cubicBezTo>
                  <a:cubicBezTo>
                    <a:pt x="720" y="702"/>
                    <a:pt x="1262" y="673"/>
                    <a:pt x="1243" y="332"/>
                  </a:cubicBezTo>
                  <a:cubicBezTo>
                    <a:pt x="1092" y="112"/>
                    <a:pt x="872" y="25"/>
                    <a:pt x="5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4214725" y="3909825"/>
              <a:ext cx="27575" cy="17400"/>
            </a:xfrm>
            <a:custGeom>
              <a:avLst/>
              <a:gdLst/>
              <a:ahLst/>
              <a:cxnLst/>
              <a:rect l="l" t="t" r="r" b="b"/>
              <a:pathLst>
                <a:path w="1103" h="696" extrusionOk="0">
                  <a:moveTo>
                    <a:pt x="490" y="0"/>
                  </a:moveTo>
                  <a:cubicBezTo>
                    <a:pt x="423" y="0"/>
                    <a:pt x="351" y="12"/>
                    <a:pt x="277" y="37"/>
                  </a:cubicBezTo>
                  <a:cubicBezTo>
                    <a:pt x="43" y="154"/>
                    <a:pt x="0" y="341"/>
                    <a:pt x="88" y="521"/>
                  </a:cubicBezTo>
                  <a:cubicBezTo>
                    <a:pt x="247" y="565"/>
                    <a:pt x="403" y="695"/>
                    <a:pt x="566" y="695"/>
                  </a:cubicBezTo>
                  <a:cubicBezTo>
                    <a:pt x="638" y="695"/>
                    <a:pt x="711" y="670"/>
                    <a:pt x="786" y="601"/>
                  </a:cubicBezTo>
                  <a:cubicBezTo>
                    <a:pt x="1103" y="343"/>
                    <a:pt x="859" y="0"/>
                    <a:pt x="4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4040850" y="3821050"/>
              <a:ext cx="19500" cy="9425"/>
            </a:xfrm>
            <a:custGeom>
              <a:avLst/>
              <a:gdLst/>
              <a:ahLst/>
              <a:cxnLst/>
              <a:rect l="l" t="t" r="r" b="b"/>
              <a:pathLst>
                <a:path w="780" h="377" extrusionOk="0">
                  <a:moveTo>
                    <a:pt x="680" y="1"/>
                  </a:moveTo>
                  <a:lnTo>
                    <a:pt x="135" y="39"/>
                  </a:lnTo>
                  <a:cubicBezTo>
                    <a:pt x="1" y="189"/>
                    <a:pt x="281" y="376"/>
                    <a:pt x="487" y="376"/>
                  </a:cubicBezTo>
                  <a:cubicBezTo>
                    <a:pt x="525" y="376"/>
                    <a:pt x="560" y="370"/>
                    <a:pt x="590" y="356"/>
                  </a:cubicBezTo>
                  <a:cubicBezTo>
                    <a:pt x="779" y="264"/>
                    <a:pt x="665" y="136"/>
                    <a:pt x="6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4330175" y="4686075"/>
              <a:ext cx="5225" cy="2625"/>
            </a:xfrm>
            <a:custGeom>
              <a:avLst/>
              <a:gdLst/>
              <a:ahLst/>
              <a:cxnLst/>
              <a:rect l="l" t="t" r="r" b="b"/>
              <a:pathLst>
                <a:path w="209" h="105" extrusionOk="0">
                  <a:moveTo>
                    <a:pt x="159" y="1"/>
                  </a:moveTo>
                  <a:lnTo>
                    <a:pt x="0" y="69"/>
                  </a:lnTo>
                  <a:cubicBezTo>
                    <a:pt x="31" y="87"/>
                    <a:pt x="62" y="105"/>
                    <a:pt x="89" y="105"/>
                  </a:cubicBezTo>
                  <a:cubicBezTo>
                    <a:pt x="105" y="105"/>
                    <a:pt x="120" y="98"/>
                    <a:pt x="133" y="81"/>
                  </a:cubicBezTo>
                  <a:cubicBezTo>
                    <a:pt x="126" y="43"/>
                    <a:pt x="208" y="29"/>
                    <a:pt x="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3930075" y="4079075"/>
              <a:ext cx="164300" cy="119600"/>
            </a:xfrm>
            <a:custGeom>
              <a:avLst/>
              <a:gdLst/>
              <a:ahLst/>
              <a:cxnLst/>
              <a:rect l="l" t="t" r="r" b="b"/>
              <a:pathLst>
                <a:path w="6572" h="4784" extrusionOk="0">
                  <a:moveTo>
                    <a:pt x="1329" y="0"/>
                  </a:moveTo>
                  <a:lnTo>
                    <a:pt x="1582" y="443"/>
                  </a:lnTo>
                  <a:cubicBezTo>
                    <a:pt x="1529" y="584"/>
                    <a:pt x="1389" y="627"/>
                    <a:pt x="1228" y="627"/>
                  </a:cubicBezTo>
                  <a:cubicBezTo>
                    <a:pt x="979" y="627"/>
                    <a:pt x="681" y="526"/>
                    <a:pt x="577" y="526"/>
                  </a:cubicBezTo>
                  <a:cubicBezTo>
                    <a:pt x="564" y="526"/>
                    <a:pt x="554" y="527"/>
                    <a:pt x="547" y="531"/>
                  </a:cubicBezTo>
                  <a:cubicBezTo>
                    <a:pt x="562" y="625"/>
                    <a:pt x="917" y="758"/>
                    <a:pt x="801" y="907"/>
                  </a:cubicBezTo>
                  <a:cubicBezTo>
                    <a:pt x="502" y="1092"/>
                    <a:pt x="0" y="1336"/>
                    <a:pt x="171" y="1795"/>
                  </a:cubicBezTo>
                  <a:lnTo>
                    <a:pt x="386" y="1824"/>
                  </a:lnTo>
                  <a:cubicBezTo>
                    <a:pt x="287" y="2231"/>
                    <a:pt x="389" y="2804"/>
                    <a:pt x="76" y="3048"/>
                  </a:cubicBezTo>
                  <a:cubicBezTo>
                    <a:pt x="106" y="3054"/>
                    <a:pt x="130" y="3057"/>
                    <a:pt x="149" y="3057"/>
                  </a:cubicBezTo>
                  <a:cubicBezTo>
                    <a:pt x="285" y="3057"/>
                    <a:pt x="157" y="2910"/>
                    <a:pt x="284" y="2910"/>
                  </a:cubicBezTo>
                  <a:cubicBezTo>
                    <a:pt x="295" y="2910"/>
                    <a:pt x="308" y="2911"/>
                    <a:pt x="322" y="2913"/>
                  </a:cubicBezTo>
                  <a:cubicBezTo>
                    <a:pt x="668" y="3119"/>
                    <a:pt x="1246" y="3784"/>
                    <a:pt x="1710" y="4241"/>
                  </a:cubicBezTo>
                  <a:cubicBezTo>
                    <a:pt x="1741" y="4238"/>
                    <a:pt x="1772" y="4237"/>
                    <a:pt x="1803" y="4237"/>
                  </a:cubicBezTo>
                  <a:cubicBezTo>
                    <a:pt x="2355" y="4237"/>
                    <a:pt x="2995" y="4705"/>
                    <a:pt x="3264" y="4784"/>
                  </a:cubicBezTo>
                  <a:cubicBezTo>
                    <a:pt x="3181" y="4699"/>
                    <a:pt x="3143" y="4537"/>
                    <a:pt x="3223" y="4457"/>
                  </a:cubicBezTo>
                  <a:cubicBezTo>
                    <a:pt x="3317" y="4298"/>
                    <a:pt x="3478" y="4231"/>
                    <a:pt x="3642" y="4231"/>
                  </a:cubicBezTo>
                  <a:cubicBezTo>
                    <a:pt x="3788" y="4231"/>
                    <a:pt x="3936" y="4285"/>
                    <a:pt x="4040" y="4376"/>
                  </a:cubicBezTo>
                  <a:cubicBezTo>
                    <a:pt x="4227" y="3773"/>
                    <a:pt x="5293" y="3768"/>
                    <a:pt x="5049" y="2970"/>
                  </a:cubicBezTo>
                  <a:cubicBezTo>
                    <a:pt x="5069" y="2777"/>
                    <a:pt x="5184" y="2710"/>
                    <a:pt x="5347" y="2710"/>
                  </a:cubicBezTo>
                  <a:cubicBezTo>
                    <a:pt x="5680" y="2710"/>
                    <a:pt x="6216" y="2986"/>
                    <a:pt x="6572" y="3024"/>
                  </a:cubicBezTo>
                  <a:cubicBezTo>
                    <a:pt x="6245" y="2721"/>
                    <a:pt x="5374" y="2802"/>
                    <a:pt x="5186" y="2297"/>
                  </a:cubicBezTo>
                  <a:lnTo>
                    <a:pt x="5449" y="2245"/>
                  </a:lnTo>
                  <a:cubicBezTo>
                    <a:pt x="5217" y="1888"/>
                    <a:pt x="5070" y="1547"/>
                    <a:pt x="4512" y="1362"/>
                  </a:cubicBezTo>
                  <a:lnTo>
                    <a:pt x="4957" y="1267"/>
                  </a:lnTo>
                  <a:cubicBezTo>
                    <a:pt x="4630" y="1203"/>
                    <a:pt x="3991" y="1165"/>
                    <a:pt x="4121" y="739"/>
                  </a:cubicBezTo>
                  <a:cubicBezTo>
                    <a:pt x="3721" y="258"/>
                    <a:pt x="2863" y="628"/>
                    <a:pt x="2463" y="211"/>
                  </a:cubicBezTo>
                  <a:cubicBezTo>
                    <a:pt x="2354" y="232"/>
                    <a:pt x="2224" y="355"/>
                    <a:pt x="2037" y="457"/>
                  </a:cubicBezTo>
                  <a:cubicBezTo>
                    <a:pt x="2012" y="460"/>
                    <a:pt x="1989" y="461"/>
                    <a:pt x="1967" y="461"/>
                  </a:cubicBezTo>
                  <a:cubicBezTo>
                    <a:pt x="1614" y="461"/>
                    <a:pt x="1596" y="136"/>
                    <a:pt x="13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4076300" y="4138150"/>
              <a:ext cx="10450" cy="2775"/>
            </a:xfrm>
            <a:custGeom>
              <a:avLst/>
              <a:gdLst/>
              <a:ahLst/>
              <a:cxnLst/>
              <a:rect l="l" t="t" r="r" b="b"/>
              <a:pathLst>
                <a:path w="418" h="111" extrusionOk="0">
                  <a:moveTo>
                    <a:pt x="1" y="1"/>
                  </a:moveTo>
                  <a:lnTo>
                    <a:pt x="15" y="34"/>
                  </a:lnTo>
                  <a:cubicBezTo>
                    <a:pt x="111" y="37"/>
                    <a:pt x="244" y="110"/>
                    <a:pt x="339" y="110"/>
                  </a:cubicBezTo>
                  <a:cubicBezTo>
                    <a:pt x="370" y="110"/>
                    <a:pt x="397" y="102"/>
                    <a:pt x="417" y="81"/>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4027050" y="4088375"/>
              <a:ext cx="5525" cy="2675"/>
            </a:xfrm>
            <a:custGeom>
              <a:avLst/>
              <a:gdLst/>
              <a:ahLst/>
              <a:cxnLst/>
              <a:rect l="l" t="t" r="r" b="b"/>
              <a:pathLst>
                <a:path w="221" h="107" extrusionOk="0">
                  <a:moveTo>
                    <a:pt x="120" y="0"/>
                  </a:moveTo>
                  <a:cubicBezTo>
                    <a:pt x="85" y="0"/>
                    <a:pt x="42" y="8"/>
                    <a:pt x="0" y="16"/>
                  </a:cubicBezTo>
                  <a:cubicBezTo>
                    <a:pt x="52" y="106"/>
                    <a:pt x="164" y="85"/>
                    <a:pt x="216" y="106"/>
                  </a:cubicBezTo>
                  <a:cubicBezTo>
                    <a:pt x="220" y="23"/>
                    <a:pt x="179" y="0"/>
                    <a:pt x="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3794325" y="3650850"/>
              <a:ext cx="17325" cy="6750"/>
            </a:xfrm>
            <a:custGeom>
              <a:avLst/>
              <a:gdLst/>
              <a:ahLst/>
              <a:cxnLst/>
              <a:rect l="l" t="t" r="r" b="b"/>
              <a:pathLst>
                <a:path w="693" h="270" extrusionOk="0">
                  <a:moveTo>
                    <a:pt x="545" y="0"/>
                  </a:moveTo>
                  <a:cubicBezTo>
                    <a:pt x="467" y="81"/>
                    <a:pt x="0" y="95"/>
                    <a:pt x="391" y="266"/>
                  </a:cubicBezTo>
                  <a:cubicBezTo>
                    <a:pt x="415" y="268"/>
                    <a:pt x="437" y="269"/>
                    <a:pt x="458" y="269"/>
                  </a:cubicBezTo>
                  <a:cubicBezTo>
                    <a:pt x="692" y="269"/>
                    <a:pt x="691" y="116"/>
                    <a:pt x="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4002050" y="4083625"/>
              <a:ext cx="2825" cy="2800"/>
            </a:xfrm>
            <a:custGeom>
              <a:avLst/>
              <a:gdLst/>
              <a:ahLst/>
              <a:cxnLst/>
              <a:rect l="l" t="t" r="r" b="b"/>
              <a:pathLst>
                <a:path w="113" h="112" extrusionOk="0">
                  <a:moveTo>
                    <a:pt x="60" y="0"/>
                  </a:moveTo>
                  <a:lnTo>
                    <a:pt x="1" y="112"/>
                  </a:lnTo>
                  <a:lnTo>
                    <a:pt x="74" y="98"/>
                  </a:lnTo>
                  <a:cubicBezTo>
                    <a:pt x="96" y="62"/>
                    <a:pt x="112" y="24"/>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4029875" y="4197275"/>
              <a:ext cx="6500" cy="4425"/>
            </a:xfrm>
            <a:custGeom>
              <a:avLst/>
              <a:gdLst/>
              <a:ahLst/>
              <a:cxnLst/>
              <a:rect l="l" t="t" r="r" b="b"/>
              <a:pathLst>
                <a:path w="260" h="177" extrusionOk="0">
                  <a:moveTo>
                    <a:pt x="93" y="0"/>
                  </a:moveTo>
                  <a:cubicBezTo>
                    <a:pt x="0" y="0"/>
                    <a:pt x="147" y="114"/>
                    <a:pt x="141" y="177"/>
                  </a:cubicBezTo>
                  <a:cubicBezTo>
                    <a:pt x="164" y="136"/>
                    <a:pt x="259" y="84"/>
                    <a:pt x="141" y="6"/>
                  </a:cubicBezTo>
                  <a:cubicBezTo>
                    <a:pt x="120" y="2"/>
                    <a:pt x="105" y="0"/>
                    <a:pt x="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4016150" y="4232825"/>
              <a:ext cx="4750" cy="1950"/>
            </a:xfrm>
            <a:custGeom>
              <a:avLst/>
              <a:gdLst/>
              <a:ahLst/>
              <a:cxnLst/>
              <a:rect l="l" t="t" r="r" b="b"/>
              <a:pathLst>
                <a:path w="190" h="78" extrusionOk="0">
                  <a:moveTo>
                    <a:pt x="138" y="0"/>
                  </a:moveTo>
                  <a:lnTo>
                    <a:pt x="1" y="57"/>
                  </a:lnTo>
                  <a:cubicBezTo>
                    <a:pt x="8" y="72"/>
                    <a:pt x="30" y="77"/>
                    <a:pt x="56" y="77"/>
                  </a:cubicBezTo>
                  <a:cubicBezTo>
                    <a:pt x="81" y="77"/>
                    <a:pt x="109" y="72"/>
                    <a:pt x="128" y="69"/>
                  </a:cubicBezTo>
                  <a:cubicBezTo>
                    <a:pt x="152" y="31"/>
                    <a:pt x="190" y="24"/>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3965050" y="4194275"/>
              <a:ext cx="3400" cy="3700"/>
            </a:xfrm>
            <a:custGeom>
              <a:avLst/>
              <a:gdLst/>
              <a:ahLst/>
              <a:cxnLst/>
              <a:rect l="l" t="t" r="r" b="b"/>
              <a:pathLst>
                <a:path w="136" h="148" extrusionOk="0">
                  <a:moveTo>
                    <a:pt x="88" y="1"/>
                  </a:moveTo>
                  <a:lnTo>
                    <a:pt x="1" y="147"/>
                  </a:lnTo>
                  <a:lnTo>
                    <a:pt x="77" y="138"/>
                  </a:lnTo>
                  <a:cubicBezTo>
                    <a:pt x="136" y="95"/>
                    <a:pt x="119" y="64"/>
                    <a:pt x="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3865475" y="4204325"/>
              <a:ext cx="50125" cy="42900"/>
            </a:xfrm>
            <a:custGeom>
              <a:avLst/>
              <a:gdLst/>
              <a:ahLst/>
              <a:cxnLst/>
              <a:rect l="l" t="t" r="r" b="b"/>
              <a:pathLst>
                <a:path w="2005" h="1716" extrusionOk="0">
                  <a:moveTo>
                    <a:pt x="760" y="1"/>
                  </a:moveTo>
                  <a:cubicBezTo>
                    <a:pt x="726" y="1"/>
                    <a:pt x="688" y="3"/>
                    <a:pt x="647" y="8"/>
                  </a:cubicBezTo>
                  <a:cubicBezTo>
                    <a:pt x="1" y="117"/>
                    <a:pt x="55" y="726"/>
                    <a:pt x="1" y="1221"/>
                  </a:cubicBezTo>
                  <a:lnTo>
                    <a:pt x="190" y="1038"/>
                  </a:lnTo>
                  <a:cubicBezTo>
                    <a:pt x="377" y="1114"/>
                    <a:pt x="744" y="1500"/>
                    <a:pt x="564" y="1716"/>
                  </a:cubicBezTo>
                  <a:cubicBezTo>
                    <a:pt x="910" y="1711"/>
                    <a:pt x="460" y="1564"/>
                    <a:pt x="699" y="1405"/>
                  </a:cubicBezTo>
                  <a:cubicBezTo>
                    <a:pt x="741" y="1362"/>
                    <a:pt x="790" y="1345"/>
                    <a:pt x="841" y="1345"/>
                  </a:cubicBezTo>
                  <a:cubicBezTo>
                    <a:pt x="1010" y="1345"/>
                    <a:pt x="1203" y="1541"/>
                    <a:pt x="1242" y="1630"/>
                  </a:cubicBezTo>
                  <a:cubicBezTo>
                    <a:pt x="1234" y="1249"/>
                    <a:pt x="2004" y="1202"/>
                    <a:pt x="1649" y="835"/>
                  </a:cubicBezTo>
                  <a:cubicBezTo>
                    <a:pt x="1895" y="768"/>
                    <a:pt x="1282" y="451"/>
                    <a:pt x="1687" y="401"/>
                  </a:cubicBezTo>
                  <a:cubicBezTo>
                    <a:pt x="1204" y="371"/>
                    <a:pt x="1197" y="1"/>
                    <a:pt x="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3896500" y="4245075"/>
              <a:ext cx="250" cy="1100"/>
            </a:xfrm>
            <a:custGeom>
              <a:avLst/>
              <a:gdLst/>
              <a:ahLst/>
              <a:cxnLst/>
              <a:rect l="l" t="t" r="r" b="b"/>
              <a:pathLst>
                <a:path w="10" h="44" extrusionOk="0">
                  <a:moveTo>
                    <a:pt x="1" y="0"/>
                  </a:moveTo>
                  <a:cubicBezTo>
                    <a:pt x="1" y="15"/>
                    <a:pt x="1" y="29"/>
                    <a:pt x="3" y="43"/>
                  </a:cubicBezTo>
                  <a:cubicBezTo>
                    <a:pt x="10" y="36"/>
                    <a:pt x="10" y="2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3810000" y="4060225"/>
              <a:ext cx="11525" cy="8150"/>
            </a:xfrm>
            <a:custGeom>
              <a:avLst/>
              <a:gdLst/>
              <a:ahLst/>
              <a:cxnLst/>
              <a:rect l="l" t="t" r="r" b="b"/>
              <a:pathLst>
                <a:path w="461" h="326" extrusionOk="0">
                  <a:moveTo>
                    <a:pt x="184" y="1"/>
                  </a:moveTo>
                  <a:cubicBezTo>
                    <a:pt x="98" y="1"/>
                    <a:pt x="18" y="46"/>
                    <a:pt x="1" y="148"/>
                  </a:cubicBezTo>
                  <a:cubicBezTo>
                    <a:pt x="35" y="251"/>
                    <a:pt x="183" y="326"/>
                    <a:pt x="300" y="326"/>
                  </a:cubicBezTo>
                  <a:cubicBezTo>
                    <a:pt x="350" y="326"/>
                    <a:pt x="394" y="312"/>
                    <a:pt x="422" y="280"/>
                  </a:cubicBezTo>
                  <a:cubicBezTo>
                    <a:pt x="461" y="106"/>
                    <a:pt x="315"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3912425" y="4287700"/>
              <a:ext cx="10925" cy="7875"/>
            </a:xfrm>
            <a:custGeom>
              <a:avLst/>
              <a:gdLst/>
              <a:ahLst/>
              <a:cxnLst/>
              <a:rect l="l" t="t" r="r" b="b"/>
              <a:pathLst>
                <a:path w="437" h="315" extrusionOk="0">
                  <a:moveTo>
                    <a:pt x="211" y="1"/>
                  </a:moveTo>
                  <a:cubicBezTo>
                    <a:pt x="90" y="1"/>
                    <a:pt x="0" y="63"/>
                    <a:pt x="34" y="216"/>
                  </a:cubicBezTo>
                  <a:cubicBezTo>
                    <a:pt x="96" y="290"/>
                    <a:pt x="158" y="315"/>
                    <a:pt x="216" y="315"/>
                  </a:cubicBezTo>
                  <a:cubicBezTo>
                    <a:pt x="301" y="315"/>
                    <a:pt x="377" y="263"/>
                    <a:pt x="436" y="237"/>
                  </a:cubicBezTo>
                  <a:cubicBezTo>
                    <a:pt x="372" y="176"/>
                    <a:pt x="382" y="109"/>
                    <a:pt x="396" y="41"/>
                  </a:cubicBezTo>
                  <a:cubicBezTo>
                    <a:pt x="334" y="15"/>
                    <a:pt x="269" y="1"/>
                    <a:pt x="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3712500" y="4347625"/>
              <a:ext cx="4575" cy="5625"/>
            </a:xfrm>
            <a:custGeom>
              <a:avLst/>
              <a:gdLst/>
              <a:ahLst/>
              <a:cxnLst/>
              <a:rect l="l" t="t" r="r" b="b"/>
              <a:pathLst>
                <a:path w="183" h="225" extrusionOk="0">
                  <a:moveTo>
                    <a:pt x="0" y="0"/>
                  </a:moveTo>
                  <a:cubicBezTo>
                    <a:pt x="43" y="76"/>
                    <a:pt x="102" y="149"/>
                    <a:pt x="183" y="225"/>
                  </a:cubicBezTo>
                  <a:cubicBezTo>
                    <a:pt x="154" y="144"/>
                    <a:pt x="79" y="69"/>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3639375" y="4286150"/>
              <a:ext cx="80775" cy="65975"/>
            </a:xfrm>
            <a:custGeom>
              <a:avLst/>
              <a:gdLst/>
              <a:ahLst/>
              <a:cxnLst/>
              <a:rect l="l" t="t" r="r" b="b"/>
              <a:pathLst>
                <a:path w="3231" h="2639" extrusionOk="0">
                  <a:moveTo>
                    <a:pt x="718" y="1"/>
                  </a:moveTo>
                  <a:cubicBezTo>
                    <a:pt x="894" y="188"/>
                    <a:pt x="526" y="160"/>
                    <a:pt x="548" y="318"/>
                  </a:cubicBezTo>
                  <a:cubicBezTo>
                    <a:pt x="252" y="193"/>
                    <a:pt x="337" y="36"/>
                    <a:pt x="53" y="36"/>
                  </a:cubicBezTo>
                  <a:lnTo>
                    <a:pt x="171" y="67"/>
                  </a:lnTo>
                  <a:cubicBezTo>
                    <a:pt x="498" y="572"/>
                    <a:pt x="233" y="636"/>
                    <a:pt x="1" y="981"/>
                  </a:cubicBezTo>
                  <a:lnTo>
                    <a:pt x="131" y="951"/>
                  </a:lnTo>
                  <a:cubicBezTo>
                    <a:pt x="363" y="1206"/>
                    <a:pt x="401" y="1524"/>
                    <a:pt x="297" y="1744"/>
                  </a:cubicBezTo>
                  <a:cubicBezTo>
                    <a:pt x="941" y="2066"/>
                    <a:pt x="1197" y="2289"/>
                    <a:pt x="1673" y="2639"/>
                  </a:cubicBezTo>
                  <a:cubicBezTo>
                    <a:pt x="1817" y="2222"/>
                    <a:pt x="2554" y="2445"/>
                    <a:pt x="2736" y="2260"/>
                  </a:cubicBezTo>
                  <a:cubicBezTo>
                    <a:pt x="2764" y="2319"/>
                    <a:pt x="2845" y="2386"/>
                    <a:pt x="2925" y="2459"/>
                  </a:cubicBezTo>
                  <a:cubicBezTo>
                    <a:pt x="2663" y="2002"/>
                    <a:pt x="3018" y="1564"/>
                    <a:pt x="2684" y="1244"/>
                  </a:cubicBezTo>
                  <a:cubicBezTo>
                    <a:pt x="3231" y="939"/>
                    <a:pt x="1666" y="529"/>
                    <a:pt x="2016" y="13"/>
                  </a:cubicBezTo>
                  <a:lnTo>
                    <a:pt x="2016" y="13"/>
                  </a:lnTo>
                  <a:cubicBezTo>
                    <a:pt x="1892" y="80"/>
                    <a:pt x="1752" y="103"/>
                    <a:pt x="1603" y="103"/>
                  </a:cubicBezTo>
                  <a:cubicBezTo>
                    <a:pt x="1320" y="103"/>
                    <a:pt x="1006" y="20"/>
                    <a:pt x="7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3669700" y="4256800"/>
              <a:ext cx="12500" cy="7325"/>
            </a:xfrm>
            <a:custGeom>
              <a:avLst/>
              <a:gdLst/>
              <a:ahLst/>
              <a:cxnLst/>
              <a:rect l="l" t="t" r="r" b="b"/>
              <a:pathLst>
                <a:path w="500" h="293" extrusionOk="0">
                  <a:moveTo>
                    <a:pt x="171" y="0"/>
                  </a:moveTo>
                  <a:cubicBezTo>
                    <a:pt x="170" y="0"/>
                    <a:pt x="168" y="0"/>
                    <a:pt x="166" y="0"/>
                  </a:cubicBezTo>
                  <a:lnTo>
                    <a:pt x="166" y="3"/>
                  </a:lnTo>
                  <a:cubicBezTo>
                    <a:pt x="0" y="36"/>
                    <a:pt x="97" y="190"/>
                    <a:pt x="204" y="282"/>
                  </a:cubicBezTo>
                  <a:cubicBezTo>
                    <a:pt x="234" y="289"/>
                    <a:pt x="264" y="292"/>
                    <a:pt x="293" y="292"/>
                  </a:cubicBezTo>
                  <a:cubicBezTo>
                    <a:pt x="384" y="292"/>
                    <a:pt x="466" y="262"/>
                    <a:pt x="500" y="213"/>
                  </a:cubicBezTo>
                  <a:cubicBezTo>
                    <a:pt x="453" y="90"/>
                    <a:pt x="312" y="0"/>
                    <a:pt x="1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3680950" y="4356200"/>
              <a:ext cx="3500" cy="3150"/>
            </a:xfrm>
            <a:custGeom>
              <a:avLst/>
              <a:gdLst/>
              <a:ahLst/>
              <a:cxnLst/>
              <a:rect l="l" t="t" r="r" b="b"/>
              <a:pathLst>
                <a:path w="140" h="126" extrusionOk="0">
                  <a:moveTo>
                    <a:pt x="100" y="0"/>
                  </a:moveTo>
                  <a:lnTo>
                    <a:pt x="0" y="31"/>
                  </a:lnTo>
                  <a:lnTo>
                    <a:pt x="140" y="126"/>
                  </a:lnTo>
                  <a:lnTo>
                    <a:pt x="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3630275" y="4316175"/>
              <a:ext cx="2150" cy="1575"/>
            </a:xfrm>
            <a:custGeom>
              <a:avLst/>
              <a:gdLst/>
              <a:ahLst/>
              <a:cxnLst/>
              <a:rect l="l" t="t" r="r" b="b"/>
              <a:pathLst>
                <a:path w="86" h="63" extrusionOk="0">
                  <a:moveTo>
                    <a:pt x="85" y="1"/>
                  </a:moveTo>
                  <a:lnTo>
                    <a:pt x="0" y="62"/>
                  </a:lnTo>
                  <a:lnTo>
                    <a:pt x="71" y="62"/>
                  </a:lnTo>
                  <a:lnTo>
                    <a:pt x="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3609375" y="4353825"/>
              <a:ext cx="1200" cy="925"/>
            </a:xfrm>
            <a:custGeom>
              <a:avLst/>
              <a:gdLst/>
              <a:ahLst/>
              <a:cxnLst/>
              <a:rect l="l" t="t" r="r" b="b"/>
              <a:pathLst>
                <a:path w="48" h="37" extrusionOk="0">
                  <a:moveTo>
                    <a:pt x="0" y="1"/>
                  </a:moveTo>
                  <a:lnTo>
                    <a:pt x="0" y="1"/>
                  </a:lnTo>
                  <a:cubicBezTo>
                    <a:pt x="17" y="10"/>
                    <a:pt x="33" y="24"/>
                    <a:pt x="47" y="36"/>
                  </a:cubicBezTo>
                  <a:cubicBezTo>
                    <a:pt x="33" y="20"/>
                    <a:pt x="19" y="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3610550" y="4354725"/>
              <a:ext cx="7550" cy="7525"/>
            </a:xfrm>
            <a:custGeom>
              <a:avLst/>
              <a:gdLst/>
              <a:ahLst/>
              <a:cxnLst/>
              <a:rect l="l" t="t" r="r" b="b"/>
              <a:pathLst>
                <a:path w="302" h="301" extrusionOk="0">
                  <a:moveTo>
                    <a:pt x="0" y="0"/>
                  </a:moveTo>
                  <a:lnTo>
                    <a:pt x="0" y="0"/>
                  </a:lnTo>
                  <a:cubicBezTo>
                    <a:pt x="76" y="86"/>
                    <a:pt x="126" y="300"/>
                    <a:pt x="259" y="300"/>
                  </a:cubicBezTo>
                  <a:cubicBezTo>
                    <a:pt x="272" y="300"/>
                    <a:pt x="286" y="298"/>
                    <a:pt x="301" y="294"/>
                  </a:cubicBezTo>
                  <a:cubicBezTo>
                    <a:pt x="183" y="209"/>
                    <a:pt x="102" y="7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3470775" y="4276925"/>
              <a:ext cx="135425" cy="118300"/>
            </a:xfrm>
            <a:custGeom>
              <a:avLst/>
              <a:gdLst/>
              <a:ahLst/>
              <a:cxnLst/>
              <a:rect l="l" t="t" r="r" b="b"/>
              <a:pathLst>
                <a:path w="5417" h="4732" extrusionOk="0">
                  <a:moveTo>
                    <a:pt x="2049" y="0"/>
                  </a:moveTo>
                  <a:cubicBezTo>
                    <a:pt x="1912" y="0"/>
                    <a:pt x="1780" y="21"/>
                    <a:pt x="1653" y="71"/>
                  </a:cubicBezTo>
                  <a:lnTo>
                    <a:pt x="1698" y="105"/>
                  </a:lnTo>
                  <a:cubicBezTo>
                    <a:pt x="1352" y="237"/>
                    <a:pt x="1269" y="534"/>
                    <a:pt x="892" y="534"/>
                  </a:cubicBezTo>
                  <a:cubicBezTo>
                    <a:pt x="815" y="534"/>
                    <a:pt x="726" y="521"/>
                    <a:pt x="621" y="493"/>
                  </a:cubicBezTo>
                  <a:lnTo>
                    <a:pt x="621" y="493"/>
                  </a:lnTo>
                  <a:cubicBezTo>
                    <a:pt x="957" y="1009"/>
                    <a:pt x="0" y="1149"/>
                    <a:pt x="464" y="1679"/>
                  </a:cubicBezTo>
                  <a:cubicBezTo>
                    <a:pt x="346" y="1717"/>
                    <a:pt x="327" y="1949"/>
                    <a:pt x="199" y="1997"/>
                  </a:cubicBezTo>
                  <a:lnTo>
                    <a:pt x="332" y="2009"/>
                  </a:lnTo>
                  <a:cubicBezTo>
                    <a:pt x="623" y="2527"/>
                    <a:pt x="1014" y="3055"/>
                    <a:pt x="914" y="3550"/>
                  </a:cubicBezTo>
                  <a:cubicBezTo>
                    <a:pt x="997" y="3508"/>
                    <a:pt x="1089" y="3481"/>
                    <a:pt x="1189" y="3481"/>
                  </a:cubicBezTo>
                  <a:cubicBezTo>
                    <a:pt x="1342" y="3481"/>
                    <a:pt x="1514" y="3543"/>
                    <a:pt x="1705" y="3709"/>
                  </a:cubicBezTo>
                  <a:cubicBezTo>
                    <a:pt x="1653" y="3768"/>
                    <a:pt x="1604" y="3827"/>
                    <a:pt x="1630" y="3924"/>
                  </a:cubicBezTo>
                  <a:cubicBezTo>
                    <a:pt x="1656" y="3932"/>
                    <a:pt x="1680" y="3935"/>
                    <a:pt x="1702" y="3935"/>
                  </a:cubicBezTo>
                  <a:cubicBezTo>
                    <a:pt x="1803" y="3935"/>
                    <a:pt x="1856" y="3861"/>
                    <a:pt x="1864" y="3785"/>
                  </a:cubicBezTo>
                  <a:cubicBezTo>
                    <a:pt x="2160" y="3868"/>
                    <a:pt x="2205" y="4157"/>
                    <a:pt x="2399" y="4360"/>
                  </a:cubicBezTo>
                  <a:lnTo>
                    <a:pt x="2293" y="4732"/>
                  </a:lnTo>
                  <a:cubicBezTo>
                    <a:pt x="2435" y="4616"/>
                    <a:pt x="2717" y="4382"/>
                    <a:pt x="2591" y="4055"/>
                  </a:cubicBezTo>
                  <a:lnTo>
                    <a:pt x="2591" y="4055"/>
                  </a:lnTo>
                  <a:cubicBezTo>
                    <a:pt x="2620" y="4057"/>
                    <a:pt x="2658" y="4057"/>
                    <a:pt x="2701" y="4057"/>
                  </a:cubicBezTo>
                  <a:cubicBezTo>
                    <a:pt x="2706" y="4057"/>
                    <a:pt x="2712" y="4057"/>
                    <a:pt x="2717" y="4057"/>
                  </a:cubicBezTo>
                  <a:cubicBezTo>
                    <a:pt x="2931" y="4057"/>
                    <a:pt x="3237" y="4060"/>
                    <a:pt x="3110" y="4310"/>
                  </a:cubicBezTo>
                  <a:cubicBezTo>
                    <a:pt x="3456" y="4286"/>
                    <a:pt x="3716" y="4086"/>
                    <a:pt x="4051" y="4086"/>
                  </a:cubicBezTo>
                  <a:cubicBezTo>
                    <a:pt x="4140" y="4086"/>
                    <a:pt x="4234" y="4100"/>
                    <a:pt x="4336" y="4135"/>
                  </a:cubicBezTo>
                  <a:cubicBezTo>
                    <a:pt x="4777" y="3771"/>
                    <a:pt x="4836" y="3150"/>
                    <a:pt x="5416" y="3010"/>
                  </a:cubicBezTo>
                  <a:cubicBezTo>
                    <a:pt x="5336" y="2755"/>
                    <a:pt x="4758" y="2264"/>
                    <a:pt x="5267" y="2215"/>
                  </a:cubicBezTo>
                  <a:cubicBezTo>
                    <a:pt x="5115" y="2179"/>
                    <a:pt x="4919" y="2110"/>
                    <a:pt x="4876" y="1983"/>
                  </a:cubicBezTo>
                  <a:cubicBezTo>
                    <a:pt x="4841" y="1829"/>
                    <a:pt x="4901" y="1801"/>
                    <a:pt x="4984" y="1801"/>
                  </a:cubicBezTo>
                  <a:cubicBezTo>
                    <a:pt x="5032" y="1801"/>
                    <a:pt x="5089" y="1811"/>
                    <a:pt x="5138" y="1811"/>
                  </a:cubicBezTo>
                  <a:cubicBezTo>
                    <a:pt x="5194" y="1811"/>
                    <a:pt x="5240" y="1798"/>
                    <a:pt x="5253" y="1741"/>
                  </a:cubicBezTo>
                  <a:lnTo>
                    <a:pt x="4765" y="1540"/>
                  </a:lnTo>
                  <a:cubicBezTo>
                    <a:pt x="4767" y="1038"/>
                    <a:pt x="4128" y="896"/>
                    <a:pt x="4114" y="460"/>
                  </a:cubicBezTo>
                  <a:cubicBezTo>
                    <a:pt x="4094" y="461"/>
                    <a:pt x="4073" y="461"/>
                    <a:pt x="4053" y="461"/>
                  </a:cubicBezTo>
                  <a:cubicBezTo>
                    <a:pt x="3419" y="461"/>
                    <a:pt x="2690" y="0"/>
                    <a:pt x="20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3472200" y="4326525"/>
              <a:ext cx="3575" cy="575"/>
            </a:xfrm>
            <a:custGeom>
              <a:avLst/>
              <a:gdLst/>
              <a:ahLst/>
              <a:cxnLst/>
              <a:rect l="l" t="t" r="r" b="b"/>
              <a:pathLst>
                <a:path w="143" h="23" extrusionOk="0">
                  <a:moveTo>
                    <a:pt x="0" y="1"/>
                  </a:moveTo>
                  <a:cubicBezTo>
                    <a:pt x="36" y="16"/>
                    <a:pt x="65" y="22"/>
                    <a:pt x="91" y="22"/>
                  </a:cubicBezTo>
                  <a:cubicBezTo>
                    <a:pt x="110" y="22"/>
                    <a:pt x="127" y="19"/>
                    <a:pt x="142" y="13"/>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3578700" y="4380300"/>
              <a:ext cx="3800" cy="1475"/>
            </a:xfrm>
            <a:custGeom>
              <a:avLst/>
              <a:gdLst/>
              <a:ahLst/>
              <a:cxnLst/>
              <a:rect l="l" t="t" r="r" b="b"/>
              <a:pathLst>
                <a:path w="152" h="59" extrusionOk="0">
                  <a:moveTo>
                    <a:pt x="19" y="0"/>
                  </a:moveTo>
                  <a:cubicBezTo>
                    <a:pt x="12" y="5"/>
                    <a:pt x="8" y="10"/>
                    <a:pt x="0" y="14"/>
                  </a:cubicBezTo>
                  <a:cubicBezTo>
                    <a:pt x="30" y="51"/>
                    <a:pt x="63" y="59"/>
                    <a:pt x="91" y="59"/>
                  </a:cubicBezTo>
                  <a:cubicBezTo>
                    <a:pt x="113" y="59"/>
                    <a:pt x="132" y="55"/>
                    <a:pt x="147" y="55"/>
                  </a:cubicBezTo>
                  <a:cubicBezTo>
                    <a:pt x="149" y="55"/>
                    <a:pt x="150" y="55"/>
                    <a:pt x="152" y="55"/>
                  </a:cubicBezTo>
                  <a:cubicBezTo>
                    <a:pt x="105" y="31"/>
                    <a:pt x="62" y="14"/>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3371775" y="3970200"/>
              <a:ext cx="7675" cy="1075"/>
            </a:xfrm>
            <a:custGeom>
              <a:avLst/>
              <a:gdLst/>
              <a:ahLst/>
              <a:cxnLst/>
              <a:rect l="l" t="t" r="r" b="b"/>
              <a:pathLst>
                <a:path w="307" h="43" extrusionOk="0">
                  <a:moveTo>
                    <a:pt x="1" y="0"/>
                  </a:moveTo>
                  <a:lnTo>
                    <a:pt x="17" y="26"/>
                  </a:lnTo>
                  <a:lnTo>
                    <a:pt x="306" y="43"/>
                  </a:lnTo>
                  <a:lnTo>
                    <a:pt x="306" y="43"/>
                  </a:lnTo>
                  <a:lnTo>
                    <a:pt x="292" y="17"/>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3400200" y="4016750"/>
              <a:ext cx="5600" cy="5800"/>
            </a:xfrm>
            <a:custGeom>
              <a:avLst/>
              <a:gdLst/>
              <a:ahLst/>
              <a:cxnLst/>
              <a:rect l="l" t="t" r="r" b="b"/>
              <a:pathLst>
                <a:path w="224" h="232" extrusionOk="0">
                  <a:moveTo>
                    <a:pt x="21" y="1"/>
                  </a:moveTo>
                  <a:cubicBezTo>
                    <a:pt x="14" y="1"/>
                    <a:pt x="7" y="1"/>
                    <a:pt x="1" y="2"/>
                  </a:cubicBezTo>
                  <a:cubicBezTo>
                    <a:pt x="17" y="85"/>
                    <a:pt x="112" y="198"/>
                    <a:pt x="192" y="232"/>
                  </a:cubicBezTo>
                  <a:cubicBezTo>
                    <a:pt x="224" y="180"/>
                    <a:pt x="156" y="1"/>
                    <a:pt x="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3522700" y="4401375"/>
              <a:ext cx="1975" cy="3400"/>
            </a:xfrm>
            <a:custGeom>
              <a:avLst/>
              <a:gdLst/>
              <a:ahLst/>
              <a:cxnLst/>
              <a:rect l="l" t="t" r="r" b="b"/>
              <a:pathLst>
                <a:path w="79" h="136" extrusionOk="0">
                  <a:moveTo>
                    <a:pt x="74" y="0"/>
                  </a:moveTo>
                  <a:cubicBezTo>
                    <a:pt x="33" y="33"/>
                    <a:pt x="14" y="83"/>
                    <a:pt x="0" y="135"/>
                  </a:cubicBezTo>
                  <a:cubicBezTo>
                    <a:pt x="45" y="100"/>
                    <a:pt x="78" y="59"/>
                    <a:pt x="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3515875" y="4404750"/>
              <a:ext cx="6850" cy="6425"/>
            </a:xfrm>
            <a:custGeom>
              <a:avLst/>
              <a:gdLst/>
              <a:ahLst/>
              <a:cxnLst/>
              <a:rect l="l" t="t" r="r" b="b"/>
              <a:pathLst>
                <a:path w="274" h="257" extrusionOk="0">
                  <a:moveTo>
                    <a:pt x="273" y="0"/>
                  </a:moveTo>
                  <a:cubicBezTo>
                    <a:pt x="169" y="76"/>
                    <a:pt x="1" y="121"/>
                    <a:pt x="34" y="256"/>
                  </a:cubicBezTo>
                  <a:cubicBezTo>
                    <a:pt x="43" y="257"/>
                    <a:pt x="52" y="257"/>
                    <a:pt x="60" y="257"/>
                  </a:cubicBezTo>
                  <a:cubicBezTo>
                    <a:pt x="236" y="257"/>
                    <a:pt x="239" y="120"/>
                    <a:pt x="2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3509975" y="4386150"/>
              <a:ext cx="2675" cy="2400"/>
            </a:xfrm>
            <a:custGeom>
              <a:avLst/>
              <a:gdLst/>
              <a:ahLst/>
              <a:cxnLst/>
              <a:rect l="l" t="t" r="r" b="b"/>
              <a:pathLst>
                <a:path w="107" h="96" extrusionOk="0">
                  <a:moveTo>
                    <a:pt x="81" y="1"/>
                  </a:moveTo>
                  <a:lnTo>
                    <a:pt x="0" y="88"/>
                  </a:lnTo>
                  <a:lnTo>
                    <a:pt x="107" y="95"/>
                  </a:lnTo>
                  <a:lnTo>
                    <a:pt x="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3515300" y="4463000"/>
              <a:ext cx="11500" cy="6650"/>
            </a:xfrm>
            <a:custGeom>
              <a:avLst/>
              <a:gdLst/>
              <a:ahLst/>
              <a:cxnLst/>
              <a:rect l="l" t="t" r="r" b="b"/>
              <a:pathLst>
                <a:path w="460" h="266" extrusionOk="0">
                  <a:moveTo>
                    <a:pt x="232" y="1"/>
                  </a:moveTo>
                  <a:lnTo>
                    <a:pt x="232" y="1"/>
                  </a:lnTo>
                  <a:cubicBezTo>
                    <a:pt x="107" y="55"/>
                    <a:pt x="0" y="207"/>
                    <a:pt x="291" y="266"/>
                  </a:cubicBezTo>
                  <a:cubicBezTo>
                    <a:pt x="460" y="247"/>
                    <a:pt x="320" y="72"/>
                    <a:pt x="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3507125" y="4422625"/>
              <a:ext cx="3050" cy="5350"/>
            </a:xfrm>
            <a:custGeom>
              <a:avLst/>
              <a:gdLst/>
              <a:ahLst/>
              <a:cxnLst/>
              <a:rect l="l" t="t" r="r" b="b"/>
              <a:pathLst>
                <a:path w="122" h="214" extrusionOk="0">
                  <a:moveTo>
                    <a:pt x="121" y="0"/>
                  </a:moveTo>
                  <a:lnTo>
                    <a:pt x="0" y="214"/>
                  </a:lnTo>
                  <a:lnTo>
                    <a:pt x="109" y="93"/>
                  </a:lnTo>
                  <a:lnTo>
                    <a:pt x="1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3351425" y="4333750"/>
              <a:ext cx="34825" cy="26675"/>
            </a:xfrm>
            <a:custGeom>
              <a:avLst/>
              <a:gdLst/>
              <a:ahLst/>
              <a:cxnLst/>
              <a:rect l="l" t="t" r="r" b="b"/>
              <a:pathLst>
                <a:path w="1393" h="1067" extrusionOk="0">
                  <a:moveTo>
                    <a:pt x="553" y="1"/>
                  </a:moveTo>
                  <a:cubicBezTo>
                    <a:pt x="247" y="1"/>
                    <a:pt x="102" y="298"/>
                    <a:pt x="0" y="377"/>
                  </a:cubicBezTo>
                  <a:cubicBezTo>
                    <a:pt x="289" y="392"/>
                    <a:pt x="213" y="718"/>
                    <a:pt x="412" y="870"/>
                  </a:cubicBezTo>
                  <a:cubicBezTo>
                    <a:pt x="584" y="961"/>
                    <a:pt x="776" y="1066"/>
                    <a:pt x="928" y="1066"/>
                  </a:cubicBezTo>
                  <a:cubicBezTo>
                    <a:pt x="1002" y="1066"/>
                    <a:pt x="1066" y="1041"/>
                    <a:pt x="1113" y="977"/>
                  </a:cubicBezTo>
                  <a:cubicBezTo>
                    <a:pt x="1393" y="801"/>
                    <a:pt x="1322" y="299"/>
                    <a:pt x="846" y="79"/>
                  </a:cubicBezTo>
                  <a:cubicBezTo>
                    <a:pt x="734" y="23"/>
                    <a:pt x="637" y="1"/>
                    <a:pt x="5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3319025" y="4388600"/>
              <a:ext cx="64575" cy="58450"/>
            </a:xfrm>
            <a:custGeom>
              <a:avLst/>
              <a:gdLst/>
              <a:ahLst/>
              <a:cxnLst/>
              <a:rect l="l" t="t" r="r" b="b"/>
              <a:pathLst>
                <a:path w="2583" h="2338" extrusionOk="0">
                  <a:moveTo>
                    <a:pt x="1029" y="1"/>
                  </a:moveTo>
                  <a:cubicBezTo>
                    <a:pt x="751" y="1"/>
                    <a:pt x="519" y="39"/>
                    <a:pt x="181" y="57"/>
                  </a:cubicBezTo>
                  <a:cubicBezTo>
                    <a:pt x="455" y="291"/>
                    <a:pt x="200" y="587"/>
                    <a:pt x="1" y="705"/>
                  </a:cubicBezTo>
                  <a:cubicBezTo>
                    <a:pt x="484" y="890"/>
                    <a:pt x="309" y="1293"/>
                    <a:pt x="363" y="1589"/>
                  </a:cubicBezTo>
                  <a:cubicBezTo>
                    <a:pt x="825" y="1989"/>
                    <a:pt x="1180" y="1991"/>
                    <a:pt x="1734" y="2337"/>
                  </a:cubicBezTo>
                  <a:cubicBezTo>
                    <a:pt x="1598" y="2189"/>
                    <a:pt x="1729" y="2030"/>
                    <a:pt x="1889" y="2030"/>
                  </a:cubicBezTo>
                  <a:cubicBezTo>
                    <a:pt x="1972" y="2030"/>
                    <a:pt x="2062" y="2073"/>
                    <a:pt x="2127" y="2181"/>
                  </a:cubicBezTo>
                  <a:cubicBezTo>
                    <a:pt x="2040" y="1565"/>
                    <a:pt x="2565" y="1584"/>
                    <a:pt x="2504" y="1134"/>
                  </a:cubicBezTo>
                  <a:cubicBezTo>
                    <a:pt x="2092" y="1037"/>
                    <a:pt x="2582" y="895"/>
                    <a:pt x="2217" y="713"/>
                  </a:cubicBezTo>
                  <a:cubicBezTo>
                    <a:pt x="2229" y="620"/>
                    <a:pt x="2338" y="668"/>
                    <a:pt x="2390" y="613"/>
                  </a:cubicBezTo>
                  <a:lnTo>
                    <a:pt x="2390" y="613"/>
                  </a:lnTo>
                  <a:cubicBezTo>
                    <a:pt x="2346" y="638"/>
                    <a:pt x="2303" y="649"/>
                    <a:pt x="2262" y="649"/>
                  </a:cubicBezTo>
                  <a:cubicBezTo>
                    <a:pt x="1983" y="649"/>
                    <a:pt x="1773" y="134"/>
                    <a:pt x="1585" y="50"/>
                  </a:cubicBezTo>
                  <a:cubicBezTo>
                    <a:pt x="1365" y="13"/>
                    <a:pt x="1190" y="1"/>
                    <a:pt x="10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3167175" y="3980800"/>
              <a:ext cx="37275" cy="27300"/>
            </a:xfrm>
            <a:custGeom>
              <a:avLst/>
              <a:gdLst/>
              <a:ahLst/>
              <a:cxnLst/>
              <a:rect l="l" t="t" r="r" b="b"/>
              <a:pathLst>
                <a:path w="1491" h="1092" extrusionOk="0">
                  <a:moveTo>
                    <a:pt x="367" y="0"/>
                  </a:moveTo>
                  <a:cubicBezTo>
                    <a:pt x="196" y="0"/>
                    <a:pt x="125" y="107"/>
                    <a:pt x="1" y="249"/>
                  </a:cubicBezTo>
                  <a:cubicBezTo>
                    <a:pt x="330" y="514"/>
                    <a:pt x="91" y="594"/>
                    <a:pt x="417" y="860"/>
                  </a:cubicBezTo>
                  <a:cubicBezTo>
                    <a:pt x="739" y="947"/>
                    <a:pt x="860" y="1018"/>
                    <a:pt x="1121" y="1092"/>
                  </a:cubicBezTo>
                  <a:cubicBezTo>
                    <a:pt x="1099" y="881"/>
                    <a:pt x="1490" y="871"/>
                    <a:pt x="1192" y="512"/>
                  </a:cubicBezTo>
                  <a:cubicBezTo>
                    <a:pt x="1043" y="386"/>
                    <a:pt x="955" y="218"/>
                    <a:pt x="758" y="107"/>
                  </a:cubicBezTo>
                  <a:cubicBezTo>
                    <a:pt x="582" y="32"/>
                    <a:pt x="459" y="0"/>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3351000" y="4452350"/>
              <a:ext cx="1750" cy="4175"/>
            </a:xfrm>
            <a:custGeom>
              <a:avLst/>
              <a:gdLst/>
              <a:ahLst/>
              <a:cxnLst/>
              <a:rect l="l" t="t" r="r" b="b"/>
              <a:pathLst>
                <a:path w="70" h="167" extrusionOk="0">
                  <a:moveTo>
                    <a:pt x="38" y="0"/>
                  </a:moveTo>
                  <a:lnTo>
                    <a:pt x="1" y="154"/>
                  </a:lnTo>
                  <a:lnTo>
                    <a:pt x="69" y="166"/>
                  </a:lnTo>
                  <a:lnTo>
                    <a:pt x="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3208375" y="4140975"/>
              <a:ext cx="28925" cy="25500"/>
            </a:xfrm>
            <a:custGeom>
              <a:avLst/>
              <a:gdLst/>
              <a:ahLst/>
              <a:cxnLst/>
              <a:rect l="l" t="t" r="r" b="b"/>
              <a:pathLst>
                <a:path w="1157" h="1020" extrusionOk="0">
                  <a:moveTo>
                    <a:pt x="513" y="1"/>
                  </a:moveTo>
                  <a:cubicBezTo>
                    <a:pt x="397" y="1"/>
                    <a:pt x="331" y="82"/>
                    <a:pt x="233" y="82"/>
                  </a:cubicBezTo>
                  <a:cubicBezTo>
                    <a:pt x="232" y="82"/>
                    <a:pt x="231" y="82"/>
                    <a:pt x="230" y="82"/>
                  </a:cubicBezTo>
                  <a:lnTo>
                    <a:pt x="230" y="82"/>
                  </a:lnTo>
                  <a:cubicBezTo>
                    <a:pt x="1" y="311"/>
                    <a:pt x="242" y="584"/>
                    <a:pt x="498" y="887"/>
                  </a:cubicBezTo>
                  <a:cubicBezTo>
                    <a:pt x="621" y="911"/>
                    <a:pt x="737" y="989"/>
                    <a:pt x="894" y="1019"/>
                  </a:cubicBezTo>
                  <a:cubicBezTo>
                    <a:pt x="1156" y="1017"/>
                    <a:pt x="1109" y="726"/>
                    <a:pt x="1145" y="510"/>
                  </a:cubicBezTo>
                  <a:cubicBezTo>
                    <a:pt x="1121" y="368"/>
                    <a:pt x="856" y="207"/>
                    <a:pt x="716" y="70"/>
                  </a:cubicBezTo>
                  <a:cubicBezTo>
                    <a:pt x="632" y="18"/>
                    <a:pt x="567" y="1"/>
                    <a:pt x="5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3209975" y="4234300"/>
              <a:ext cx="40225" cy="32400"/>
            </a:xfrm>
            <a:custGeom>
              <a:avLst/>
              <a:gdLst/>
              <a:ahLst/>
              <a:cxnLst/>
              <a:rect l="l" t="t" r="r" b="b"/>
              <a:pathLst>
                <a:path w="1609" h="1296" extrusionOk="0">
                  <a:moveTo>
                    <a:pt x="384" y="0"/>
                  </a:moveTo>
                  <a:lnTo>
                    <a:pt x="384" y="0"/>
                  </a:lnTo>
                  <a:cubicBezTo>
                    <a:pt x="661" y="436"/>
                    <a:pt x="1" y="694"/>
                    <a:pt x="635" y="1071"/>
                  </a:cubicBezTo>
                  <a:cubicBezTo>
                    <a:pt x="993" y="1296"/>
                    <a:pt x="1085" y="1199"/>
                    <a:pt x="1426" y="1241"/>
                  </a:cubicBezTo>
                  <a:cubicBezTo>
                    <a:pt x="1419" y="1007"/>
                    <a:pt x="1609" y="843"/>
                    <a:pt x="1429" y="545"/>
                  </a:cubicBezTo>
                  <a:lnTo>
                    <a:pt x="1429" y="545"/>
                  </a:lnTo>
                  <a:lnTo>
                    <a:pt x="1493" y="557"/>
                  </a:lnTo>
                  <a:cubicBezTo>
                    <a:pt x="1194" y="349"/>
                    <a:pt x="747" y="140"/>
                    <a:pt x="3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3309675" y="4665650"/>
              <a:ext cx="4300" cy="3150"/>
            </a:xfrm>
            <a:custGeom>
              <a:avLst/>
              <a:gdLst/>
              <a:ahLst/>
              <a:cxnLst/>
              <a:rect l="l" t="t" r="r" b="b"/>
              <a:pathLst>
                <a:path w="172" h="126" extrusionOk="0">
                  <a:moveTo>
                    <a:pt x="1" y="1"/>
                  </a:moveTo>
                  <a:cubicBezTo>
                    <a:pt x="1" y="36"/>
                    <a:pt x="36" y="76"/>
                    <a:pt x="72" y="121"/>
                  </a:cubicBezTo>
                  <a:cubicBezTo>
                    <a:pt x="82" y="124"/>
                    <a:pt x="93" y="126"/>
                    <a:pt x="103" y="126"/>
                  </a:cubicBezTo>
                  <a:cubicBezTo>
                    <a:pt x="127" y="126"/>
                    <a:pt x="150" y="115"/>
                    <a:pt x="171" y="74"/>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3122475" y="4029600"/>
              <a:ext cx="26950" cy="21350"/>
            </a:xfrm>
            <a:custGeom>
              <a:avLst/>
              <a:gdLst/>
              <a:ahLst/>
              <a:cxnLst/>
              <a:rect l="l" t="t" r="r" b="b"/>
              <a:pathLst>
                <a:path w="1078" h="854" extrusionOk="0">
                  <a:moveTo>
                    <a:pt x="244" y="0"/>
                  </a:moveTo>
                  <a:cubicBezTo>
                    <a:pt x="234" y="0"/>
                    <a:pt x="224" y="1"/>
                    <a:pt x="214" y="2"/>
                  </a:cubicBezTo>
                  <a:cubicBezTo>
                    <a:pt x="159" y="118"/>
                    <a:pt x="1" y="182"/>
                    <a:pt x="162" y="428"/>
                  </a:cubicBezTo>
                  <a:cubicBezTo>
                    <a:pt x="251" y="686"/>
                    <a:pt x="595" y="853"/>
                    <a:pt x="809" y="853"/>
                  </a:cubicBezTo>
                  <a:cubicBezTo>
                    <a:pt x="827" y="853"/>
                    <a:pt x="844" y="852"/>
                    <a:pt x="860" y="850"/>
                  </a:cubicBezTo>
                  <a:cubicBezTo>
                    <a:pt x="871" y="851"/>
                    <a:pt x="881" y="851"/>
                    <a:pt x="890" y="851"/>
                  </a:cubicBezTo>
                  <a:cubicBezTo>
                    <a:pt x="1077" y="851"/>
                    <a:pt x="973" y="608"/>
                    <a:pt x="957" y="456"/>
                  </a:cubicBezTo>
                  <a:cubicBezTo>
                    <a:pt x="785" y="243"/>
                    <a:pt x="472" y="0"/>
                    <a:pt x="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3221075" y="4438225"/>
              <a:ext cx="19300" cy="15500"/>
            </a:xfrm>
            <a:custGeom>
              <a:avLst/>
              <a:gdLst/>
              <a:ahLst/>
              <a:cxnLst/>
              <a:rect l="l" t="t" r="r" b="b"/>
              <a:pathLst>
                <a:path w="772" h="620" extrusionOk="0">
                  <a:moveTo>
                    <a:pt x="329" y="1"/>
                  </a:moveTo>
                  <a:cubicBezTo>
                    <a:pt x="311" y="1"/>
                    <a:pt x="293" y="3"/>
                    <a:pt x="274" y="9"/>
                  </a:cubicBezTo>
                  <a:cubicBezTo>
                    <a:pt x="271" y="9"/>
                    <a:pt x="269" y="9"/>
                    <a:pt x="266" y="9"/>
                  </a:cubicBezTo>
                  <a:cubicBezTo>
                    <a:pt x="0" y="9"/>
                    <a:pt x="139" y="351"/>
                    <a:pt x="163" y="516"/>
                  </a:cubicBezTo>
                  <a:cubicBezTo>
                    <a:pt x="245" y="592"/>
                    <a:pt x="313" y="619"/>
                    <a:pt x="373" y="619"/>
                  </a:cubicBezTo>
                  <a:cubicBezTo>
                    <a:pt x="520" y="619"/>
                    <a:pt x="620" y="456"/>
                    <a:pt x="772" y="449"/>
                  </a:cubicBezTo>
                  <a:cubicBezTo>
                    <a:pt x="641" y="329"/>
                    <a:pt x="530" y="1"/>
                    <a:pt x="3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3808350" y="3832775"/>
              <a:ext cx="159875" cy="133050"/>
            </a:xfrm>
            <a:custGeom>
              <a:avLst/>
              <a:gdLst/>
              <a:ahLst/>
              <a:cxnLst/>
              <a:rect l="l" t="t" r="r" b="b"/>
              <a:pathLst>
                <a:path w="6395" h="5322" extrusionOk="0">
                  <a:moveTo>
                    <a:pt x="2529" y="0"/>
                  </a:moveTo>
                  <a:cubicBezTo>
                    <a:pt x="2511" y="0"/>
                    <a:pt x="2490" y="1"/>
                    <a:pt x="2468" y="3"/>
                  </a:cubicBezTo>
                  <a:cubicBezTo>
                    <a:pt x="2302" y="294"/>
                    <a:pt x="1582" y="597"/>
                    <a:pt x="867" y="597"/>
                  </a:cubicBezTo>
                  <a:cubicBezTo>
                    <a:pt x="808" y="597"/>
                    <a:pt x="749" y="595"/>
                    <a:pt x="690" y="590"/>
                  </a:cubicBezTo>
                  <a:lnTo>
                    <a:pt x="690" y="590"/>
                  </a:lnTo>
                  <a:cubicBezTo>
                    <a:pt x="801" y="628"/>
                    <a:pt x="900" y="697"/>
                    <a:pt x="976" y="742"/>
                  </a:cubicBezTo>
                  <a:cubicBezTo>
                    <a:pt x="673" y="1102"/>
                    <a:pt x="256" y="1419"/>
                    <a:pt x="0" y="1791"/>
                  </a:cubicBezTo>
                  <a:cubicBezTo>
                    <a:pt x="427" y="2513"/>
                    <a:pt x="853" y="3553"/>
                    <a:pt x="1575" y="4003"/>
                  </a:cubicBezTo>
                  <a:cubicBezTo>
                    <a:pt x="1663" y="3938"/>
                    <a:pt x="1755" y="3912"/>
                    <a:pt x="1850" y="3912"/>
                  </a:cubicBezTo>
                  <a:cubicBezTo>
                    <a:pt x="2173" y="3912"/>
                    <a:pt x="2529" y="4212"/>
                    <a:pt x="2880" y="4313"/>
                  </a:cubicBezTo>
                  <a:cubicBezTo>
                    <a:pt x="2849" y="4382"/>
                    <a:pt x="2679" y="4476"/>
                    <a:pt x="2731" y="4495"/>
                  </a:cubicBezTo>
                  <a:cubicBezTo>
                    <a:pt x="3006" y="4470"/>
                    <a:pt x="3258" y="4219"/>
                    <a:pt x="3650" y="4219"/>
                  </a:cubicBezTo>
                  <a:cubicBezTo>
                    <a:pt x="3736" y="4219"/>
                    <a:pt x="3830" y="4231"/>
                    <a:pt x="3931" y="4261"/>
                  </a:cubicBezTo>
                  <a:cubicBezTo>
                    <a:pt x="4403" y="4574"/>
                    <a:pt x="3943" y="5012"/>
                    <a:pt x="3958" y="5322"/>
                  </a:cubicBezTo>
                  <a:cubicBezTo>
                    <a:pt x="4360" y="5083"/>
                    <a:pt x="4050" y="4363"/>
                    <a:pt x="4606" y="4121"/>
                  </a:cubicBezTo>
                  <a:cubicBezTo>
                    <a:pt x="4617" y="4125"/>
                    <a:pt x="4630" y="4127"/>
                    <a:pt x="4645" y="4127"/>
                  </a:cubicBezTo>
                  <a:cubicBezTo>
                    <a:pt x="4725" y="4127"/>
                    <a:pt x="4862" y="4079"/>
                    <a:pt x="4968" y="4079"/>
                  </a:cubicBezTo>
                  <a:cubicBezTo>
                    <a:pt x="5047" y="4079"/>
                    <a:pt x="5109" y="4106"/>
                    <a:pt x="5116" y="4202"/>
                  </a:cubicBezTo>
                  <a:cubicBezTo>
                    <a:pt x="5168" y="3939"/>
                    <a:pt x="5338" y="3775"/>
                    <a:pt x="5580" y="3657"/>
                  </a:cubicBezTo>
                  <a:cubicBezTo>
                    <a:pt x="5966" y="3730"/>
                    <a:pt x="6060" y="4024"/>
                    <a:pt x="6288" y="4164"/>
                  </a:cubicBezTo>
                  <a:cubicBezTo>
                    <a:pt x="5674" y="3667"/>
                    <a:pt x="5978" y="3188"/>
                    <a:pt x="5949" y="2719"/>
                  </a:cubicBezTo>
                  <a:cubicBezTo>
                    <a:pt x="5942" y="2645"/>
                    <a:pt x="5984" y="2625"/>
                    <a:pt x="6048" y="2625"/>
                  </a:cubicBezTo>
                  <a:cubicBezTo>
                    <a:pt x="6123" y="2625"/>
                    <a:pt x="6227" y="2651"/>
                    <a:pt x="6319" y="2651"/>
                  </a:cubicBezTo>
                  <a:cubicBezTo>
                    <a:pt x="6345" y="2651"/>
                    <a:pt x="6371" y="2649"/>
                    <a:pt x="6394" y="2643"/>
                  </a:cubicBezTo>
                  <a:cubicBezTo>
                    <a:pt x="6032" y="2447"/>
                    <a:pt x="5992" y="2236"/>
                    <a:pt x="5821" y="2025"/>
                  </a:cubicBezTo>
                  <a:cubicBezTo>
                    <a:pt x="6242" y="1920"/>
                    <a:pt x="5055" y="1265"/>
                    <a:pt x="5807" y="1265"/>
                  </a:cubicBezTo>
                  <a:cubicBezTo>
                    <a:pt x="5818" y="1265"/>
                    <a:pt x="5829" y="1265"/>
                    <a:pt x="5840" y="1265"/>
                  </a:cubicBezTo>
                  <a:cubicBezTo>
                    <a:pt x="5052" y="927"/>
                    <a:pt x="4628" y="721"/>
                    <a:pt x="3879" y="285"/>
                  </a:cubicBezTo>
                  <a:cubicBezTo>
                    <a:pt x="3683" y="291"/>
                    <a:pt x="3505" y="362"/>
                    <a:pt x="3307" y="362"/>
                  </a:cubicBezTo>
                  <a:cubicBezTo>
                    <a:pt x="3216" y="362"/>
                    <a:pt x="3120" y="347"/>
                    <a:pt x="3017" y="304"/>
                  </a:cubicBezTo>
                  <a:cubicBezTo>
                    <a:pt x="2573" y="288"/>
                    <a:pt x="2860" y="0"/>
                    <a:pt x="25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3133500" y="4641675"/>
              <a:ext cx="109825" cy="105525"/>
            </a:xfrm>
            <a:custGeom>
              <a:avLst/>
              <a:gdLst/>
              <a:ahLst/>
              <a:cxnLst/>
              <a:rect l="l" t="t" r="r" b="b"/>
              <a:pathLst>
                <a:path w="4393" h="4221" extrusionOk="0">
                  <a:moveTo>
                    <a:pt x="343" y="1258"/>
                  </a:moveTo>
                  <a:lnTo>
                    <a:pt x="343" y="1258"/>
                  </a:lnTo>
                  <a:cubicBezTo>
                    <a:pt x="330" y="1266"/>
                    <a:pt x="318" y="1275"/>
                    <a:pt x="307" y="1285"/>
                  </a:cubicBezTo>
                  <a:lnTo>
                    <a:pt x="307" y="1285"/>
                  </a:lnTo>
                  <a:cubicBezTo>
                    <a:pt x="319" y="1277"/>
                    <a:pt x="331" y="1268"/>
                    <a:pt x="343" y="1258"/>
                  </a:cubicBezTo>
                  <a:close/>
                  <a:moveTo>
                    <a:pt x="307" y="1285"/>
                  </a:moveTo>
                  <a:lnTo>
                    <a:pt x="307" y="1285"/>
                  </a:lnTo>
                  <a:cubicBezTo>
                    <a:pt x="224" y="1344"/>
                    <a:pt x="126" y="1381"/>
                    <a:pt x="0" y="1384"/>
                  </a:cubicBezTo>
                  <a:cubicBezTo>
                    <a:pt x="48" y="1405"/>
                    <a:pt x="86" y="1414"/>
                    <a:pt x="118" y="1414"/>
                  </a:cubicBezTo>
                  <a:cubicBezTo>
                    <a:pt x="210" y="1414"/>
                    <a:pt x="248" y="1339"/>
                    <a:pt x="307" y="1285"/>
                  </a:cubicBezTo>
                  <a:close/>
                  <a:moveTo>
                    <a:pt x="4391" y="2096"/>
                  </a:moveTo>
                  <a:cubicBezTo>
                    <a:pt x="4391" y="2098"/>
                    <a:pt x="4392" y="2099"/>
                    <a:pt x="4393" y="2101"/>
                  </a:cubicBezTo>
                  <a:cubicBezTo>
                    <a:pt x="4392" y="2099"/>
                    <a:pt x="4391" y="2098"/>
                    <a:pt x="4391" y="2096"/>
                  </a:cubicBezTo>
                  <a:close/>
                  <a:moveTo>
                    <a:pt x="1546" y="1"/>
                  </a:moveTo>
                  <a:lnTo>
                    <a:pt x="1674" y="145"/>
                  </a:lnTo>
                  <a:cubicBezTo>
                    <a:pt x="1637" y="300"/>
                    <a:pt x="1556" y="345"/>
                    <a:pt x="1455" y="345"/>
                  </a:cubicBezTo>
                  <a:cubicBezTo>
                    <a:pt x="1316" y="345"/>
                    <a:pt x="1141" y="259"/>
                    <a:pt x="993" y="259"/>
                  </a:cubicBezTo>
                  <a:cubicBezTo>
                    <a:pt x="962" y="259"/>
                    <a:pt x="931" y="263"/>
                    <a:pt x="902" y="273"/>
                  </a:cubicBezTo>
                  <a:lnTo>
                    <a:pt x="1156" y="526"/>
                  </a:lnTo>
                  <a:cubicBezTo>
                    <a:pt x="720" y="590"/>
                    <a:pt x="615" y="1036"/>
                    <a:pt x="343" y="1258"/>
                  </a:cubicBezTo>
                  <a:lnTo>
                    <a:pt x="343" y="1258"/>
                  </a:lnTo>
                  <a:cubicBezTo>
                    <a:pt x="368" y="1243"/>
                    <a:pt x="398" y="1233"/>
                    <a:pt x="435" y="1233"/>
                  </a:cubicBezTo>
                  <a:cubicBezTo>
                    <a:pt x="452" y="1233"/>
                    <a:pt x="470" y="1235"/>
                    <a:pt x="490" y="1239"/>
                  </a:cubicBezTo>
                  <a:cubicBezTo>
                    <a:pt x="668" y="1713"/>
                    <a:pt x="467" y="1822"/>
                    <a:pt x="353" y="2167"/>
                  </a:cubicBezTo>
                  <a:lnTo>
                    <a:pt x="642" y="2229"/>
                  </a:lnTo>
                  <a:cubicBezTo>
                    <a:pt x="628" y="2539"/>
                    <a:pt x="777" y="2800"/>
                    <a:pt x="725" y="3134"/>
                  </a:cubicBezTo>
                  <a:cubicBezTo>
                    <a:pt x="761" y="3060"/>
                    <a:pt x="793" y="3031"/>
                    <a:pt x="823" y="3031"/>
                  </a:cubicBezTo>
                  <a:cubicBezTo>
                    <a:pt x="913" y="3031"/>
                    <a:pt x="978" y="3305"/>
                    <a:pt x="1073" y="3389"/>
                  </a:cubicBezTo>
                  <a:cubicBezTo>
                    <a:pt x="1052" y="3702"/>
                    <a:pt x="500" y="3520"/>
                    <a:pt x="907" y="3865"/>
                  </a:cubicBezTo>
                  <a:cubicBezTo>
                    <a:pt x="963" y="3857"/>
                    <a:pt x="1019" y="3854"/>
                    <a:pt x="1077" y="3854"/>
                  </a:cubicBezTo>
                  <a:cubicBezTo>
                    <a:pt x="1652" y="3854"/>
                    <a:pt x="2309" y="4221"/>
                    <a:pt x="2932" y="4221"/>
                  </a:cubicBezTo>
                  <a:cubicBezTo>
                    <a:pt x="3072" y="4221"/>
                    <a:pt x="3211" y="4202"/>
                    <a:pt x="3346" y="4157"/>
                  </a:cubicBezTo>
                  <a:cubicBezTo>
                    <a:pt x="3711" y="3695"/>
                    <a:pt x="3924" y="3437"/>
                    <a:pt x="4206" y="2992"/>
                  </a:cubicBezTo>
                  <a:lnTo>
                    <a:pt x="4338" y="3164"/>
                  </a:lnTo>
                  <a:lnTo>
                    <a:pt x="4338" y="3164"/>
                  </a:lnTo>
                  <a:lnTo>
                    <a:pt x="4291" y="2040"/>
                  </a:lnTo>
                  <a:lnTo>
                    <a:pt x="4291" y="2040"/>
                  </a:lnTo>
                  <a:cubicBezTo>
                    <a:pt x="4326" y="2049"/>
                    <a:pt x="4358" y="2024"/>
                    <a:pt x="4391" y="2096"/>
                  </a:cubicBezTo>
                  <a:lnTo>
                    <a:pt x="4391" y="2096"/>
                  </a:lnTo>
                  <a:cubicBezTo>
                    <a:pt x="4099" y="1427"/>
                    <a:pt x="4055" y="670"/>
                    <a:pt x="3235" y="370"/>
                  </a:cubicBezTo>
                  <a:cubicBezTo>
                    <a:pt x="2645" y="304"/>
                    <a:pt x="2094" y="1"/>
                    <a:pt x="15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3191450" y="4374050"/>
              <a:ext cx="13525" cy="11650"/>
            </a:xfrm>
            <a:custGeom>
              <a:avLst/>
              <a:gdLst/>
              <a:ahLst/>
              <a:cxnLst/>
              <a:rect l="l" t="t" r="r" b="b"/>
              <a:pathLst>
                <a:path w="541" h="466" extrusionOk="0">
                  <a:moveTo>
                    <a:pt x="210" y="1"/>
                  </a:moveTo>
                  <a:cubicBezTo>
                    <a:pt x="76" y="1"/>
                    <a:pt x="0" y="92"/>
                    <a:pt x="86" y="293"/>
                  </a:cubicBezTo>
                  <a:cubicBezTo>
                    <a:pt x="159" y="373"/>
                    <a:pt x="266" y="466"/>
                    <a:pt x="384" y="466"/>
                  </a:cubicBezTo>
                  <a:cubicBezTo>
                    <a:pt x="493" y="402"/>
                    <a:pt x="540" y="167"/>
                    <a:pt x="304" y="13"/>
                  </a:cubicBezTo>
                  <a:cubicBezTo>
                    <a:pt x="270" y="5"/>
                    <a:pt x="239" y="1"/>
                    <a:pt x="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3202300" y="4419125"/>
              <a:ext cx="7575" cy="6000"/>
            </a:xfrm>
            <a:custGeom>
              <a:avLst/>
              <a:gdLst/>
              <a:ahLst/>
              <a:cxnLst/>
              <a:rect l="l" t="t" r="r" b="b"/>
              <a:pathLst>
                <a:path w="303" h="240" extrusionOk="0">
                  <a:moveTo>
                    <a:pt x="87" y="1"/>
                  </a:moveTo>
                  <a:cubicBezTo>
                    <a:pt x="37" y="1"/>
                    <a:pt x="0" y="36"/>
                    <a:pt x="9" y="98"/>
                  </a:cubicBezTo>
                  <a:cubicBezTo>
                    <a:pt x="40" y="135"/>
                    <a:pt x="60" y="238"/>
                    <a:pt x="119" y="238"/>
                  </a:cubicBezTo>
                  <a:cubicBezTo>
                    <a:pt x="128" y="238"/>
                    <a:pt x="138" y="236"/>
                    <a:pt x="149" y="230"/>
                  </a:cubicBezTo>
                  <a:cubicBezTo>
                    <a:pt x="208" y="214"/>
                    <a:pt x="303" y="240"/>
                    <a:pt x="256" y="133"/>
                  </a:cubicBezTo>
                  <a:cubicBezTo>
                    <a:pt x="210" y="41"/>
                    <a:pt x="141" y="1"/>
                    <a:pt x="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3172200" y="4575225"/>
              <a:ext cx="8450" cy="7225"/>
            </a:xfrm>
            <a:custGeom>
              <a:avLst/>
              <a:gdLst/>
              <a:ahLst/>
              <a:cxnLst/>
              <a:rect l="l" t="t" r="r" b="b"/>
              <a:pathLst>
                <a:path w="338" h="289" extrusionOk="0">
                  <a:moveTo>
                    <a:pt x="304" y="0"/>
                  </a:moveTo>
                  <a:cubicBezTo>
                    <a:pt x="153" y="0"/>
                    <a:pt x="0" y="107"/>
                    <a:pt x="186" y="288"/>
                  </a:cubicBezTo>
                  <a:cubicBezTo>
                    <a:pt x="311" y="262"/>
                    <a:pt x="337" y="137"/>
                    <a:pt x="332" y="2"/>
                  </a:cubicBezTo>
                  <a:cubicBezTo>
                    <a:pt x="323" y="1"/>
                    <a:pt x="314" y="0"/>
                    <a:pt x="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3156175" y="4633975"/>
              <a:ext cx="11975" cy="6475"/>
            </a:xfrm>
            <a:custGeom>
              <a:avLst/>
              <a:gdLst/>
              <a:ahLst/>
              <a:cxnLst/>
              <a:rect l="l" t="t" r="r" b="b"/>
              <a:pathLst>
                <a:path w="479" h="259" extrusionOk="0">
                  <a:moveTo>
                    <a:pt x="0" y="1"/>
                  </a:moveTo>
                  <a:lnTo>
                    <a:pt x="128" y="145"/>
                  </a:lnTo>
                  <a:lnTo>
                    <a:pt x="478" y="25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3149425" y="4747950"/>
              <a:ext cx="4800" cy="6050"/>
            </a:xfrm>
            <a:custGeom>
              <a:avLst/>
              <a:gdLst/>
              <a:ahLst/>
              <a:cxnLst/>
              <a:rect l="l" t="t" r="r" b="b"/>
              <a:pathLst>
                <a:path w="192" h="242" extrusionOk="0">
                  <a:moveTo>
                    <a:pt x="40" y="0"/>
                  </a:moveTo>
                  <a:cubicBezTo>
                    <a:pt x="0" y="95"/>
                    <a:pt x="57" y="221"/>
                    <a:pt x="123" y="242"/>
                  </a:cubicBezTo>
                  <a:cubicBezTo>
                    <a:pt x="192" y="195"/>
                    <a:pt x="137" y="34"/>
                    <a:pt x="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3120750" y="4698225"/>
              <a:ext cx="13300" cy="10425"/>
            </a:xfrm>
            <a:custGeom>
              <a:avLst/>
              <a:gdLst/>
              <a:ahLst/>
              <a:cxnLst/>
              <a:rect l="l" t="t" r="r" b="b"/>
              <a:pathLst>
                <a:path w="532" h="417" extrusionOk="0">
                  <a:moveTo>
                    <a:pt x="531" y="0"/>
                  </a:moveTo>
                  <a:cubicBezTo>
                    <a:pt x="481" y="160"/>
                    <a:pt x="376" y="177"/>
                    <a:pt x="274" y="177"/>
                  </a:cubicBezTo>
                  <a:cubicBezTo>
                    <a:pt x="247" y="177"/>
                    <a:pt x="220" y="176"/>
                    <a:pt x="195" y="176"/>
                  </a:cubicBezTo>
                  <a:cubicBezTo>
                    <a:pt x="87" y="176"/>
                    <a:pt x="1" y="197"/>
                    <a:pt x="18" y="417"/>
                  </a:cubicBezTo>
                  <a:cubicBezTo>
                    <a:pt x="64" y="409"/>
                    <a:pt x="120" y="263"/>
                    <a:pt x="177" y="263"/>
                  </a:cubicBezTo>
                  <a:cubicBezTo>
                    <a:pt x="201" y="263"/>
                    <a:pt x="225" y="288"/>
                    <a:pt x="250" y="358"/>
                  </a:cubicBezTo>
                  <a:cubicBezTo>
                    <a:pt x="262" y="360"/>
                    <a:pt x="274" y="361"/>
                    <a:pt x="286" y="361"/>
                  </a:cubicBezTo>
                  <a:cubicBezTo>
                    <a:pt x="450" y="361"/>
                    <a:pt x="494" y="151"/>
                    <a:pt x="5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2833450" y="4905675"/>
              <a:ext cx="88125" cy="88000"/>
            </a:xfrm>
            <a:custGeom>
              <a:avLst/>
              <a:gdLst/>
              <a:ahLst/>
              <a:cxnLst/>
              <a:rect l="l" t="t" r="r" b="b"/>
              <a:pathLst>
                <a:path w="3525" h="3520" extrusionOk="0">
                  <a:moveTo>
                    <a:pt x="1859" y="0"/>
                  </a:moveTo>
                  <a:cubicBezTo>
                    <a:pt x="1464" y="0"/>
                    <a:pt x="1090" y="345"/>
                    <a:pt x="746" y="345"/>
                  </a:cubicBezTo>
                  <a:cubicBezTo>
                    <a:pt x="726" y="345"/>
                    <a:pt x="707" y="344"/>
                    <a:pt x="687" y="341"/>
                  </a:cubicBezTo>
                  <a:lnTo>
                    <a:pt x="687" y="341"/>
                  </a:lnTo>
                  <a:cubicBezTo>
                    <a:pt x="697" y="360"/>
                    <a:pt x="708" y="374"/>
                    <a:pt x="713" y="398"/>
                  </a:cubicBezTo>
                  <a:cubicBezTo>
                    <a:pt x="394" y="673"/>
                    <a:pt x="360" y="850"/>
                    <a:pt x="266" y="1265"/>
                  </a:cubicBezTo>
                  <a:cubicBezTo>
                    <a:pt x="221" y="1236"/>
                    <a:pt x="197" y="1224"/>
                    <a:pt x="183" y="1182"/>
                  </a:cubicBezTo>
                  <a:lnTo>
                    <a:pt x="183" y="1182"/>
                  </a:lnTo>
                  <a:cubicBezTo>
                    <a:pt x="154" y="1497"/>
                    <a:pt x="112" y="1909"/>
                    <a:pt x="296" y="2255"/>
                  </a:cubicBezTo>
                  <a:cubicBezTo>
                    <a:pt x="255" y="2323"/>
                    <a:pt x="195" y="2329"/>
                    <a:pt x="135" y="2329"/>
                  </a:cubicBezTo>
                  <a:cubicBezTo>
                    <a:pt x="123" y="2329"/>
                    <a:pt x="110" y="2328"/>
                    <a:pt x="97" y="2328"/>
                  </a:cubicBezTo>
                  <a:cubicBezTo>
                    <a:pt x="61" y="2328"/>
                    <a:pt x="27" y="2331"/>
                    <a:pt x="0" y="2349"/>
                  </a:cubicBezTo>
                  <a:cubicBezTo>
                    <a:pt x="185" y="2392"/>
                    <a:pt x="370" y="2366"/>
                    <a:pt x="472" y="2629"/>
                  </a:cubicBezTo>
                  <a:lnTo>
                    <a:pt x="251" y="2903"/>
                  </a:lnTo>
                  <a:cubicBezTo>
                    <a:pt x="346" y="2841"/>
                    <a:pt x="424" y="2815"/>
                    <a:pt x="489" y="2815"/>
                  </a:cubicBezTo>
                  <a:cubicBezTo>
                    <a:pt x="789" y="2815"/>
                    <a:pt x="835" y="3360"/>
                    <a:pt x="1154" y="3360"/>
                  </a:cubicBezTo>
                  <a:cubicBezTo>
                    <a:pt x="1219" y="3360"/>
                    <a:pt x="1296" y="3337"/>
                    <a:pt x="1388" y="3282"/>
                  </a:cubicBezTo>
                  <a:lnTo>
                    <a:pt x="1388" y="3282"/>
                  </a:lnTo>
                  <a:cubicBezTo>
                    <a:pt x="1464" y="3394"/>
                    <a:pt x="1336" y="3422"/>
                    <a:pt x="1315" y="3477"/>
                  </a:cubicBezTo>
                  <a:cubicBezTo>
                    <a:pt x="1377" y="3507"/>
                    <a:pt x="1440" y="3520"/>
                    <a:pt x="1503" y="3520"/>
                  </a:cubicBezTo>
                  <a:cubicBezTo>
                    <a:pt x="1861" y="3520"/>
                    <a:pt x="2232" y="3108"/>
                    <a:pt x="2656" y="3108"/>
                  </a:cubicBezTo>
                  <a:cubicBezTo>
                    <a:pt x="2726" y="3108"/>
                    <a:pt x="2797" y="3119"/>
                    <a:pt x="2871" y="3145"/>
                  </a:cubicBezTo>
                  <a:cubicBezTo>
                    <a:pt x="3418" y="2667"/>
                    <a:pt x="3519" y="1907"/>
                    <a:pt x="3524" y="1165"/>
                  </a:cubicBezTo>
                  <a:cubicBezTo>
                    <a:pt x="3453" y="838"/>
                    <a:pt x="3382" y="611"/>
                    <a:pt x="3077" y="512"/>
                  </a:cubicBezTo>
                  <a:cubicBezTo>
                    <a:pt x="2886" y="436"/>
                    <a:pt x="2713" y="106"/>
                    <a:pt x="2531" y="106"/>
                  </a:cubicBezTo>
                  <a:cubicBezTo>
                    <a:pt x="2474" y="106"/>
                    <a:pt x="2416" y="139"/>
                    <a:pt x="2357" y="223"/>
                  </a:cubicBezTo>
                  <a:cubicBezTo>
                    <a:pt x="2188" y="58"/>
                    <a:pt x="2022" y="0"/>
                    <a:pt x="18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2844925" y="4911725"/>
              <a:ext cx="5725" cy="2500"/>
            </a:xfrm>
            <a:custGeom>
              <a:avLst/>
              <a:gdLst/>
              <a:ahLst/>
              <a:cxnLst/>
              <a:rect l="l" t="t" r="r" b="b"/>
              <a:pathLst>
                <a:path w="229" h="100" extrusionOk="0">
                  <a:moveTo>
                    <a:pt x="46" y="1"/>
                  </a:moveTo>
                  <a:cubicBezTo>
                    <a:pt x="30" y="1"/>
                    <a:pt x="15" y="2"/>
                    <a:pt x="1" y="4"/>
                  </a:cubicBezTo>
                  <a:cubicBezTo>
                    <a:pt x="74" y="64"/>
                    <a:pt x="152" y="90"/>
                    <a:pt x="228" y="99"/>
                  </a:cubicBezTo>
                  <a:cubicBezTo>
                    <a:pt x="188" y="24"/>
                    <a:pt x="112" y="1"/>
                    <a:pt x="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3094900" y="4362675"/>
              <a:ext cx="12575" cy="11725"/>
            </a:xfrm>
            <a:custGeom>
              <a:avLst/>
              <a:gdLst/>
              <a:ahLst/>
              <a:cxnLst/>
              <a:rect l="l" t="t" r="r" b="b"/>
              <a:pathLst>
                <a:path w="503" h="469" extrusionOk="0">
                  <a:moveTo>
                    <a:pt x="125" y="1"/>
                  </a:moveTo>
                  <a:cubicBezTo>
                    <a:pt x="60" y="1"/>
                    <a:pt x="11" y="36"/>
                    <a:pt x="0" y="130"/>
                  </a:cubicBezTo>
                  <a:cubicBezTo>
                    <a:pt x="78" y="276"/>
                    <a:pt x="191" y="468"/>
                    <a:pt x="359" y="468"/>
                  </a:cubicBezTo>
                  <a:cubicBezTo>
                    <a:pt x="360" y="468"/>
                    <a:pt x="361" y="468"/>
                    <a:pt x="362" y="468"/>
                  </a:cubicBezTo>
                  <a:cubicBezTo>
                    <a:pt x="407" y="393"/>
                    <a:pt x="502" y="272"/>
                    <a:pt x="391" y="113"/>
                  </a:cubicBezTo>
                  <a:cubicBezTo>
                    <a:pt x="304" y="51"/>
                    <a:pt x="203" y="1"/>
                    <a:pt x="1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3095650" y="4522150"/>
              <a:ext cx="3825" cy="1975"/>
            </a:xfrm>
            <a:custGeom>
              <a:avLst/>
              <a:gdLst/>
              <a:ahLst/>
              <a:cxnLst/>
              <a:rect l="l" t="t" r="r" b="b"/>
              <a:pathLst>
                <a:path w="153" h="79" extrusionOk="0">
                  <a:moveTo>
                    <a:pt x="119" y="0"/>
                  </a:moveTo>
                  <a:lnTo>
                    <a:pt x="1" y="55"/>
                  </a:lnTo>
                  <a:lnTo>
                    <a:pt x="62" y="78"/>
                  </a:lnTo>
                  <a:cubicBezTo>
                    <a:pt x="91" y="57"/>
                    <a:pt x="152" y="78"/>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3082275" y="4522550"/>
              <a:ext cx="4525" cy="2275"/>
            </a:xfrm>
            <a:custGeom>
              <a:avLst/>
              <a:gdLst/>
              <a:ahLst/>
              <a:cxnLst/>
              <a:rect l="l" t="t" r="r" b="b"/>
              <a:pathLst>
                <a:path w="181" h="91" extrusionOk="0">
                  <a:moveTo>
                    <a:pt x="1" y="1"/>
                  </a:moveTo>
                  <a:lnTo>
                    <a:pt x="34" y="46"/>
                  </a:lnTo>
                  <a:cubicBezTo>
                    <a:pt x="54" y="53"/>
                    <a:pt x="107" y="90"/>
                    <a:pt x="145" y="90"/>
                  </a:cubicBezTo>
                  <a:cubicBezTo>
                    <a:pt x="160" y="90"/>
                    <a:pt x="173" y="85"/>
                    <a:pt x="181" y="7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3058900" y="4471875"/>
              <a:ext cx="24475" cy="28975"/>
            </a:xfrm>
            <a:custGeom>
              <a:avLst/>
              <a:gdLst/>
              <a:ahLst/>
              <a:cxnLst/>
              <a:rect l="l" t="t" r="r" b="b"/>
              <a:pathLst>
                <a:path w="979" h="1159" extrusionOk="0">
                  <a:moveTo>
                    <a:pt x="389" y="0"/>
                  </a:moveTo>
                  <a:cubicBezTo>
                    <a:pt x="259" y="0"/>
                    <a:pt x="176" y="87"/>
                    <a:pt x="74" y="87"/>
                  </a:cubicBezTo>
                  <a:cubicBezTo>
                    <a:pt x="50" y="87"/>
                    <a:pt x="26" y="83"/>
                    <a:pt x="0" y="72"/>
                  </a:cubicBezTo>
                  <a:lnTo>
                    <a:pt x="0" y="72"/>
                  </a:lnTo>
                  <a:cubicBezTo>
                    <a:pt x="24" y="531"/>
                    <a:pt x="202" y="602"/>
                    <a:pt x="135" y="1029"/>
                  </a:cubicBezTo>
                  <a:lnTo>
                    <a:pt x="481" y="972"/>
                  </a:lnTo>
                  <a:cubicBezTo>
                    <a:pt x="552" y="1107"/>
                    <a:pt x="610" y="1159"/>
                    <a:pt x="660" y="1159"/>
                  </a:cubicBezTo>
                  <a:cubicBezTo>
                    <a:pt x="790" y="1159"/>
                    <a:pt x="864" y="809"/>
                    <a:pt x="962" y="706"/>
                  </a:cubicBezTo>
                  <a:cubicBezTo>
                    <a:pt x="978" y="519"/>
                    <a:pt x="784" y="188"/>
                    <a:pt x="663" y="112"/>
                  </a:cubicBezTo>
                  <a:cubicBezTo>
                    <a:pt x="549" y="27"/>
                    <a:pt x="461" y="0"/>
                    <a:pt x="3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2852925" y="5013125"/>
              <a:ext cx="1750" cy="2450"/>
            </a:xfrm>
            <a:custGeom>
              <a:avLst/>
              <a:gdLst/>
              <a:ahLst/>
              <a:cxnLst/>
              <a:rect l="l" t="t" r="r" b="b"/>
              <a:pathLst>
                <a:path w="70" h="98" extrusionOk="0">
                  <a:moveTo>
                    <a:pt x="69" y="0"/>
                  </a:moveTo>
                  <a:lnTo>
                    <a:pt x="1" y="97"/>
                  </a:lnTo>
                  <a:lnTo>
                    <a:pt x="36" y="83"/>
                  </a:lnTo>
                  <a:lnTo>
                    <a:pt x="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3072500" y="4500000"/>
              <a:ext cx="925" cy="2875"/>
            </a:xfrm>
            <a:custGeom>
              <a:avLst/>
              <a:gdLst/>
              <a:ahLst/>
              <a:cxnLst/>
              <a:rect l="l" t="t" r="r" b="b"/>
              <a:pathLst>
                <a:path w="37" h="115" extrusionOk="0">
                  <a:moveTo>
                    <a:pt x="1" y="1"/>
                  </a:moveTo>
                  <a:lnTo>
                    <a:pt x="36" y="114"/>
                  </a:lnTo>
                  <a:lnTo>
                    <a:pt x="32" y="1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2773350" y="5469750"/>
              <a:ext cx="5725" cy="4425"/>
            </a:xfrm>
            <a:custGeom>
              <a:avLst/>
              <a:gdLst/>
              <a:ahLst/>
              <a:cxnLst/>
              <a:rect l="l" t="t" r="r" b="b"/>
              <a:pathLst>
                <a:path w="229" h="177" extrusionOk="0">
                  <a:moveTo>
                    <a:pt x="228" y="1"/>
                  </a:moveTo>
                  <a:lnTo>
                    <a:pt x="1" y="176"/>
                  </a:lnTo>
                  <a:lnTo>
                    <a:pt x="1" y="176"/>
                  </a:lnTo>
                  <a:lnTo>
                    <a:pt x="65" y="159"/>
                  </a:lnTo>
                  <a:lnTo>
                    <a:pt x="2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2832450" y="5005250"/>
              <a:ext cx="3875" cy="2100"/>
            </a:xfrm>
            <a:custGeom>
              <a:avLst/>
              <a:gdLst/>
              <a:ahLst/>
              <a:cxnLst/>
              <a:rect l="l" t="t" r="r" b="b"/>
              <a:pathLst>
                <a:path w="155" h="84" extrusionOk="0">
                  <a:moveTo>
                    <a:pt x="154" y="0"/>
                  </a:moveTo>
                  <a:lnTo>
                    <a:pt x="0" y="83"/>
                  </a:lnTo>
                  <a:lnTo>
                    <a:pt x="0" y="83"/>
                  </a:lnTo>
                  <a:lnTo>
                    <a:pt x="109" y="41"/>
                  </a:lnTo>
                  <a:lnTo>
                    <a:pt x="1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2818050" y="5012000"/>
              <a:ext cx="4175" cy="3525"/>
            </a:xfrm>
            <a:custGeom>
              <a:avLst/>
              <a:gdLst/>
              <a:ahLst/>
              <a:cxnLst/>
              <a:rect l="l" t="t" r="r" b="b"/>
              <a:pathLst>
                <a:path w="167" h="141" extrusionOk="0">
                  <a:moveTo>
                    <a:pt x="84" y="0"/>
                  </a:moveTo>
                  <a:cubicBezTo>
                    <a:pt x="60" y="57"/>
                    <a:pt x="1" y="126"/>
                    <a:pt x="84" y="140"/>
                  </a:cubicBezTo>
                  <a:cubicBezTo>
                    <a:pt x="166" y="86"/>
                    <a:pt x="119" y="57"/>
                    <a:pt x="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2832850" y="4945475"/>
              <a:ext cx="3175" cy="3075"/>
            </a:xfrm>
            <a:custGeom>
              <a:avLst/>
              <a:gdLst/>
              <a:ahLst/>
              <a:cxnLst/>
              <a:rect l="l" t="t" r="r" b="b"/>
              <a:pathLst>
                <a:path w="127" h="123" extrusionOk="0">
                  <a:moveTo>
                    <a:pt x="22" y="0"/>
                  </a:moveTo>
                  <a:cubicBezTo>
                    <a:pt x="10" y="0"/>
                    <a:pt x="2" y="18"/>
                    <a:pt x="1" y="68"/>
                  </a:cubicBezTo>
                  <a:cubicBezTo>
                    <a:pt x="46" y="70"/>
                    <a:pt x="72" y="122"/>
                    <a:pt x="102" y="122"/>
                  </a:cubicBezTo>
                  <a:cubicBezTo>
                    <a:pt x="110" y="122"/>
                    <a:pt x="118" y="119"/>
                    <a:pt x="126" y="111"/>
                  </a:cubicBezTo>
                  <a:cubicBezTo>
                    <a:pt x="95" y="93"/>
                    <a:pt x="49" y="0"/>
                    <a:pt x="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2833575" y="4919075"/>
              <a:ext cx="9300" cy="7050"/>
            </a:xfrm>
            <a:custGeom>
              <a:avLst/>
              <a:gdLst/>
              <a:ahLst/>
              <a:cxnLst/>
              <a:rect l="l" t="t" r="r" b="b"/>
              <a:pathLst>
                <a:path w="372" h="282" extrusionOk="0">
                  <a:moveTo>
                    <a:pt x="330" y="1"/>
                  </a:moveTo>
                  <a:cubicBezTo>
                    <a:pt x="264" y="1"/>
                    <a:pt x="171" y="145"/>
                    <a:pt x="54" y="145"/>
                  </a:cubicBezTo>
                  <a:cubicBezTo>
                    <a:pt x="37" y="145"/>
                    <a:pt x="19" y="142"/>
                    <a:pt x="0" y="134"/>
                  </a:cubicBezTo>
                  <a:lnTo>
                    <a:pt x="0" y="134"/>
                  </a:lnTo>
                  <a:cubicBezTo>
                    <a:pt x="39" y="243"/>
                    <a:pt x="79" y="282"/>
                    <a:pt x="118" y="282"/>
                  </a:cubicBezTo>
                  <a:cubicBezTo>
                    <a:pt x="205" y="282"/>
                    <a:pt x="291" y="93"/>
                    <a:pt x="372" y="28"/>
                  </a:cubicBezTo>
                  <a:cubicBezTo>
                    <a:pt x="360" y="9"/>
                    <a:pt x="346" y="1"/>
                    <a:pt x="3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2827875" y="4945150"/>
              <a:ext cx="3875" cy="6850"/>
            </a:xfrm>
            <a:custGeom>
              <a:avLst/>
              <a:gdLst/>
              <a:ahLst/>
              <a:cxnLst/>
              <a:rect l="l" t="t" r="r" b="b"/>
              <a:pathLst>
                <a:path w="155" h="274" extrusionOk="0">
                  <a:moveTo>
                    <a:pt x="62" y="1"/>
                  </a:moveTo>
                  <a:lnTo>
                    <a:pt x="1" y="230"/>
                  </a:lnTo>
                  <a:lnTo>
                    <a:pt x="72" y="273"/>
                  </a:lnTo>
                  <a:lnTo>
                    <a:pt x="155" y="53"/>
                  </a:lnTo>
                  <a:lnTo>
                    <a:pt x="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3013000" y="4466625"/>
              <a:ext cx="9675" cy="8525"/>
            </a:xfrm>
            <a:custGeom>
              <a:avLst/>
              <a:gdLst/>
              <a:ahLst/>
              <a:cxnLst/>
              <a:rect l="l" t="t" r="r" b="b"/>
              <a:pathLst>
                <a:path w="387" h="341" extrusionOk="0">
                  <a:moveTo>
                    <a:pt x="213" y="1"/>
                  </a:moveTo>
                  <a:cubicBezTo>
                    <a:pt x="95" y="1"/>
                    <a:pt x="0" y="170"/>
                    <a:pt x="224" y="339"/>
                  </a:cubicBezTo>
                  <a:cubicBezTo>
                    <a:pt x="231" y="340"/>
                    <a:pt x="239" y="340"/>
                    <a:pt x="246" y="340"/>
                  </a:cubicBezTo>
                  <a:cubicBezTo>
                    <a:pt x="344" y="340"/>
                    <a:pt x="387" y="239"/>
                    <a:pt x="354" y="104"/>
                  </a:cubicBezTo>
                  <a:cubicBezTo>
                    <a:pt x="317" y="31"/>
                    <a:pt x="263" y="1"/>
                    <a:pt x="2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3014175" y="4485100"/>
              <a:ext cx="7025" cy="5950"/>
            </a:xfrm>
            <a:custGeom>
              <a:avLst/>
              <a:gdLst/>
              <a:ahLst/>
              <a:cxnLst/>
              <a:rect l="l" t="t" r="r" b="b"/>
              <a:pathLst>
                <a:path w="281" h="238" extrusionOk="0">
                  <a:moveTo>
                    <a:pt x="118" y="1"/>
                  </a:moveTo>
                  <a:cubicBezTo>
                    <a:pt x="46" y="1"/>
                    <a:pt x="1" y="72"/>
                    <a:pt x="84" y="201"/>
                  </a:cubicBezTo>
                  <a:cubicBezTo>
                    <a:pt x="119" y="227"/>
                    <a:pt x="145" y="238"/>
                    <a:pt x="167" y="238"/>
                  </a:cubicBezTo>
                  <a:cubicBezTo>
                    <a:pt x="218" y="238"/>
                    <a:pt x="242" y="179"/>
                    <a:pt x="281" y="128"/>
                  </a:cubicBezTo>
                  <a:cubicBezTo>
                    <a:pt x="241" y="41"/>
                    <a:pt x="172" y="1"/>
                    <a:pt x="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3002575" y="4455500"/>
              <a:ext cx="4850" cy="4250"/>
            </a:xfrm>
            <a:custGeom>
              <a:avLst/>
              <a:gdLst/>
              <a:ahLst/>
              <a:cxnLst/>
              <a:rect l="l" t="t" r="r" b="b"/>
              <a:pathLst>
                <a:path w="194" h="170" extrusionOk="0">
                  <a:moveTo>
                    <a:pt x="46" y="0"/>
                  </a:moveTo>
                  <a:cubicBezTo>
                    <a:pt x="11" y="0"/>
                    <a:pt x="0" y="27"/>
                    <a:pt x="58" y="132"/>
                  </a:cubicBezTo>
                  <a:cubicBezTo>
                    <a:pt x="99" y="159"/>
                    <a:pt x="125" y="170"/>
                    <a:pt x="141" y="170"/>
                  </a:cubicBezTo>
                  <a:cubicBezTo>
                    <a:pt x="194" y="170"/>
                    <a:pt x="151" y="64"/>
                    <a:pt x="191" y="33"/>
                  </a:cubicBezTo>
                  <a:cubicBezTo>
                    <a:pt x="148" y="31"/>
                    <a:pt x="83" y="0"/>
                    <a:pt x="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2966650" y="4380450"/>
              <a:ext cx="8200" cy="14550"/>
            </a:xfrm>
            <a:custGeom>
              <a:avLst/>
              <a:gdLst/>
              <a:ahLst/>
              <a:cxnLst/>
              <a:rect l="l" t="t" r="r" b="b"/>
              <a:pathLst>
                <a:path w="328" h="582" extrusionOk="0">
                  <a:moveTo>
                    <a:pt x="201" y="0"/>
                  </a:moveTo>
                  <a:cubicBezTo>
                    <a:pt x="0" y="0"/>
                    <a:pt x="217" y="407"/>
                    <a:pt x="110" y="582"/>
                  </a:cubicBezTo>
                  <a:cubicBezTo>
                    <a:pt x="259" y="468"/>
                    <a:pt x="327" y="314"/>
                    <a:pt x="275" y="13"/>
                  </a:cubicBezTo>
                  <a:cubicBezTo>
                    <a:pt x="246" y="4"/>
                    <a:pt x="222" y="0"/>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2963700" y="4379050"/>
              <a:ext cx="1975" cy="2975"/>
            </a:xfrm>
            <a:custGeom>
              <a:avLst/>
              <a:gdLst/>
              <a:ahLst/>
              <a:cxnLst/>
              <a:rect l="l" t="t" r="r" b="b"/>
              <a:pathLst>
                <a:path w="79" h="119" extrusionOk="0">
                  <a:moveTo>
                    <a:pt x="26" y="1"/>
                  </a:moveTo>
                  <a:cubicBezTo>
                    <a:pt x="1" y="1"/>
                    <a:pt x="31" y="77"/>
                    <a:pt x="43" y="119"/>
                  </a:cubicBezTo>
                  <a:lnTo>
                    <a:pt x="78" y="36"/>
                  </a:lnTo>
                  <a:cubicBezTo>
                    <a:pt x="51" y="11"/>
                    <a:pt x="35" y="1"/>
                    <a:pt x="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2964525" y="4382000"/>
              <a:ext cx="425" cy="700"/>
            </a:xfrm>
            <a:custGeom>
              <a:avLst/>
              <a:gdLst/>
              <a:ahLst/>
              <a:cxnLst/>
              <a:rect l="l" t="t" r="r" b="b"/>
              <a:pathLst>
                <a:path w="17" h="28" extrusionOk="0">
                  <a:moveTo>
                    <a:pt x="10" y="1"/>
                  </a:moveTo>
                  <a:lnTo>
                    <a:pt x="0" y="20"/>
                  </a:lnTo>
                  <a:cubicBezTo>
                    <a:pt x="5" y="25"/>
                    <a:pt x="9" y="27"/>
                    <a:pt x="11" y="27"/>
                  </a:cubicBezTo>
                  <a:cubicBezTo>
                    <a:pt x="16" y="27"/>
                    <a:pt x="15" y="16"/>
                    <a:pt x="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2963825" y="4387275"/>
              <a:ext cx="1075" cy="2575"/>
            </a:xfrm>
            <a:custGeom>
              <a:avLst/>
              <a:gdLst/>
              <a:ahLst/>
              <a:cxnLst/>
              <a:rect l="l" t="t" r="r" b="b"/>
              <a:pathLst>
                <a:path w="43" h="103" extrusionOk="0">
                  <a:moveTo>
                    <a:pt x="43" y="1"/>
                  </a:moveTo>
                  <a:lnTo>
                    <a:pt x="0" y="103"/>
                  </a:lnTo>
                  <a:lnTo>
                    <a:pt x="24" y="84"/>
                  </a:lnTo>
                  <a:lnTo>
                    <a:pt x="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2958900" y="4380875"/>
              <a:ext cx="1025" cy="4525"/>
            </a:xfrm>
            <a:custGeom>
              <a:avLst/>
              <a:gdLst/>
              <a:ahLst/>
              <a:cxnLst/>
              <a:rect l="l" t="t" r="r" b="b"/>
              <a:pathLst>
                <a:path w="41" h="181" extrusionOk="0">
                  <a:moveTo>
                    <a:pt x="41" y="1"/>
                  </a:moveTo>
                  <a:lnTo>
                    <a:pt x="0" y="167"/>
                  </a:lnTo>
                  <a:lnTo>
                    <a:pt x="29" y="181"/>
                  </a:lnTo>
                  <a:lnTo>
                    <a:pt x="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2935700" y="4401200"/>
              <a:ext cx="3800" cy="4575"/>
            </a:xfrm>
            <a:custGeom>
              <a:avLst/>
              <a:gdLst/>
              <a:ahLst/>
              <a:cxnLst/>
              <a:rect l="l" t="t" r="r" b="b"/>
              <a:pathLst>
                <a:path w="152" h="183" extrusionOk="0">
                  <a:moveTo>
                    <a:pt x="48" y="1"/>
                  </a:moveTo>
                  <a:cubicBezTo>
                    <a:pt x="1" y="1"/>
                    <a:pt x="0" y="94"/>
                    <a:pt x="78" y="183"/>
                  </a:cubicBezTo>
                  <a:cubicBezTo>
                    <a:pt x="100" y="130"/>
                    <a:pt x="152" y="128"/>
                    <a:pt x="123" y="50"/>
                  </a:cubicBezTo>
                  <a:cubicBezTo>
                    <a:pt x="93" y="15"/>
                    <a:pt x="67" y="1"/>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2694550" y="4929300"/>
              <a:ext cx="21575" cy="15825"/>
            </a:xfrm>
            <a:custGeom>
              <a:avLst/>
              <a:gdLst/>
              <a:ahLst/>
              <a:cxnLst/>
              <a:rect l="l" t="t" r="r" b="b"/>
              <a:pathLst>
                <a:path w="863" h="633" extrusionOk="0">
                  <a:moveTo>
                    <a:pt x="429" y="0"/>
                  </a:moveTo>
                  <a:cubicBezTo>
                    <a:pt x="251" y="0"/>
                    <a:pt x="59" y="85"/>
                    <a:pt x="1" y="341"/>
                  </a:cubicBezTo>
                  <a:lnTo>
                    <a:pt x="252" y="632"/>
                  </a:lnTo>
                  <a:cubicBezTo>
                    <a:pt x="446" y="599"/>
                    <a:pt x="863" y="469"/>
                    <a:pt x="721" y="85"/>
                  </a:cubicBezTo>
                  <a:cubicBezTo>
                    <a:pt x="658" y="37"/>
                    <a:pt x="547" y="0"/>
                    <a:pt x="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2763050" y="4698800"/>
              <a:ext cx="7950" cy="7475"/>
            </a:xfrm>
            <a:custGeom>
              <a:avLst/>
              <a:gdLst/>
              <a:ahLst/>
              <a:cxnLst/>
              <a:rect l="l" t="t" r="r" b="b"/>
              <a:pathLst>
                <a:path w="318" h="299" extrusionOk="0">
                  <a:moveTo>
                    <a:pt x="202" y="3"/>
                  </a:moveTo>
                  <a:lnTo>
                    <a:pt x="202" y="3"/>
                  </a:lnTo>
                  <a:cubicBezTo>
                    <a:pt x="112" y="13"/>
                    <a:pt x="1" y="1"/>
                    <a:pt x="20" y="141"/>
                  </a:cubicBezTo>
                  <a:cubicBezTo>
                    <a:pt x="52" y="256"/>
                    <a:pt x="99" y="298"/>
                    <a:pt x="142" y="298"/>
                  </a:cubicBezTo>
                  <a:cubicBezTo>
                    <a:pt x="238" y="298"/>
                    <a:pt x="317" y="94"/>
                    <a:pt x="202" y="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2712550" y="4790100"/>
              <a:ext cx="5350" cy="3525"/>
            </a:xfrm>
            <a:custGeom>
              <a:avLst/>
              <a:gdLst/>
              <a:ahLst/>
              <a:cxnLst/>
              <a:rect l="l" t="t" r="r" b="b"/>
              <a:pathLst>
                <a:path w="214" h="141" extrusionOk="0">
                  <a:moveTo>
                    <a:pt x="1" y="1"/>
                  </a:moveTo>
                  <a:lnTo>
                    <a:pt x="10" y="140"/>
                  </a:lnTo>
                  <a:lnTo>
                    <a:pt x="214" y="9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3011650" y="4700750"/>
              <a:ext cx="32475" cy="32550"/>
            </a:xfrm>
            <a:custGeom>
              <a:avLst/>
              <a:gdLst/>
              <a:ahLst/>
              <a:cxnLst/>
              <a:rect l="l" t="t" r="r" b="b"/>
              <a:pathLst>
                <a:path w="1299" h="1302" extrusionOk="0">
                  <a:moveTo>
                    <a:pt x="365" y="1"/>
                  </a:moveTo>
                  <a:cubicBezTo>
                    <a:pt x="336" y="1"/>
                    <a:pt x="305" y="4"/>
                    <a:pt x="270" y="10"/>
                  </a:cubicBezTo>
                  <a:cubicBezTo>
                    <a:pt x="0" y="394"/>
                    <a:pt x="410" y="861"/>
                    <a:pt x="462" y="1301"/>
                  </a:cubicBezTo>
                  <a:lnTo>
                    <a:pt x="960" y="1199"/>
                  </a:lnTo>
                  <a:cubicBezTo>
                    <a:pt x="1284" y="932"/>
                    <a:pt x="1298" y="408"/>
                    <a:pt x="1104" y="145"/>
                  </a:cubicBezTo>
                  <a:lnTo>
                    <a:pt x="1104" y="145"/>
                  </a:lnTo>
                  <a:cubicBezTo>
                    <a:pt x="1012" y="202"/>
                    <a:pt x="941" y="223"/>
                    <a:pt x="881" y="223"/>
                  </a:cubicBezTo>
                  <a:cubicBezTo>
                    <a:pt x="687" y="223"/>
                    <a:pt x="612" y="1"/>
                    <a:pt x="3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3240875" y="5066125"/>
              <a:ext cx="13650" cy="8600"/>
            </a:xfrm>
            <a:custGeom>
              <a:avLst/>
              <a:gdLst/>
              <a:ahLst/>
              <a:cxnLst/>
              <a:rect l="l" t="t" r="r" b="b"/>
              <a:pathLst>
                <a:path w="546" h="344" extrusionOk="0">
                  <a:moveTo>
                    <a:pt x="149" y="1"/>
                  </a:moveTo>
                  <a:cubicBezTo>
                    <a:pt x="118" y="1"/>
                    <a:pt x="89" y="6"/>
                    <a:pt x="62" y="19"/>
                  </a:cubicBezTo>
                  <a:cubicBezTo>
                    <a:pt x="41" y="132"/>
                    <a:pt x="1" y="284"/>
                    <a:pt x="214" y="343"/>
                  </a:cubicBezTo>
                  <a:cubicBezTo>
                    <a:pt x="387" y="341"/>
                    <a:pt x="524" y="272"/>
                    <a:pt x="546" y="161"/>
                  </a:cubicBezTo>
                  <a:cubicBezTo>
                    <a:pt x="436" y="98"/>
                    <a:pt x="278"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3252950" y="4910350"/>
              <a:ext cx="60650" cy="44575"/>
            </a:xfrm>
            <a:custGeom>
              <a:avLst/>
              <a:gdLst/>
              <a:ahLst/>
              <a:cxnLst/>
              <a:rect l="l" t="t" r="r" b="b"/>
              <a:pathLst>
                <a:path w="2426" h="1783" extrusionOk="0">
                  <a:moveTo>
                    <a:pt x="1438" y="0"/>
                  </a:moveTo>
                  <a:cubicBezTo>
                    <a:pt x="1076" y="52"/>
                    <a:pt x="910" y="256"/>
                    <a:pt x="588" y="303"/>
                  </a:cubicBezTo>
                  <a:cubicBezTo>
                    <a:pt x="1140" y="576"/>
                    <a:pt x="1" y="434"/>
                    <a:pt x="479" y="824"/>
                  </a:cubicBezTo>
                  <a:cubicBezTo>
                    <a:pt x="700" y="1397"/>
                    <a:pt x="1329" y="1544"/>
                    <a:pt x="1945" y="1772"/>
                  </a:cubicBezTo>
                  <a:cubicBezTo>
                    <a:pt x="1979" y="1779"/>
                    <a:pt x="2015" y="1782"/>
                    <a:pt x="2052" y="1782"/>
                  </a:cubicBezTo>
                  <a:cubicBezTo>
                    <a:pt x="2220" y="1782"/>
                    <a:pt x="2398" y="1707"/>
                    <a:pt x="2398" y="1561"/>
                  </a:cubicBezTo>
                  <a:cubicBezTo>
                    <a:pt x="2426" y="997"/>
                    <a:pt x="2156" y="292"/>
                    <a:pt x="14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3382725" y="5059950"/>
              <a:ext cx="228675" cy="133500"/>
            </a:xfrm>
            <a:custGeom>
              <a:avLst/>
              <a:gdLst/>
              <a:ahLst/>
              <a:cxnLst/>
              <a:rect l="l" t="t" r="r" b="b"/>
              <a:pathLst>
                <a:path w="9147" h="5340" extrusionOk="0">
                  <a:moveTo>
                    <a:pt x="1988" y="1"/>
                  </a:moveTo>
                  <a:cubicBezTo>
                    <a:pt x="1687" y="600"/>
                    <a:pt x="1121" y="545"/>
                    <a:pt x="908" y="1144"/>
                  </a:cubicBezTo>
                  <a:cubicBezTo>
                    <a:pt x="802" y="1080"/>
                    <a:pt x="709" y="949"/>
                    <a:pt x="579" y="949"/>
                  </a:cubicBezTo>
                  <a:cubicBezTo>
                    <a:pt x="547" y="949"/>
                    <a:pt x="512" y="957"/>
                    <a:pt x="475" y="976"/>
                  </a:cubicBezTo>
                  <a:lnTo>
                    <a:pt x="754" y="1433"/>
                  </a:lnTo>
                  <a:cubicBezTo>
                    <a:pt x="725" y="1448"/>
                    <a:pt x="690" y="1455"/>
                    <a:pt x="652" y="1455"/>
                  </a:cubicBezTo>
                  <a:cubicBezTo>
                    <a:pt x="468" y="1455"/>
                    <a:pt x="201" y="1309"/>
                    <a:pt x="65" y="1309"/>
                  </a:cubicBezTo>
                  <a:cubicBezTo>
                    <a:pt x="48" y="1309"/>
                    <a:pt x="32" y="1312"/>
                    <a:pt x="20" y="1317"/>
                  </a:cubicBezTo>
                  <a:lnTo>
                    <a:pt x="247" y="1481"/>
                  </a:lnTo>
                  <a:cubicBezTo>
                    <a:pt x="77" y="1611"/>
                    <a:pt x="1" y="1689"/>
                    <a:pt x="174" y="1895"/>
                  </a:cubicBezTo>
                  <a:cubicBezTo>
                    <a:pt x="339" y="1917"/>
                    <a:pt x="428" y="2130"/>
                    <a:pt x="520" y="2130"/>
                  </a:cubicBezTo>
                  <a:cubicBezTo>
                    <a:pt x="555" y="2130"/>
                    <a:pt x="589" y="2100"/>
                    <a:pt x="628" y="2021"/>
                  </a:cubicBezTo>
                  <a:lnTo>
                    <a:pt x="628" y="2021"/>
                  </a:lnTo>
                  <a:cubicBezTo>
                    <a:pt x="1464" y="2352"/>
                    <a:pt x="453" y="2518"/>
                    <a:pt x="1069" y="2947"/>
                  </a:cubicBezTo>
                  <a:cubicBezTo>
                    <a:pt x="1597" y="3354"/>
                    <a:pt x="2786" y="3657"/>
                    <a:pt x="3089" y="4256"/>
                  </a:cubicBezTo>
                  <a:cubicBezTo>
                    <a:pt x="3280" y="4324"/>
                    <a:pt x="3394" y="4350"/>
                    <a:pt x="3464" y="4350"/>
                  </a:cubicBezTo>
                  <a:cubicBezTo>
                    <a:pt x="3683" y="4350"/>
                    <a:pt x="3479" y="4100"/>
                    <a:pt x="3843" y="4100"/>
                  </a:cubicBezTo>
                  <a:cubicBezTo>
                    <a:pt x="3865" y="4100"/>
                    <a:pt x="3888" y="4100"/>
                    <a:pt x="3913" y="4102"/>
                  </a:cubicBezTo>
                  <a:cubicBezTo>
                    <a:pt x="4292" y="4240"/>
                    <a:pt x="3925" y="4292"/>
                    <a:pt x="3956" y="4448"/>
                  </a:cubicBezTo>
                  <a:cubicBezTo>
                    <a:pt x="4247" y="4626"/>
                    <a:pt x="5088" y="4578"/>
                    <a:pt x="5147" y="5038"/>
                  </a:cubicBezTo>
                  <a:cubicBezTo>
                    <a:pt x="5779" y="5254"/>
                    <a:pt x="6548" y="5339"/>
                    <a:pt x="7239" y="5339"/>
                  </a:cubicBezTo>
                  <a:cubicBezTo>
                    <a:pt x="7480" y="5339"/>
                    <a:pt x="7712" y="5329"/>
                    <a:pt x="7925" y="5310"/>
                  </a:cubicBezTo>
                  <a:cubicBezTo>
                    <a:pt x="8327" y="5244"/>
                    <a:pt x="8043" y="4306"/>
                    <a:pt x="8725" y="4197"/>
                  </a:cubicBezTo>
                  <a:lnTo>
                    <a:pt x="8394" y="4100"/>
                  </a:lnTo>
                  <a:cubicBezTo>
                    <a:pt x="8505" y="3702"/>
                    <a:pt x="8640" y="3572"/>
                    <a:pt x="8647" y="3117"/>
                  </a:cubicBezTo>
                  <a:cubicBezTo>
                    <a:pt x="8602" y="3105"/>
                    <a:pt x="8563" y="3099"/>
                    <a:pt x="8529" y="3099"/>
                  </a:cubicBezTo>
                  <a:cubicBezTo>
                    <a:pt x="8320" y="3099"/>
                    <a:pt x="8288" y="3297"/>
                    <a:pt x="8077" y="3297"/>
                  </a:cubicBezTo>
                  <a:cubicBezTo>
                    <a:pt x="8043" y="3297"/>
                    <a:pt x="8005" y="3292"/>
                    <a:pt x="7960" y="3280"/>
                  </a:cubicBezTo>
                  <a:lnTo>
                    <a:pt x="7963" y="3280"/>
                  </a:lnTo>
                  <a:cubicBezTo>
                    <a:pt x="7792" y="3081"/>
                    <a:pt x="7678" y="2842"/>
                    <a:pt x="7714" y="2717"/>
                  </a:cubicBezTo>
                  <a:lnTo>
                    <a:pt x="7714" y="2717"/>
                  </a:lnTo>
                  <a:cubicBezTo>
                    <a:pt x="7878" y="2803"/>
                    <a:pt x="8012" y="2834"/>
                    <a:pt x="8130" y="2834"/>
                  </a:cubicBezTo>
                  <a:cubicBezTo>
                    <a:pt x="8427" y="2834"/>
                    <a:pt x="8618" y="2638"/>
                    <a:pt x="8919" y="2638"/>
                  </a:cubicBezTo>
                  <a:cubicBezTo>
                    <a:pt x="8952" y="2638"/>
                    <a:pt x="8986" y="2641"/>
                    <a:pt x="9021" y="2646"/>
                  </a:cubicBezTo>
                  <a:cubicBezTo>
                    <a:pt x="9147" y="2487"/>
                    <a:pt x="8694" y="1992"/>
                    <a:pt x="8862" y="1708"/>
                  </a:cubicBezTo>
                  <a:cubicBezTo>
                    <a:pt x="8391" y="1545"/>
                    <a:pt x="8050" y="1343"/>
                    <a:pt x="7664" y="1334"/>
                  </a:cubicBezTo>
                  <a:cubicBezTo>
                    <a:pt x="6980" y="1402"/>
                    <a:pt x="7176" y="1919"/>
                    <a:pt x="6812" y="2132"/>
                  </a:cubicBezTo>
                  <a:cubicBezTo>
                    <a:pt x="6738" y="2013"/>
                    <a:pt x="6222" y="1864"/>
                    <a:pt x="6352" y="1698"/>
                  </a:cubicBezTo>
                  <a:lnTo>
                    <a:pt x="6352" y="1698"/>
                  </a:lnTo>
                  <a:cubicBezTo>
                    <a:pt x="6305" y="1756"/>
                    <a:pt x="6234" y="1786"/>
                    <a:pt x="6148" y="1786"/>
                  </a:cubicBezTo>
                  <a:cubicBezTo>
                    <a:pt x="6035" y="1786"/>
                    <a:pt x="5899" y="1733"/>
                    <a:pt x="5763" y="1620"/>
                  </a:cubicBezTo>
                  <a:lnTo>
                    <a:pt x="5931" y="1447"/>
                  </a:lnTo>
                  <a:cubicBezTo>
                    <a:pt x="5747" y="1431"/>
                    <a:pt x="5544" y="1416"/>
                    <a:pt x="5358" y="1416"/>
                  </a:cubicBezTo>
                  <a:cubicBezTo>
                    <a:pt x="5172" y="1416"/>
                    <a:pt x="5004" y="1431"/>
                    <a:pt x="4891" y="1474"/>
                  </a:cubicBezTo>
                  <a:cubicBezTo>
                    <a:pt x="4858" y="1159"/>
                    <a:pt x="4441" y="782"/>
                    <a:pt x="4294" y="602"/>
                  </a:cubicBezTo>
                  <a:cubicBezTo>
                    <a:pt x="3837" y="353"/>
                    <a:pt x="3151" y="685"/>
                    <a:pt x="3020" y="114"/>
                  </a:cubicBezTo>
                  <a:cubicBezTo>
                    <a:pt x="3019" y="114"/>
                    <a:pt x="3018" y="114"/>
                    <a:pt x="3017" y="114"/>
                  </a:cubicBezTo>
                  <a:cubicBezTo>
                    <a:pt x="2738" y="114"/>
                    <a:pt x="2652" y="384"/>
                    <a:pt x="2352" y="420"/>
                  </a:cubicBezTo>
                  <a:lnTo>
                    <a:pt x="19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3493750" y="4945275"/>
              <a:ext cx="40925" cy="23525"/>
            </a:xfrm>
            <a:custGeom>
              <a:avLst/>
              <a:gdLst/>
              <a:ahLst/>
              <a:cxnLst/>
              <a:rect l="l" t="t" r="r" b="b"/>
              <a:pathLst>
                <a:path w="1637" h="941" extrusionOk="0">
                  <a:moveTo>
                    <a:pt x="684" y="1"/>
                  </a:moveTo>
                  <a:cubicBezTo>
                    <a:pt x="647" y="1"/>
                    <a:pt x="611" y="9"/>
                    <a:pt x="576" y="29"/>
                  </a:cubicBezTo>
                  <a:cubicBezTo>
                    <a:pt x="389" y="135"/>
                    <a:pt x="0" y="320"/>
                    <a:pt x="374" y="630"/>
                  </a:cubicBezTo>
                  <a:cubicBezTo>
                    <a:pt x="574" y="787"/>
                    <a:pt x="831" y="940"/>
                    <a:pt x="1069" y="940"/>
                  </a:cubicBezTo>
                  <a:cubicBezTo>
                    <a:pt x="1115" y="940"/>
                    <a:pt x="1161" y="934"/>
                    <a:pt x="1206" y="922"/>
                  </a:cubicBezTo>
                  <a:cubicBezTo>
                    <a:pt x="1324" y="754"/>
                    <a:pt x="1637" y="420"/>
                    <a:pt x="1158" y="206"/>
                  </a:cubicBezTo>
                  <a:cubicBezTo>
                    <a:pt x="1012" y="158"/>
                    <a:pt x="844" y="1"/>
                    <a:pt x="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3596350" y="5080775"/>
              <a:ext cx="42175" cy="28375"/>
            </a:xfrm>
            <a:custGeom>
              <a:avLst/>
              <a:gdLst/>
              <a:ahLst/>
              <a:cxnLst/>
              <a:rect l="l" t="t" r="r" b="b"/>
              <a:pathLst>
                <a:path w="1687" h="1135" extrusionOk="0">
                  <a:moveTo>
                    <a:pt x="772" y="1"/>
                  </a:moveTo>
                  <a:cubicBezTo>
                    <a:pt x="602" y="1"/>
                    <a:pt x="479" y="86"/>
                    <a:pt x="339" y="136"/>
                  </a:cubicBezTo>
                  <a:cubicBezTo>
                    <a:pt x="0" y="399"/>
                    <a:pt x="568" y="1048"/>
                    <a:pt x="1132" y="1121"/>
                  </a:cubicBezTo>
                  <a:cubicBezTo>
                    <a:pt x="1194" y="1130"/>
                    <a:pt x="1247" y="1134"/>
                    <a:pt x="1293" y="1134"/>
                  </a:cubicBezTo>
                  <a:cubicBezTo>
                    <a:pt x="1640" y="1134"/>
                    <a:pt x="1582" y="899"/>
                    <a:pt x="1686" y="683"/>
                  </a:cubicBezTo>
                  <a:cubicBezTo>
                    <a:pt x="1620" y="442"/>
                    <a:pt x="1284" y="236"/>
                    <a:pt x="947" y="30"/>
                  </a:cubicBezTo>
                  <a:cubicBezTo>
                    <a:pt x="883" y="9"/>
                    <a:pt x="825" y="1"/>
                    <a:pt x="7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3496275" y="4729250"/>
              <a:ext cx="63675" cy="43675"/>
            </a:xfrm>
            <a:custGeom>
              <a:avLst/>
              <a:gdLst/>
              <a:ahLst/>
              <a:cxnLst/>
              <a:rect l="l" t="t" r="r" b="b"/>
              <a:pathLst>
                <a:path w="2547" h="1747" extrusionOk="0">
                  <a:moveTo>
                    <a:pt x="639" y="1"/>
                  </a:moveTo>
                  <a:cubicBezTo>
                    <a:pt x="526" y="1"/>
                    <a:pt x="411" y="47"/>
                    <a:pt x="292" y="166"/>
                  </a:cubicBezTo>
                  <a:cubicBezTo>
                    <a:pt x="214" y="474"/>
                    <a:pt x="1" y="853"/>
                    <a:pt x="285" y="1160"/>
                  </a:cubicBezTo>
                  <a:cubicBezTo>
                    <a:pt x="399" y="1418"/>
                    <a:pt x="583" y="1481"/>
                    <a:pt x="791" y="1481"/>
                  </a:cubicBezTo>
                  <a:cubicBezTo>
                    <a:pt x="985" y="1481"/>
                    <a:pt x="1201" y="1426"/>
                    <a:pt x="1402" y="1426"/>
                  </a:cubicBezTo>
                  <a:cubicBezTo>
                    <a:pt x="1611" y="1426"/>
                    <a:pt x="1803" y="1486"/>
                    <a:pt x="1936" y="1729"/>
                  </a:cubicBezTo>
                  <a:cubicBezTo>
                    <a:pt x="1985" y="1741"/>
                    <a:pt x="2029" y="1746"/>
                    <a:pt x="2068" y="1746"/>
                  </a:cubicBezTo>
                  <a:cubicBezTo>
                    <a:pt x="2265" y="1746"/>
                    <a:pt x="2351" y="1614"/>
                    <a:pt x="2416" y="1501"/>
                  </a:cubicBezTo>
                  <a:cubicBezTo>
                    <a:pt x="2547" y="829"/>
                    <a:pt x="1408" y="1239"/>
                    <a:pt x="1602" y="497"/>
                  </a:cubicBezTo>
                  <a:cubicBezTo>
                    <a:pt x="1246" y="340"/>
                    <a:pt x="946" y="1"/>
                    <a:pt x="6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3542100" y="4874800"/>
              <a:ext cx="31525" cy="21350"/>
            </a:xfrm>
            <a:custGeom>
              <a:avLst/>
              <a:gdLst/>
              <a:ahLst/>
              <a:cxnLst/>
              <a:rect l="l" t="t" r="r" b="b"/>
              <a:pathLst>
                <a:path w="1261" h="854" extrusionOk="0">
                  <a:moveTo>
                    <a:pt x="421" y="1"/>
                  </a:moveTo>
                  <a:cubicBezTo>
                    <a:pt x="378" y="1"/>
                    <a:pt x="337" y="6"/>
                    <a:pt x="299" y="16"/>
                  </a:cubicBezTo>
                  <a:cubicBezTo>
                    <a:pt x="207" y="181"/>
                    <a:pt x="1" y="250"/>
                    <a:pt x="136" y="510"/>
                  </a:cubicBezTo>
                  <a:cubicBezTo>
                    <a:pt x="210" y="708"/>
                    <a:pt x="516" y="854"/>
                    <a:pt x="756" y="854"/>
                  </a:cubicBezTo>
                  <a:cubicBezTo>
                    <a:pt x="798" y="854"/>
                    <a:pt x="838" y="849"/>
                    <a:pt x="875" y="840"/>
                  </a:cubicBezTo>
                  <a:cubicBezTo>
                    <a:pt x="1029" y="743"/>
                    <a:pt x="1261" y="544"/>
                    <a:pt x="1062" y="316"/>
                  </a:cubicBezTo>
                  <a:cubicBezTo>
                    <a:pt x="967" y="147"/>
                    <a:pt x="663" y="1"/>
                    <a:pt x="4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3584800" y="4947700"/>
              <a:ext cx="22225" cy="14475"/>
            </a:xfrm>
            <a:custGeom>
              <a:avLst/>
              <a:gdLst/>
              <a:ahLst/>
              <a:cxnLst/>
              <a:rect l="l" t="t" r="r" b="b"/>
              <a:pathLst>
                <a:path w="889" h="579" extrusionOk="0">
                  <a:moveTo>
                    <a:pt x="296" y="1"/>
                  </a:moveTo>
                  <a:cubicBezTo>
                    <a:pt x="126" y="128"/>
                    <a:pt x="0" y="195"/>
                    <a:pt x="60" y="417"/>
                  </a:cubicBezTo>
                  <a:lnTo>
                    <a:pt x="543" y="578"/>
                  </a:lnTo>
                  <a:cubicBezTo>
                    <a:pt x="614" y="481"/>
                    <a:pt x="888" y="420"/>
                    <a:pt x="716" y="195"/>
                  </a:cubicBezTo>
                  <a:cubicBezTo>
                    <a:pt x="538" y="131"/>
                    <a:pt x="486"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3573950" y="4881225"/>
              <a:ext cx="26975" cy="20950"/>
            </a:xfrm>
            <a:custGeom>
              <a:avLst/>
              <a:gdLst/>
              <a:ahLst/>
              <a:cxnLst/>
              <a:rect l="l" t="t" r="r" b="b"/>
              <a:pathLst>
                <a:path w="1079" h="838" extrusionOk="0">
                  <a:moveTo>
                    <a:pt x="413" y="0"/>
                  </a:moveTo>
                  <a:cubicBezTo>
                    <a:pt x="171" y="64"/>
                    <a:pt x="1" y="225"/>
                    <a:pt x="10" y="455"/>
                  </a:cubicBezTo>
                  <a:cubicBezTo>
                    <a:pt x="261" y="621"/>
                    <a:pt x="335" y="815"/>
                    <a:pt x="602" y="817"/>
                  </a:cubicBezTo>
                  <a:cubicBezTo>
                    <a:pt x="664" y="831"/>
                    <a:pt x="716" y="838"/>
                    <a:pt x="760" y="838"/>
                  </a:cubicBezTo>
                  <a:cubicBezTo>
                    <a:pt x="1046" y="838"/>
                    <a:pt x="1019" y="569"/>
                    <a:pt x="1078" y="372"/>
                  </a:cubicBezTo>
                  <a:cubicBezTo>
                    <a:pt x="894" y="175"/>
                    <a:pt x="666" y="69"/>
                    <a:pt x="4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3615700" y="4945225"/>
              <a:ext cx="65775" cy="43225"/>
            </a:xfrm>
            <a:custGeom>
              <a:avLst/>
              <a:gdLst/>
              <a:ahLst/>
              <a:cxnLst/>
              <a:rect l="l" t="t" r="r" b="b"/>
              <a:pathLst>
                <a:path w="2631" h="1729" extrusionOk="0">
                  <a:moveTo>
                    <a:pt x="848" y="0"/>
                  </a:moveTo>
                  <a:cubicBezTo>
                    <a:pt x="763" y="156"/>
                    <a:pt x="680" y="313"/>
                    <a:pt x="394" y="339"/>
                  </a:cubicBezTo>
                  <a:cubicBezTo>
                    <a:pt x="536" y="500"/>
                    <a:pt x="391" y="592"/>
                    <a:pt x="332" y="718"/>
                  </a:cubicBezTo>
                  <a:cubicBezTo>
                    <a:pt x="0" y="1156"/>
                    <a:pt x="967" y="1326"/>
                    <a:pt x="1338" y="1679"/>
                  </a:cubicBezTo>
                  <a:cubicBezTo>
                    <a:pt x="1475" y="1713"/>
                    <a:pt x="1601" y="1729"/>
                    <a:pt x="1718" y="1729"/>
                  </a:cubicBezTo>
                  <a:cubicBezTo>
                    <a:pt x="2306" y="1729"/>
                    <a:pt x="2631" y="1334"/>
                    <a:pt x="2591" y="943"/>
                  </a:cubicBezTo>
                  <a:cubicBezTo>
                    <a:pt x="2362" y="651"/>
                    <a:pt x="1724" y="438"/>
                    <a:pt x="1907" y="161"/>
                  </a:cubicBezTo>
                  <a:cubicBezTo>
                    <a:pt x="1832" y="142"/>
                    <a:pt x="1747" y="138"/>
                    <a:pt x="1657" y="138"/>
                  </a:cubicBezTo>
                  <a:cubicBezTo>
                    <a:pt x="1586" y="138"/>
                    <a:pt x="1511" y="140"/>
                    <a:pt x="1435" y="140"/>
                  </a:cubicBezTo>
                  <a:cubicBezTo>
                    <a:pt x="1240" y="140"/>
                    <a:pt x="1035" y="123"/>
                    <a:pt x="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3700175" y="5081500"/>
              <a:ext cx="60000" cy="56800"/>
            </a:xfrm>
            <a:custGeom>
              <a:avLst/>
              <a:gdLst/>
              <a:ahLst/>
              <a:cxnLst/>
              <a:rect l="l" t="t" r="r" b="b"/>
              <a:pathLst>
                <a:path w="2400" h="2272" extrusionOk="0">
                  <a:moveTo>
                    <a:pt x="903" y="1"/>
                  </a:moveTo>
                  <a:lnTo>
                    <a:pt x="271" y="334"/>
                  </a:lnTo>
                  <a:cubicBezTo>
                    <a:pt x="389" y="607"/>
                    <a:pt x="320" y="749"/>
                    <a:pt x="82" y="749"/>
                  </a:cubicBezTo>
                  <a:cubicBezTo>
                    <a:pt x="57" y="749"/>
                    <a:pt x="30" y="747"/>
                    <a:pt x="1" y="744"/>
                  </a:cubicBezTo>
                  <a:lnTo>
                    <a:pt x="1" y="744"/>
                  </a:lnTo>
                  <a:cubicBezTo>
                    <a:pt x="1029" y="945"/>
                    <a:pt x="522" y="1900"/>
                    <a:pt x="1550" y="2264"/>
                  </a:cubicBezTo>
                  <a:cubicBezTo>
                    <a:pt x="1597" y="2269"/>
                    <a:pt x="1642" y="2271"/>
                    <a:pt x="1686" y="2271"/>
                  </a:cubicBezTo>
                  <a:cubicBezTo>
                    <a:pt x="2085" y="2271"/>
                    <a:pt x="2325" y="2089"/>
                    <a:pt x="2317" y="1805"/>
                  </a:cubicBezTo>
                  <a:cubicBezTo>
                    <a:pt x="1708" y="1405"/>
                    <a:pt x="2369" y="1230"/>
                    <a:pt x="2400" y="971"/>
                  </a:cubicBezTo>
                  <a:cubicBezTo>
                    <a:pt x="2066" y="870"/>
                    <a:pt x="1535" y="199"/>
                    <a:pt x="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3605150" y="4881675"/>
              <a:ext cx="32175" cy="20075"/>
            </a:xfrm>
            <a:custGeom>
              <a:avLst/>
              <a:gdLst/>
              <a:ahLst/>
              <a:cxnLst/>
              <a:rect l="l" t="t" r="r" b="b"/>
              <a:pathLst>
                <a:path w="1287" h="803" extrusionOk="0">
                  <a:moveTo>
                    <a:pt x="424" y="1"/>
                  </a:moveTo>
                  <a:cubicBezTo>
                    <a:pt x="372" y="1"/>
                    <a:pt x="320" y="3"/>
                    <a:pt x="271" y="8"/>
                  </a:cubicBezTo>
                  <a:cubicBezTo>
                    <a:pt x="1" y="98"/>
                    <a:pt x="18" y="456"/>
                    <a:pt x="280" y="657"/>
                  </a:cubicBezTo>
                  <a:cubicBezTo>
                    <a:pt x="448" y="771"/>
                    <a:pt x="620" y="803"/>
                    <a:pt x="785" y="803"/>
                  </a:cubicBezTo>
                  <a:cubicBezTo>
                    <a:pt x="965" y="803"/>
                    <a:pt x="1137" y="765"/>
                    <a:pt x="1287" y="754"/>
                  </a:cubicBezTo>
                  <a:cubicBezTo>
                    <a:pt x="1239" y="527"/>
                    <a:pt x="1083" y="297"/>
                    <a:pt x="1090" y="103"/>
                  </a:cubicBezTo>
                  <a:cubicBezTo>
                    <a:pt x="888" y="42"/>
                    <a:pt x="644" y="1"/>
                    <a:pt x="4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3628200" y="4860725"/>
              <a:ext cx="34175" cy="23550"/>
            </a:xfrm>
            <a:custGeom>
              <a:avLst/>
              <a:gdLst/>
              <a:ahLst/>
              <a:cxnLst/>
              <a:rect l="l" t="t" r="r" b="b"/>
              <a:pathLst>
                <a:path w="1367" h="942" extrusionOk="0">
                  <a:moveTo>
                    <a:pt x="855" y="1"/>
                  </a:moveTo>
                  <a:cubicBezTo>
                    <a:pt x="628" y="216"/>
                    <a:pt x="119" y="29"/>
                    <a:pt x="0" y="349"/>
                  </a:cubicBezTo>
                  <a:cubicBezTo>
                    <a:pt x="55" y="612"/>
                    <a:pt x="223" y="780"/>
                    <a:pt x="497" y="922"/>
                  </a:cubicBezTo>
                  <a:cubicBezTo>
                    <a:pt x="573" y="935"/>
                    <a:pt x="643" y="941"/>
                    <a:pt x="707" y="941"/>
                  </a:cubicBezTo>
                  <a:cubicBezTo>
                    <a:pt x="842" y="941"/>
                    <a:pt x="950" y="912"/>
                    <a:pt x="1030" y="851"/>
                  </a:cubicBezTo>
                  <a:cubicBezTo>
                    <a:pt x="952" y="524"/>
                    <a:pt x="1367" y="320"/>
                    <a:pt x="8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3628025" y="4737700"/>
              <a:ext cx="27200" cy="18550"/>
            </a:xfrm>
            <a:custGeom>
              <a:avLst/>
              <a:gdLst/>
              <a:ahLst/>
              <a:cxnLst/>
              <a:rect l="l" t="t" r="r" b="b"/>
              <a:pathLst>
                <a:path w="1088" h="742" extrusionOk="0">
                  <a:moveTo>
                    <a:pt x="593" y="1"/>
                  </a:moveTo>
                  <a:cubicBezTo>
                    <a:pt x="555" y="1"/>
                    <a:pt x="513" y="8"/>
                    <a:pt x="467" y="24"/>
                  </a:cubicBezTo>
                  <a:cubicBezTo>
                    <a:pt x="0" y="159"/>
                    <a:pt x="213" y="709"/>
                    <a:pt x="715" y="742"/>
                  </a:cubicBezTo>
                  <a:cubicBezTo>
                    <a:pt x="976" y="725"/>
                    <a:pt x="1087" y="569"/>
                    <a:pt x="1078" y="370"/>
                  </a:cubicBezTo>
                  <a:cubicBezTo>
                    <a:pt x="918" y="245"/>
                    <a:pt x="815" y="1"/>
                    <a:pt x="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3761450" y="4895600"/>
              <a:ext cx="18250" cy="11750"/>
            </a:xfrm>
            <a:custGeom>
              <a:avLst/>
              <a:gdLst/>
              <a:ahLst/>
              <a:cxnLst/>
              <a:rect l="l" t="t" r="r" b="b"/>
              <a:pathLst>
                <a:path w="730" h="470" extrusionOk="0">
                  <a:moveTo>
                    <a:pt x="231" y="0"/>
                  </a:moveTo>
                  <a:cubicBezTo>
                    <a:pt x="229" y="0"/>
                    <a:pt x="226" y="0"/>
                    <a:pt x="223" y="1"/>
                  </a:cubicBezTo>
                  <a:cubicBezTo>
                    <a:pt x="13" y="10"/>
                    <a:pt x="67" y="173"/>
                    <a:pt x="1" y="292"/>
                  </a:cubicBezTo>
                  <a:lnTo>
                    <a:pt x="519" y="469"/>
                  </a:lnTo>
                  <a:cubicBezTo>
                    <a:pt x="730" y="369"/>
                    <a:pt x="442" y="0"/>
                    <a:pt x="2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3845000" y="3996900"/>
              <a:ext cx="5225" cy="1850"/>
            </a:xfrm>
            <a:custGeom>
              <a:avLst/>
              <a:gdLst/>
              <a:ahLst/>
              <a:cxnLst/>
              <a:rect l="l" t="t" r="r" b="b"/>
              <a:pathLst>
                <a:path w="209" h="74" extrusionOk="0">
                  <a:moveTo>
                    <a:pt x="121" y="1"/>
                  </a:moveTo>
                  <a:cubicBezTo>
                    <a:pt x="111" y="1"/>
                    <a:pt x="101" y="3"/>
                    <a:pt x="90" y="10"/>
                  </a:cubicBezTo>
                  <a:cubicBezTo>
                    <a:pt x="83" y="47"/>
                    <a:pt x="0" y="29"/>
                    <a:pt x="36" y="74"/>
                  </a:cubicBezTo>
                  <a:lnTo>
                    <a:pt x="209" y="74"/>
                  </a:lnTo>
                  <a:cubicBezTo>
                    <a:pt x="183" y="36"/>
                    <a:pt x="155" y="1"/>
                    <a:pt x="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3858500" y="4573425"/>
              <a:ext cx="149675" cy="129025"/>
            </a:xfrm>
            <a:custGeom>
              <a:avLst/>
              <a:gdLst/>
              <a:ahLst/>
              <a:cxnLst/>
              <a:rect l="l" t="t" r="r" b="b"/>
              <a:pathLst>
                <a:path w="5987" h="5161" extrusionOk="0">
                  <a:moveTo>
                    <a:pt x="3732" y="0"/>
                  </a:moveTo>
                  <a:cubicBezTo>
                    <a:pt x="3775" y="114"/>
                    <a:pt x="3749" y="277"/>
                    <a:pt x="3640" y="317"/>
                  </a:cubicBezTo>
                  <a:cubicBezTo>
                    <a:pt x="3557" y="379"/>
                    <a:pt x="3465" y="405"/>
                    <a:pt x="3374" y="405"/>
                  </a:cubicBezTo>
                  <a:cubicBezTo>
                    <a:pt x="3160" y="405"/>
                    <a:pt x="2948" y="258"/>
                    <a:pt x="2859" y="74"/>
                  </a:cubicBezTo>
                  <a:cubicBezTo>
                    <a:pt x="2451" y="554"/>
                    <a:pt x="1466" y="142"/>
                    <a:pt x="1381" y="973"/>
                  </a:cubicBezTo>
                  <a:cubicBezTo>
                    <a:pt x="1319" y="1084"/>
                    <a:pt x="1241" y="1129"/>
                    <a:pt x="1153" y="1129"/>
                  </a:cubicBezTo>
                  <a:cubicBezTo>
                    <a:pt x="830" y="1129"/>
                    <a:pt x="366" y="529"/>
                    <a:pt x="0" y="325"/>
                  </a:cubicBezTo>
                  <a:lnTo>
                    <a:pt x="0" y="325"/>
                  </a:lnTo>
                  <a:cubicBezTo>
                    <a:pt x="183" y="732"/>
                    <a:pt x="1016" y="999"/>
                    <a:pt x="988" y="1537"/>
                  </a:cubicBezTo>
                  <a:lnTo>
                    <a:pt x="727" y="1483"/>
                  </a:lnTo>
                  <a:lnTo>
                    <a:pt x="727" y="1483"/>
                  </a:lnTo>
                  <a:cubicBezTo>
                    <a:pt x="801" y="1902"/>
                    <a:pt x="803" y="2274"/>
                    <a:pt x="1243" y="2664"/>
                  </a:cubicBezTo>
                  <a:lnTo>
                    <a:pt x="798" y="2574"/>
                  </a:lnTo>
                  <a:lnTo>
                    <a:pt x="798" y="2574"/>
                  </a:lnTo>
                  <a:cubicBezTo>
                    <a:pt x="1073" y="2761"/>
                    <a:pt x="1646" y="3046"/>
                    <a:pt x="1362" y="3389"/>
                  </a:cubicBezTo>
                  <a:cubicBezTo>
                    <a:pt x="1539" y="3988"/>
                    <a:pt x="2473" y="3981"/>
                    <a:pt x="2679" y="4523"/>
                  </a:cubicBezTo>
                  <a:cubicBezTo>
                    <a:pt x="2695" y="4527"/>
                    <a:pt x="2713" y="4528"/>
                    <a:pt x="2733" y="4528"/>
                  </a:cubicBezTo>
                  <a:cubicBezTo>
                    <a:pt x="2840" y="4528"/>
                    <a:pt x="2988" y="4480"/>
                    <a:pt x="3169" y="4464"/>
                  </a:cubicBezTo>
                  <a:cubicBezTo>
                    <a:pt x="3571" y="4587"/>
                    <a:pt x="3434" y="4919"/>
                    <a:pt x="3642" y="5160"/>
                  </a:cubicBezTo>
                  <a:lnTo>
                    <a:pt x="3581" y="4656"/>
                  </a:lnTo>
                  <a:cubicBezTo>
                    <a:pt x="3635" y="4599"/>
                    <a:pt x="3701" y="4576"/>
                    <a:pt x="3772" y="4576"/>
                  </a:cubicBezTo>
                  <a:cubicBezTo>
                    <a:pt x="4072" y="4576"/>
                    <a:pt x="4476" y="4980"/>
                    <a:pt x="4564" y="4980"/>
                  </a:cubicBezTo>
                  <a:cubicBezTo>
                    <a:pt x="4565" y="4980"/>
                    <a:pt x="4565" y="4980"/>
                    <a:pt x="4566" y="4980"/>
                  </a:cubicBezTo>
                  <a:cubicBezTo>
                    <a:pt x="4590" y="4888"/>
                    <a:pt x="4315" y="4627"/>
                    <a:pt x="4481" y="4535"/>
                  </a:cubicBezTo>
                  <a:cubicBezTo>
                    <a:pt x="4829" y="4481"/>
                    <a:pt x="5385" y="4455"/>
                    <a:pt x="5409" y="3964"/>
                  </a:cubicBezTo>
                  <a:lnTo>
                    <a:pt x="5222" y="3851"/>
                  </a:lnTo>
                  <a:cubicBezTo>
                    <a:pt x="5473" y="3517"/>
                    <a:pt x="5603" y="2948"/>
                    <a:pt x="5987" y="2847"/>
                  </a:cubicBezTo>
                  <a:cubicBezTo>
                    <a:pt x="5938" y="2813"/>
                    <a:pt x="5906" y="2801"/>
                    <a:pt x="5884" y="2801"/>
                  </a:cubicBezTo>
                  <a:cubicBezTo>
                    <a:pt x="5820" y="2801"/>
                    <a:pt x="5835" y="2902"/>
                    <a:pt x="5775" y="2902"/>
                  </a:cubicBezTo>
                  <a:cubicBezTo>
                    <a:pt x="5759" y="2902"/>
                    <a:pt x="5736" y="2895"/>
                    <a:pt x="5705" y="2875"/>
                  </a:cubicBezTo>
                  <a:cubicBezTo>
                    <a:pt x="5468" y="2551"/>
                    <a:pt x="5198" y="1712"/>
                    <a:pt x="4950" y="1108"/>
                  </a:cubicBezTo>
                  <a:cubicBezTo>
                    <a:pt x="4403" y="940"/>
                    <a:pt x="3962" y="192"/>
                    <a:pt x="37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3859850" y="4597750"/>
              <a:ext cx="8850" cy="6125"/>
            </a:xfrm>
            <a:custGeom>
              <a:avLst/>
              <a:gdLst/>
              <a:ahLst/>
              <a:cxnLst/>
              <a:rect l="l" t="t" r="r" b="b"/>
              <a:pathLst>
                <a:path w="354" h="245" extrusionOk="0">
                  <a:moveTo>
                    <a:pt x="36" y="0"/>
                  </a:moveTo>
                  <a:cubicBezTo>
                    <a:pt x="24" y="0"/>
                    <a:pt x="12" y="2"/>
                    <a:pt x="1" y="8"/>
                  </a:cubicBezTo>
                  <a:lnTo>
                    <a:pt x="354" y="244"/>
                  </a:lnTo>
                  <a:lnTo>
                    <a:pt x="351" y="211"/>
                  </a:lnTo>
                  <a:cubicBezTo>
                    <a:pt x="248" y="160"/>
                    <a:pt x="134" y="0"/>
                    <a:pt x="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3889100" y="4664400"/>
              <a:ext cx="5525" cy="4175"/>
            </a:xfrm>
            <a:custGeom>
              <a:avLst/>
              <a:gdLst/>
              <a:ahLst/>
              <a:cxnLst/>
              <a:rect l="l" t="t" r="r" b="b"/>
              <a:pathLst>
                <a:path w="221" h="167" extrusionOk="0">
                  <a:moveTo>
                    <a:pt x="57" y="1"/>
                  </a:moveTo>
                  <a:lnTo>
                    <a:pt x="57" y="1"/>
                  </a:lnTo>
                  <a:cubicBezTo>
                    <a:pt x="1" y="122"/>
                    <a:pt x="112" y="145"/>
                    <a:pt x="221" y="167"/>
                  </a:cubicBezTo>
                  <a:cubicBezTo>
                    <a:pt x="209" y="63"/>
                    <a:pt x="98" y="41"/>
                    <a:pt x="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3923050" y="5151250"/>
              <a:ext cx="11675" cy="6300"/>
            </a:xfrm>
            <a:custGeom>
              <a:avLst/>
              <a:gdLst/>
              <a:ahLst/>
              <a:cxnLst/>
              <a:rect l="l" t="t" r="r" b="b"/>
              <a:pathLst>
                <a:path w="467" h="252" extrusionOk="0">
                  <a:moveTo>
                    <a:pt x="137" y="1"/>
                  </a:moveTo>
                  <a:cubicBezTo>
                    <a:pt x="21" y="1"/>
                    <a:pt x="1" y="116"/>
                    <a:pt x="70" y="242"/>
                  </a:cubicBezTo>
                  <a:cubicBezTo>
                    <a:pt x="83" y="237"/>
                    <a:pt x="100" y="235"/>
                    <a:pt x="121" y="235"/>
                  </a:cubicBezTo>
                  <a:cubicBezTo>
                    <a:pt x="182" y="235"/>
                    <a:pt x="271" y="252"/>
                    <a:pt x="335" y="252"/>
                  </a:cubicBezTo>
                  <a:cubicBezTo>
                    <a:pt x="425" y="252"/>
                    <a:pt x="466" y="219"/>
                    <a:pt x="317" y="59"/>
                  </a:cubicBezTo>
                  <a:cubicBezTo>
                    <a:pt x="242" y="18"/>
                    <a:pt x="183"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3913250" y="4680100"/>
              <a:ext cx="3475" cy="2400"/>
            </a:xfrm>
            <a:custGeom>
              <a:avLst/>
              <a:gdLst/>
              <a:ahLst/>
              <a:cxnLst/>
              <a:rect l="l" t="t" r="r" b="b"/>
              <a:pathLst>
                <a:path w="139" h="96" extrusionOk="0">
                  <a:moveTo>
                    <a:pt x="65" y="1"/>
                  </a:moveTo>
                  <a:cubicBezTo>
                    <a:pt x="31" y="27"/>
                    <a:pt x="1" y="55"/>
                    <a:pt x="41" y="95"/>
                  </a:cubicBezTo>
                  <a:lnTo>
                    <a:pt x="138" y="17"/>
                  </a:lnTo>
                  <a:lnTo>
                    <a:pt x="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3929350" y="4562225"/>
              <a:ext cx="4775" cy="4650"/>
            </a:xfrm>
            <a:custGeom>
              <a:avLst/>
              <a:gdLst/>
              <a:ahLst/>
              <a:cxnLst/>
              <a:rect l="l" t="t" r="r" b="b"/>
              <a:pathLst>
                <a:path w="191" h="186" extrusionOk="0">
                  <a:moveTo>
                    <a:pt x="145" y="1"/>
                  </a:moveTo>
                  <a:cubicBezTo>
                    <a:pt x="110" y="27"/>
                    <a:pt x="1" y="36"/>
                    <a:pt x="81" y="157"/>
                  </a:cubicBezTo>
                  <a:cubicBezTo>
                    <a:pt x="112" y="177"/>
                    <a:pt x="131" y="186"/>
                    <a:pt x="143" y="186"/>
                  </a:cubicBezTo>
                  <a:cubicBezTo>
                    <a:pt x="191" y="186"/>
                    <a:pt x="119" y="50"/>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3956900" y="4537425"/>
              <a:ext cx="4700" cy="1625"/>
            </a:xfrm>
            <a:custGeom>
              <a:avLst/>
              <a:gdLst/>
              <a:ahLst/>
              <a:cxnLst/>
              <a:rect l="l" t="t" r="r" b="b"/>
              <a:pathLst>
                <a:path w="188" h="65" extrusionOk="0">
                  <a:moveTo>
                    <a:pt x="76" y="0"/>
                  </a:moveTo>
                  <a:cubicBezTo>
                    <a:pt x="40" y="29"/>
                    <a:pt x="0" y="17"/>
                    <a:pt x="40" y="62"/>
                  </a:cubicBezTo>
                  <a:lnTo>
                    <a:pt x="187" y="64"/>
                  </a:lnTo>
                  <a:cubicBezTo>
                    <a:pt x="187" y="29"/>
                    <a:pt x="114" y="10"/>
                    <a:pt x="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3990800" y="4591875"/>
              <a:ext cx="3650" cy="3000"/>
            </a:xfrm>
            <a:custGeom>
              <a:avLst/>
              <a:gdLst/>
              <a:ahLst/>
              <a:cxnLst/>
              <a:rect l="l" t="t" r="r" b="b"/>
              <a:pathLst>
                <a:path w="146" h="120" extrusionOk="0">
                  <a:moveTo>
                    <a:pt x="72" y="1"/>
                  </a:moveTo>
                  <a:cubicBezTo>
                    <a:pt x="1" y="18"/>
                    <a:pt x="1" y="51"/>
                    <a:pt x="6" y="119"/>
                  </a:cubicBezTo>
                  <a:lnTo>
                    <a:pt x="145" y="20"/>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4053675" y="4575850"/>
              <a:ext cx="46800" cy="43800"/>
            </a:xfrm>
            <a:custGeom>
              <a:avLst/>
              <a:gdLst/>
              <a:ahLst/>
              <a:cxnLst/>
              <a:rect l="l" t="t" r="r" b="b"/>
              <a:pathLst>
                <a:path w="1872" h="1752" extrusionOk="0">
                  <a:moveTo>
                    <a:pt x="891" y="0"/>
                  </a:moveTo>
                  <a:cubicBezTo>
                    <a:pt x="749" y="353"/>
                    <a:pt x="20" y="95"/>
                    <a:pt x="202" y="573"/>
                  </a:cubicBezTo>
                  <a:cubicBezTo>
                    <a:pt x="194" y="572"/>
                    <a:pt x="187" y="572"/>
                    <a:pt x="180" y="572"/>
                  </a:cubicBezTo>
                  <a:cubicBezTo>
                    <a:pt x="1" y="572"/>
                    <a:pt x="308" y="972"/>
                    <a:pt x="92" y="972"/>
                  </a:cubicBezTo>
                  <a:cubicBezTo>
                    <a:pt x="68" y="972"/>
                    <a:pt x="38" y="968"/>
                    <a:pt x="1" y="957"/>
                  </a:cubicBezTo>
                  <a:lnTo>
                    <a:pt x="1" y="957"/>
                  </a:lnTo>
                  <a:cubicBezTo>
                    <a:pt x="467" y="1191"/>
                    <a:pt x="269" y="1573"/>
                    <a:pt x="801" y="1727"/>
                  </a:cubicBezTo>
                  <a:cubicBezTo>
                    <a:pt x="872" y="1743"/>
                    <a:pt x="937" y="1751"/>
                    <a:pt x="997" y="1751"/>
                  </a:cubicBezTo>
                  <a:cubicBezTo>
                    <a:pt x="1481" y="1751"/>
                    <a:pt x="1655" y="1250"/>
                    <a:pt x="1872" y="862"/>
                  </a:cubicBezTo>
                  <a:lnTo>
                    <a:pt x="1872" y="862"/>
                  </a:lnTo>
                  <a:lnTo>
                    <a:pt x="1628" y="957"/>
                  </a:lnTo>
                  <a:cubicBezTo>
                    <a:pt x="1483" y="812"/>
                    <a:pt x="1299" y="315"/>
                    <a:pt x="1547" y="187"/>
                  </a:cubicBezTo>
                  <a:cubicBezTo>
                    <a:pt x="1492" y="164"/>
                    <a:pt x="1457" y="155"/>
                    <a:pt x="1435" y="155"/>
                  </a:cubicBezTo>
                  <a:cubicBezTo>
                    <a:pt x="1331" y="155"/>
                    <a:pt x="1534" y="376"/>
                    <a:pt x="1301" y="419"/>
                  </a:cubicBezTo>
                  <a:cubicBezTo>
                    <a:pt x="1274" y="431"/>
                    <a:pt x="1248" y="436"/>
                    <a:pt x="1223" y="436"/>
                  </a:cubicBezTo>
                  <a:cubicBezTo>
                    <a:pt x="1024" y="436"/>
                    <a:pt x="891" y="112"/>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4075950" y="4574900"/>
              <a:ext cx="375" cy="975"/>
            </a:xfrm>
            <a:custGeom>
              <a:avLst/>
              <a:gdLst/>
              <a:ahLst/>
              <a:cxnLst/>
              <a:rect l="l" t="t" r="r" b="b"/>
              <a:pathLst>
                <a:path w="15" h="39" extrusionOk="0">
                  <a:moveTo>
                    <a:pt x="15" y="0"/>
                  </a:moveTo>
                  <a:lnTo>
                    <a:pt x="15" y="0"/>
                  </a:lnTo>
                  <a:cubicBezTo>
                    <a:pt x="5" y="3"/>
                    <a:pt x="0" y="17"/>
                    <a:pt x="0" y="38"/>
                  </a:cubicBezTo>
                  <a:cubicBezTo>
                    <a:pt x="5" y="26"/>
                    <a:pt x="12" y="15"/>
                    <a:pt x="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4073050" y="4768975"/>
              <a:ext cx="11875" cy="9500"/>
            </a:xfrm>
            <a:custGeom>
              <a:avLst/>
              <a:gdLst/>
              <a:ahLst/>
              <a:cxnLst/>
              <a:rect l="l" t="t" r="r" b="b"/>
              <a:pathLst>
                <a:path w="475" h="380" extrusionOk="0">
                  <a:moveTo>
                    <a:pt x="178" y="1"/>
                  </a:moveTo>
                  <a:cubicBezTo>
                    <a:pt x="160" y="1"/>
                    <a:pt x="142" y="4"/>
                    <a:pt x="126" y="12"/>
                  </a:cubicBezTo>
                  <a:cubicBezTo>
                    <a:pt x="0" y="190"/>
                    <a:pt x="167" y="380"/>
                    <a:pt x="319" y="380"/>
                  </a:cubicBezTo>
                  <a:cubicBezTo>
                    <a:pt x="373" y="380"/>
                    <a:pt x="425" y="356"/>
                    <a:pt x="462" y="298"/>
                  </a:cubicBezTo>
                  <a:cubicBezTo>
                    <a:pt x="474" y="162"/>
                    <a:pt x="305" y="1"/>
                    <a:pt x="1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4069250" y="4520575"/>
              <a:ext cx="10025" cy="8350"/>
            </a:xfrm>
            <a:custGeom>
              <a:avLst/>
              <a:gdLst/>
              <a:ahLst/>
              <a:cxnLst/>
              <a:rect l="l" t="t" r="r" b="b"/>
              <a:pathLst>
                <a:path w="401" h="334" extrusionOk="0">
                  <a:moveTo>
                    <a:pt x="160" y="0"/>
                  </a:moveTo>
                  <a:cubicBezTo>
                    <a:pt x="117" y="0"/>
                    <a:pt x="75" y="6"/>
                    <a:pt x="41" y="6"/>
                  </a:cubicBezTo>
                  <a:cubicBezTo>
                    <a:pt x="77" y="87"/>
                    <a:pt x="41" y="144"/>
                    <a:pt x="1" y="203"/>
                  </a:cubicBezTo>
                  <a:cubicBezTo>
                    <a:pt x="77" y="279"/>
                    <a:pt x="173" y="333"/>
                    <a:pt x="253" y="333"/>
                  </a:cubicBezTo>
                  <a:cubicBezTo>
                    <a:pt x="324" y="333"/>
                    <a:pt x="382" y="290"/>
                    <a:pt x="401" y="182"/>
                  </a:cubicBezTo>
                  <a:cubicBezTo>
                    <a:pt x="354" y="26"/>
                    <a:pt x="254"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4283275" y="4546600"/>
              <a:ext cx="2150" cy="6950"/>
            </a:xfrm>
            <a:custGeom>
              <a:avLst/>
              <a:gdLst/>
              <a:ahLst/>
              <a:cxnLst/>
              <a:rect l="l" t="t" r="r" b="b"/>
              <a:pathLst>
                <a:path w="86" h="278" extrusionOk="0">
                  <a:moveTo>
                    <a:pt x="5" y="0"/>
                  </a:moveTo>
                  <a:cubicBezTo>
                    <a:pt x="1" y="86"/>
                    <a:pt x="41" y="183"/>
                    <a:pt x="86" y="277"/>
                  </a:cubicBezTo>
                  <a:cubicBezTo>
                    <a:pt x="74" y="192"/>
                    <a:pt x="50" y="102"/>
                    <a:pt x="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4263500" y="4553525"/>
              <a:ext cx="75450" cy="83850"/>
            </a:xfrm>
            <a:custGeom>
              <a:avLst/>
              <a:gdLst/>
              <a:ahLst/>
              <a:cxnLst/>
              <a:rect l="l" t="t" r="r" b="b"/>
              <a:pathLst>
                <a:path w="3018" h="3354" extrusionOk="0">
                  <a:moveTo>
                    <a:pt x="877" y="0"/>
                  </a:moveTo>
                  <a:lnTo>
                    <a:pt x="877" y="0"/>
                  </a:lnTo>
                  <a:cubicBezTo>
                    <a:pt x="938" y="524"/>
                    <a:pt x="441" y="787"/>
                    <a:pt x="623" y="1213"/>
                  </a:cubicBezTo>
                  <a:lnTo>
                    <a:pt x="621" y="1213"/>
                  </a:lnTo>
                  <a:cubicBezTo>
                    <a:pt x="1" y="1279"/>
                    <a:pt x="1282" y="2271"/>
                    <a:pt x="756" y="2608"/>
                  </a:cubicBezTo>
                  <a:cubicBezTo>
                    <a:pt x="777" y="2606"/>
                    <a:pt x="798" y="2605"/>
                    <a:pt x="820" y="2605"/>
                  </a:cubicBezTo>
                  <a:cubicBezTo>
                    <a:pt x="1206" y="2605"/>
                    <a:pt x="1572" y="2940"/>
                    <a:pt x="1947" y="3126"/>
                  </a:cubicBezTo>
                  <a:cubicBezTo>
                    <a:pt x="1857" y="2885"/>
                    <a:pt x="2184" y="3055"/>
                    <a:pt x="2227" y="2901"/>
                  </a:cubicBezTo>
                  <a:cubicBezTo>
                    <a:pt x="2449" y="3131"/>
                    <a:pt x="2309" y="3245"/>
                    <a:pt x="2572" y="3354"/>
                  </a:cubicBezTo>
                  <a:lnTo>
                    <a:pt x="2475" y="3280"/>
                  </a:lnTo>
                  <a:cubicBezTo>
                    <a:pt x="2371" y="2688"/>
                    <a:pt x="2639" y="2733"/>
                    <a:pt x="2989" y="2504"/>
                  </a:cubicBezTo>
                  <a:lnTo>
                    <a:pt x="2857" y="2482"/>
                  </a:lnTo>
                  <a:cubicBezTo>
                    <a:pt x="2743" y="2155"/>
                    <a:pt x="2833" y="1850"/>
                    <a:pt x="3018" y="1687"/>
                  </a:cubicBezTo>
                  <a:cubicBezTo>
                    <a:pt x="2549" y="1140"/>
                    <a:pt x="2402" y="834"/>
                    <a:pt x="2101" y="325"/>
                  </a:cubicBezTo>
                  <a:cubicBezTo>
                    <a:pt x="2025" y="408"/>
                    <a:pt x="1930" y="438"/>
                    <a:pt x="1827" y="438"/>
                  </a:cubicBezTo>
                  <a:cubicBezTo>
                    <a:pt x="1564" y="438"/>
                    <a:pt x="1246" y="245"/>
                    <a:pt x="1051" y="245"/>
                  </a:cubicBezTo>
                  <a:cubicBezTo>
                    <a:pt x="1022" y="245"/>
                    <a:pt x="997" y="249"/>
                    <a:pt x="974" y="259"/>
                  </a:cubicBezTo>
                  <a:cubicBezTo>
                    <a:pt x="971" y="192"/>
                    <a:pt x="922" y="98"/>
                    <a:pt x="8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4279725" y="4643525"/>
              <a:ext cx="9775" cy="8825"/>
            </a:xfrm>
            <a:custGeom>
              <a:avLst/>
              <a:gdLst/>
              <a:ahLst/>
              <a:cxnLst/>
              <a:rect l="l" t="t" r="r" b="b"/>
              <a:pathLst>
                <a:path w="391" h="353" extrusionOk="0">
                  <a:moveTo>
                    <a:pt x="93" y="1"/>
                  </a:moveTo>
                  <a:cubicBezTo>
                    <a:pt x="58" y="1"/>
                    <a:pt x="26" y="7"/>
                    <a:pt x="3" y="21"/>
                  </a:cubicBezTo>
                  <a:cubicBezTo>
                    <a:pt x="0" y="156"/>
                    <a:pt x="95" y="294"/>
                    <a:pt x="228" y="348"/>
                  </a:cubicBezTo>
                  <a:cubicBezTo>
                    <a:pt x="242" y="351"/>
                    <a:pt x="254" y="352"/>
                    <a:pt x="265" y="352"/>
                  </a:cubicBezTo>
                  <a:cubicBezTo>
                    <a:pt x="391" y="352"/>
                    <a:pt x="362" y="191"/>
                    <a:pt x="304" y="73"/>
                  </a:cubicBezTo>
                  <a:cubicBezTo>
                    <a:pt x="238" y="25"/>
                    <a:pt x="159" y="1"/>
                    <a:pt x="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4315550" y="4553700"/>
              <a:ext cx="2625" cy="3625"/>
            </a:xfrm>
            <a:custGeom>
              <a:avLst/>
              <a:gdLst/>
              <a:ahLst/>
              <a:cxnLst/>
              <a:rect l="l" t="t" r="r" b="b"/>
              <a:pathLst>
                <a:path w="105" h="145" extrusionOk="0">
                  <a:moveTo>
                    <a:pt x="12" y="1"/>
                  </a:moveTo>
                  <a:lnTo>
                    <a:pt x="0" y="133"/>
                  </a:lnTo>
                  <a:lnTo>
                    <a:pt x="104" y="145"/>
                  </a:lnTo>
                  <a:lnTo>
                    <a:pt x="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4346800" y="4612550"/>
              <a:ext cx="2575" cy="1275"/>
            </a:xfrm>
            <a:custGeom>
              <a:avLst/>
              <a:gdLst/>
              <a:ahLst/>
              <a:cxnLst/>
              <a:rect l="l" t="t" r="r" b="b"/>
              <a:pathLst>
                <a:path w="103" h="51" extrusionOk="0">
                  <a:moveTo>
                    <a:pt x="38" y="0"/>
                  </a:moveTo>
                  <a:lnTo>
                    <a:pt x="1" y="50"/>
                  </a:lnTo>
                  <a:lnTo>
                    <a:pt x="102" y="27"/>
                  </a:lnTo>
                  <a:lnTo>
                    <a:pt x="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4382025" y="4586925"/>
              <a:ext cx="725" cy="1250"/>
            </a:xfrm>
            <a:custGeom>
              <a:avLst/>
              <a:gdLst/>
              <a:ahLst/>
              <a:cxnLst/>
              <a:rect l="l" t="t" r="r" b="b"/>
              <a:pathLst>
                <a:path w="29" h="50" extrusionOk="0">
                  <a:moveTo>
                    <a:pt x="1" y="0"/>
                  </a:moveTo>
                  <a:lnTo>
                    <a:pt x="1" y="0"/>
                  </a:lnTo>
                  <a:cubicBezTo>
                    <a:pt x="8" y="21"/>
                    <a:pt x="15" y="38"/>
                    <a:pt x="29" y="50"/>
                  </a:cubicBezTo>
                  <a:cubicBezTo>
                    <a:pt x="17" y="36"/>
                    <a:pt x="8" y="1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4377950" y="4577200"/>
              <a:ext cx="4350" cy="9750"/>
            </a:xfrm>
            <a:custGeom>
              <a:avLst/>
              <a:gdLst/>
              <a:ahLst/>
              <a:cxnLst/>
              <a:rect l="l" t="t" r="r" b="b"/>
              <a:pathLst>
                <a:path w="174" h="390" extrusionOk="0">
                  <a:moveTo>
                    <a:pt x="0" y="1"/>
                  </a:moveTo>
                  <a:cubicBezTo>
                    <a:pt x="76" y="126"/>
                    <a:pt x="100" y="278"/>
                    <a:pt x="164" y="389"/>
                  </a:cubicBezTo>
                  <a:cubicBezTo>
                    <a:pt x="123" y="268"/>
                    <a:pt x="173" y="20"/>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4376350" y="4575675"/>
              <a:ext cx="118775" cy="120150"/>
            </a:xfrm>
            <a:custGeom>
              <a:avLst/>
              <a:gdLst/>
              <a:ahLst/>
              <a:cxnLst/>
              <a:rect l="l" t="t" r="r" b="b"/>
              <a:pathLst>
                <a:path w="4751" h="4806" extrusionOk="0">
                  <a:moveTo>
                    <a:pt x="1781" y="0"/>
                  </a:moveTo>
                  <a:cubicBezTo>
                    <a:pt x="1277" y="150"/>
                    <a:pt x="986" y="623"/>
                    <a:pt x="486" y="623"/>
                  </a:cubicBezTo>
                  <a:cubicBezTo>
                    <a:pt x="441" y="623"/>
                    <a:pt x="395" y="619"/>
                    <a:pt x="346" y="611"/>
                  </a:cubicBezTo>
                  <a:lnTo>
                    <a:pt x="346" y="611"/>
                  </a:lnTo>
                  <a:cubicBezTo>
                    <a:pt x="323" y="852"/>
                    <a:pt x="596" y="1425"/>
                    <a:pt x="296" y="1425"/>
                  </a:cubicBezTo>
                  <a:cubicBezTo>
                    <a:pt x="262" y="1425"/>
                    <a:pt x="222" y="1417"/>
                    <a:pt x="173" y="1402"/>
                  </a:cubicBezTo>
                  <a:lnTo>
                    <a:pt x="173" y="1402"/>
                  </a:lnTo>
                  <a:cubicBezTo>
                    <a:pt x="299" y="1494"/>
                    <a:pt x="453" y="1634"/>
                    <a:pt x="441" y="1769"/>
                  </a:cubicBezTo>
                  <a:cubicBezTo>
                    <a:pt x="422" y="1876"/>
                    <a:pt x="384" y="1910"/>
                    <a:pt x="338" y="1910"/>
                  </a:cubicBezTo>
                  <a:cubicBezTo>
                    <a:pt x="256" y="1910"/>
                    <a:pt x="148" y="1807"/>
                    <a:pt x="67" y="1807"/>
                  </a:cubicBezTo>
                  <a:cubicBezTo>
                    <a:pt x="42" y="1807"/>
                    <a:pt x="19" y="1817"/>
                    <a:pt x="0" y="1843"/>
                  </a:cubicBezTo>
                  <a:lnTo>
                    <a:pt x="372" y="2219"/>
                  </a:lnTo>
                  <a:cubicBezTo>
                    <a:pt x="171" y="2681"/>
                    <a:pt x="706" y="3062"/>
                    <a:pt x="547" y="3469"/>
                  </a:cubicBezTo>
                  <a:cubicBezTo>
                    <a:pt x="1281" y="3742"/>
                    <a:pt x="1862" y="4770"/>
                    <a:pt x="2660" y="4791"/>
                  </a:cubicBezTo>
                  <a:lnTo>
                    <a:pt x="2631" y="4741"/>
                  </a:lnTo>
                  <a:lnTo>
                    <a:pt x="2631" y="4741"/>
                  </a:lnTo>
                  <a:cubicBezTo>
                    <a:pt x="2642" y="4742"/>
                    <a:pt x="2652" y="4742"/>
                    <a:pt x="2662" y="4742"/>
                  </a:cubicBezTo>
                  <a:cubicBezTo>
                    <a:pt x="2927" y="4742"/>
                    <a:pt x="3102" y="4613"/>
                    <a:pt x="3317" y="4613"/>
                  </a:cubicBezTo>
                  <a:cubicBezTo>
                    <a:pt x="3446" y="4613"/>
                    <a:pt x="3589" y="4659"/>
                    <a:pt x="3775" y="4805"/>
                  </a:cubicBezTo>
                  <a:cubicBezTo>
                    <a:pt x="3668" y="4199"/>
                    <a:pt x="4604" y="4445"/>
                    <a:pt x="4381" y="3775"/>
                  </a:cubicBezTo>
                  <a:lnTo>
                    <a:pt x="4381" y="3775"/>
                  </a:lnTo>
                  <a:cubicBezTo>
                    <a:pt x="4385" y="3775"/>
                    <a:pt x="4388" y="3775"/>
                    <a:pt x="4392" y="3775"/>
                  </a:cubicBezTo>
                  <a:cubicBezTo>
                    <a:pt x="4511" y="3775"/>
                    <a:pt x="4616" y="3588"/>
                    <a:pt x="4744" y="3588"/>
                  </a:cubicBezTo>
                  <a:cubicBezTo>
                    <a:pt x="4746" y="3588"/>
                    <a:pt x="4748" y="3588"/>
                    <a:pt x="4751" y="3588"/>
                  </a:cubicBezTo>
                  <a:lnTo>
                    <a:pt x="4635" y="3524"/>
                  </a:lnTo>
                  <a:cubicBezTo>
                    <a:pt x="4571" y="2932"/>
                    <a:pt x="4417" y="2292"/>
                    <a:pt x="4703" y="1876"/>
                  </a:cubicBezTo>
                  <a:lnTo>
                    <a:pt x="4703" y="1876"/>
                  </a:lnTo>
                  <a:cubicBezTo>
                    <a:pt x="4685" y="1877"/>
                    <a:pt x="4666" y="1878"/>
                    <a:pt x="4648" y="1878"/>
                  </a:cubicBezTo>
                  <a:cubicBezTo>
                    <a:pt x="4430" y="1878"/>
                    <a:pt x="4206" y="1770"/>
                    <a:pt x="4036" y="1421"/>
                  </a:cubicBezTo>
                  <a:cubicBezTo>
                    <a:pt x="4107" y="1388"/>
                    <a:pt x="4175" y="1355"/>
                    <a:pt x="4192" y="1255"/>
                  </a:cubicBezTo>
                  <a:cubicBezTo>
                    <a:pt x="4145" y="1217"/>
                    <a:pt x="4100" y="1201"/>
                    <a:pt x="4060" y="1201"/>
                  </a:cubicBezTo>
                  <a:cubicBezTo>
                    <a:pt x="3998" y="1201"/>
                    <a:pt x="3947" y="1240"/>
                    <a:pt x="3919" y="1291"/>
                  </a:cubicBezTo>
                  <a:cubicBezTo>
                    <a:pt x="3680" y="1097"/>
                    <a:pt x="3751" y="815"/>
                    <a:pt x="3652" y="550"/>
                  </a:cubicBezTo>
                  <a:lnTo>
                    <a:pt x="3896" y="249"/>
                  </a:lnTo>
                  <a:lnTo>
                    <a:pt x="3896" y="249"/>
                  </a:lnTo>
                  <a:cubicBezTo>
                    <a:pt x="3721" y="301"/>
                    <a:pt x="3368" y="407"/>
                    <a:pt x="3358" y="756"/>
                  </a:cubicBezTo>
                  <a:lnTo>
                    <a:pt x="3356" y="756"/>
                  </a:lnTo>
                  <a:cubicBezTo>
                    <a:pt x="3200" y="677"/>
                    <a:pt x="2714" y="542"/>
                    <a:pt x="2977" y="320"/>
                  </a:cubicBezTo>
                  <a:cubicBezTo>
                    <a:pt x="2563" y="175"/>
                    <a:pt x="2165" y="346"/>
                    <a:pt x="17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4495100" y="4665350"/>
              <a:ext cx="3175" cy="1700"/>
            </a:xfrm>
            <a:custGeom>
              <a:avLst/>
              <a:gdLst/>
              <a:ahLst/>
              <a:cxnLst/>
              <a:rect l="l" t="t" r="r" b="b"/>
              <a:pathLst>
                <a:path w="127" h="68" extrusionOk="0">
                  <a:moveTo>
                    <a:pt x="1" y="1"/>
                  </a:moveTo>
                  <a:lnTo>
                    <a:pt x="126" y="67"/>
                  </a:lnTo>
                  <a:cubicBezTo>
                    <a:pt x="81" y="20"/>
                    <a:pt x="4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4418375" y="4573125"/>
              <a:ext cx="3100" cy="2575"/>
            </a:xfrm>
            <a:custGeom>
              <a:avLst/>
              <a:gdLst/>
              <a:ahLst/>
              <a:cxnLst/>
              <a:rect l="l" t="t" r="r" b="b"/>
              <a:pathLst>
                <a:path w="124" h="103" extrusionOk="0">
                  <a:moveTo>
                    <a:pt x="1" y="0"/>
                  </a:moveTo>
                  <a:lnTo>
                    <a:pt x="1" y="0"/>
                  </a:lnTo>
                  <a:cubicBezTo>
                    <a:pt x="34" y="38"/>
                    <a:pt x="67" y="71"/>
                    <a:pt x="100" y="102"/>
                  </a:cubicBezTo>
                  <a:cubicBezTo>
                    <a:pt x="110" y="100"/>
                    <a:pt x="114" y="97"/>
                    <a:pt x="124" y="95"/>
                  </a:cubicBezTo>
                  <a:cubicBezTo>
                    <a:pt x="98" y="12"/>
                    <a:pt x="31" y="1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4444550" y="5030225"/>
              <a:ext cx="6650" cy="4000"/>
            </a:xfrm>
            <a:custGeom>
              <a:avLst/>
              <a:gdLst/>
              <a:ahLst/>
              <a:cxnLst/>
              <a:rect l="l" t="t" r="r" b="b"/>
              <a:pathLst>
                <a:path w="266" h="160" extrusionOk="0">
                  <a:moveTo>
                    <a:pt x="0" y="1"/>
                  </a:moveTo>
                  <a:lnTo>
                    <a:pt x="3" y="32"/>
                  </a:lnTo>
                  <a:lnTo>
                    <a:pt x="266" y="159"/>
                  </a:lnTo>
                  <a:lnTo>
                    <a:pt x="261" y="12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4439625" y="4973050"/>
              <a:ext cx="4125" cy="7175"/>
            </a:xfrm>
            <a:custGeom>
              <a:avLst/>
              <a:gdLst/>
              <a:ahLst/>
              <a:cxnLst/>
              <a:rect l="l" t="t" r="r" b="b"/>
              <a:pathLst>
                <a:path w="165" h="287" extrusionOk="0">
                  <a:moveTo>
                    <a:pt x="60" y="0"/>
                  </a:moveTo>
                  <a:cubicBezTo>
                    <a:pt x="8" y="38"/>
                    <a:pt x="1" y="246"/>
                    <a:pt x="145" y="287"/>
                  </a:cubicBezTo>
                  <a:cubicBezTo>
                    <a:pt x="164" y="206"/>
                    <a:pt x="122" y="64"/>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4479425" y="4575300"/>
              <a:ext cx="3025" cy="2400"/>
            </a:xfrm>
            <a:custGeom>
              <a:avLst/>
              <a:gdLst/>
              <a:ahLst/>
              <a:cxnLst/>
              <a:rect l="l" t="t" r="r" b="b"/>
              <a:pathLst>
                <a:path w="121" h="96" extrusionOk="0">
                  <a:moveTo>
                    <a:pt x="121" y="1"/>
                  </a:moveTo>
                  <a:cubicBezTo>
                    <a:pt x="64" y="15"/>
                    <a:pt x="19" y="39"/>
                    <a:pt x="0" y="96"/>
                  </a:cubicBezTo>
                  <a:cubicBezTo>
                    <a:pt x="50" y="79"/>
                    <a:pt x="88" y="41"/>
                    <a:pt x="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4482425" y="4570975"/>
              <a:ext cx="8025" cy="4350"/>
            </a:xfrm>
            <a:custGeom>
              <a:avLst/>
              <a:gdLst/>
              <a:ahLst/>
              <a:cxnLst/>
              <a:rect l="l" t="t" r="r" b="b"/>
              <a:pathLst>
                <a:path w="321" h="174" extrusionOk="0">
                  <a:moveTo>
                    <a:pt x="211" y="0"/>
                  </a:moveTo>
                  <a:cubicBezTo>
                    <a:pt x="113" y="0"/>
                    <a:pt x="64" y="95"/>
                    <a:pt x="1" y="174"/>
                  </a:cubicBezTo>
                  <a:cubicBezTo>
                    <a:pt x="126" y="143"/>
                    <a:pt x="299" y="169"/>
                    <a:pt x="321" y="32"/>
                  </a:cubicBezTo>
                  <a:cubicBezTo>
                    <a:pt x="278" y="10"/>
                    <a:pt x="242"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4484975" y="4594125"/>
              <a:ext cx="2750" cy="2475"/>
            </a:xfrm>
            <a:custGeom>
              <a:avLst/>
              <a:gdLst/>
              <a:ahLst/>
              <a:cxnLst/>
              <a:rect l="l" t="t" r="r" b="b"/>
              <a:pathLst>
                <a:path w="110" h="99" extrusionOk="0">
                  <a:moveTo>
                    <a:pt x="15" y="1"/>
                  </a:moveTo>
                  <a:lnTo>
                    <a:pt x="1" y="98"/>
                  </a:lnTo>
                  <a:lnTo>
                    <a:pt x="110" y="48"/>
                  </a:lnTo>
                  <a:lnTo>
                    <a:pt x="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4504175" y="4515450"/>
              <a:ext cx="9900" cy="6850"/>
            </a:xfrm>
            <a:custGeom>
              <a:avLst/>
              <a:gdLst/>
              <a:ahLst/>
              <a:cxnLst/>
              <a:rect l="l" t="t" r="r" b="b"/>
              <a:pathLst>
                <a:path w="396" h="274" extrusionOk="0">
                  <a:moveTo>
                    <a:pt x="109" y="0"/>
                  </a:moveTo>
                  <a:cubicBezTo>
                    <a:pt x="0" y="0"/>
                    <a:pt x="55" y="184"/>
                    <a:pt x="99" y="273"/>
                  </a:cubicBezTo>
                  <a:cubicBezTo>
                    <a:pt x="237" y="273"/>
                    <a:pt x="395" y="176"/>
                    <a:pt x="152" y="8"/>
                  </a:cubicBezTo>
                  <a:cubicBezTo>
                    <a:pt x="135" y="3"/>
                    <a:pt x="121" y="0"/>
                    <a:pt x="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4500975" y="4560025"/>
              <a:ext cx="4875" cy="3775"/>
            </a:xfrm>
            <a:custGeom>
              <a:avLst/>
              <a:gdLst/>
              <a:ahLst/>
              <a:cxnLst/>
              <a:rect l="l" t="t" r="r" b="b"/>
              <a:pathLst>
                <a:path w="195" h="151" extrusionOk="0">
                  <a:moveTo>
                    <a:pt x="194" y="1"/>
                  </a:moveTo>
                  <a:lnTo>
                    <a:pt x="47" y="67"/>
                  </a:lnTo>
                  <a:lnTo>
                    <a:pt x="0" y="150"/>
                  </a:lnTo>
                  <a:lnTo>
                    <a:pt x="1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4584750" y="4673525"/>
              <a:ext cx="31225" cy="29625"/>
            </a:xfrm>
            <a:custGeom>
              <a:avLst/>
              <a:gdLst/>
              <a:ahLst/>
              <a:cxnLst/>
              <a:rect l="l" t="t" r="r" b="b"/>
              <a:pathLst>
                <a:path w="1249" h="1185" extrusionOk="0">
                  <a:moveTo>
                    <a:pt x="567" y="1"/>
                  </a:moveTo>
                  <a:cubicBezTo>
                    <a:pt x="531" y="1"/>
                    <a:pt x="495" y="10"/>
                    <a:pt x="459" y="31"/>
                  </a:cubicBezTo>
                  <a:cubicBezTo>
                    <a:pt x="133" y="84"/>
                    <a:pt x="0" y="574"/>
                    <a:pt x="353" y="962"/>
                  </a:cubicBezTo>
                  <a:cubicBezTo>
                    <a:pt x="496" y="1131"/>
                    <a:pt x="638" y="1185"/>
                    <a:pt x="767" y="1185"/>
                  </a:cubicBezTo>
                  <a:cubicBezTo>
                    <a:pt x="974" y="1185"/>
                    <a:pt x="1149" y="1045"/>
                    <a:pt x="1248" y="1019"/>
                  </a:cubicBezTo>
                  <a:cubicBezTo>
                    <a:pt x="988" y="891"/>
                    <a:pt x="1184" y="621"/>
                    <a:pt x="1063" y="403"/>
                  </a:cubicBezTo>
                  <a:cubicBezTo>
                    <a:pt x="910" y="219"/>
                    <a:pt x="740" y="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4612850" y="4598875"/>
              <a:ext cx="57875" cy="67925"/>
            </a:xfrm>
            <a:custGeom>
              <a:avLst/>
              <a:gdLst/>
              <a:ahLst/>
              <a:cxnLst/>
              <a:rect l="l" t="t" r="r" b="b"/>
              <a:pathLst>
                <a:path w="2315" h="2717" extrusionOk="0">
                  <a:moveTo>
                    <a:pt x="922" y="0"/>
                  </a:moveTo>
                  <a:cubicBezTo>
                    <a:pt x="761" y="602"/>
                    <a:pt x="287" y="379"/>
                    <a:pt x="167" y="817"/>
                  </a:cubicBezTo>
                  <a:cubicBezTo>
                    <a:pt x="508" y="1066"/>
                    <a:pt x="1" y="1007"/>
                    <a:pt x="266" y="1317"/>
                  </a:cubicBezTo>
                  <a:cubicBezTo>
                    <a:pt x="250" y="1344"/>
                    <a:pt x="231" y="1352"/>
                    <a:pt x="209" y="1352"/>
                  </a:cubicBezTo>
                  <a:cubicBezTo>
                    <a:pt x="176" y="1352"/>
                    <a:pt x="139" y="1334"/>
                    <a:pt x="102" y="1334"/>
                  </a:cubicBezTo>
                  <a:cubicBezTo>
                    <a:pt x="90" y="1334"/>
                    <a:pt x="79" y="1336"/>
                    <a:pt x="67" y="1341"/>
                  </a:cubicBezTo>
                  <a:cubicBezTo>
                    <a:pt x="79" y="1339"/>
                    <a:pt x="91" y="1339"/>
                    <a:pt x="103" y="1339"/>
                  </a:cubicBezTo>
                  <a:cubicBezTo>
                    <a:pt x="461" y="1339"/>
                    <a:pt x="432" y="2007"/>
                    <a:pt x="588" y="2174"/>
                  </a:cubicBezTo>
                  <a:cubicBezTo>
                    <a:pt x="1102" y="2501"/>
                    <a:pt x="1379" y="2534"/>
                    <a:pt x="1881" y="2717"/>
                  </a:cubicBezTo>
                  <a:cubicBezTo>
                    <a:pt x="1723" y="2395"/>
                    <a:pt x="2073" y="2222"/>
                    <a:pt x="2303" y="2191"/>
                  </a:cubicBezTo>
                  <a:cubicBezTo>
                    <a:pt x="1931" y="1833"/>
                    <a:pt x="2248" y="1530"/>
                    <a:pt x="2315" y="1237"/>
                  </a:cubicBezTo>
                  <a:cubicBezTo>
                    <a:pt x="2047" y="687"/>
                    <a:pt x="1720" y="547"/>
                    <a:pt x="1346" y="10"/>
                  </a:cubicBezTo>
                  <a:lnTo>
                    <a:pt x="1346" y="10"/>
                  </a:lnTo>
                  <a:cubicBezTo>
                    <a:pt x="1399" y="161"/>
                    <a:pt x="1296" y="252"/>
                    <a:pt x="1178" y="252"/>
                  </a:cubicBezTo>
                  <a:cubicBezTo>
                    <a:pt x="1069" y="252"/>
                    <a:pt x="948" y="176"/>
                    <a:pt x="9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4617900" y="5068475"/>
              <a:ext cx="29450" cy="33200"/>
            </a:xfrm>
            <a:custGeom>
              <a:avLst/>
              <a:gdLst/>
              <a:ahLst/>
              <a:cxnLst/>
              <a:rect l="l" t="t" r="r" b="b"/>
              <a:pathLst>
                <a:path w="1178" h="1328" extrusionOk="0">
                  <a:moveTo>
                    <a:pt x="424" y="1"/>
                  </a:moveTo>
                  <a:cubicBezTo>
                    <a:pt x="363" y="204"/>
                    <a:pt x="0" y="60"/>
                    <a:pt x="133" y="505"/>
                  </a:cubicBezTo>
                  <a:cubicBezTo>
                    <a:pt x="220" y="683"/>
                    <a:pt x="235" y="870"/>
                    <a:pt x="372" y="1050"/>
                  </a:cubicBezTo>
                  <a:cubicBezTo>
                    <a:pt x="573" y="1259"/>
                    <a:pt x="700" y="1328"/>
                    <a:pt x="814" y="1328"/>
                  </a:cubicBezTo>
                  <a:cubicBezTo>
                    <a:pt x="914" y="1328"/>
                    <a:pt x="1004" y="1274"/>
                    <a:pt x="1127" y="1215"/>
                  </a:cubicBezTo>
                  <a:cubicBezTo>
                    <a:pt x="928" y="841"/>
                    <a:pt x="1177" y="860"/>
                    <a:pt x="981" y="488"/>
                  </a:cubicBezTo>
                  <a:cubicBezTo>
                    <a:pt x="720" y="285"/>
                    <a:pt x="637" y="169"/>
                    <a:pt x="4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4658200" y="4594200"/>
              <a:ext cx="2350" cy="4175"/>
            </a:xfrm>
            <a:custGeom>
              <a:avLst/>
              <a:gdLst/>
              <a:ahLst/>
              <a:cxnLst/>
              <a:rect l="l" t="t" r="r" b="b"/>
              <a:pathLst>
                <a:path w="94" h="167" extrusionOk="0">
                  <a:moveTo>
                    <a:pt x="36" y="0"/>
                  </a:moveTo>
                  <a:lnTo>
                    <a:pt x="1" y="166"/>
                  </a:lnTo>
                  <a:lnTo>
                    <a:pt x="93" y="38"/>
                  </a:lnTo>
                  <a:lnTo>
                    <a:pt x="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4646250" y="4908300"/>
              <a:ext cx="25175" cy="28650"/>
            </a:xfrm>
            <a:custGeom>
              <a:avLst/>
              <a:gdLst/>
              <a:ahLst/>
              <a:cxnLst/>
              <a:rect l="l" t="t" r="r" b="b"/>
              <a:pathLst>
                <a:path w="1007" h="1146" extrusionOk="0">
                  <a:moveTo>
                    <a:pt x="370" y="0"/>
                  </a:moveTo>
                  <a:cubicBezTo>
                    <a:pt x="200" y="0"/>
                    <a:pt x="135" y="234"/>
                    <a:pt x="34" y="392"/>
                  </a:cubicBezTo>
                  <a:cubicBezTo>
                    <a:pt x="1" y="532"/>
                    <a:pt x="180" y="786"/>
                    <a:pt x="254" y="966"/>
                  </a:cubicBezTo>
                  <a:cubicBezTo>
                    <a:pt x="358" y="1113"/>
                    <a:pt x="449" y="1130"/>
                    <a:pt x="533" y="1130"/>
                  </a:cubicBezTo>
                  <a:cubicBezTo>
                    <a:pt x="558" y="1130"/>
                    <a:pt x="583" y="1128"/>
                    <a:pt x="607" y="1128"/>
                  </a:cubicBezTo>
                  <a:cubicBezTo>
                    <a:pt x="641" y="1128"/>
                    <a:pt x="674" y="1131"/>
                    <a:pt x="706" y="1146"/>
                  </a:cubicBezTo>
                  <a:cubicBezTo>
                    <a:pt x="1007" y="1022"/>
                    <a:pt x="891" y="679"/>
                    <a:pt x="775" y="300"/>
                  </a:cubicBezTo>
                  <a:cubicBezTo>
                    <a:pt x="671" y="229"/>
                    <a:pt x="595" y="111"/>
                    <a:pt x="462" y="21"/>
                  </a:cubicBezTo>
                  <a:cubicBezTo>
                    <a:pt x="428" y="7"/>
                    <a:pt x="397" y="0"/>
                    <a:pt x="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4674550" y="4812000"/>
              <a:ext cx="35725" cy="38800"/>
            </a:xfrm>
            <a:custGeom>
              <a:avLst/>
              <a:gdLst/>
              <a:ahLst/>
              <a:cxnLst/>
              <a:rect l="l" t="t" r="r" b="b"/>
              <a:pathLst>
                <a:path w="1429" h="1552" extrusionOk="0">
                  <a:moveTo>
                    <a:pt x="332" y="1"/>
                  </a:moveTo>
                  <a:cubicBezTo>
                    <a:pt x="247" y="221"/>
                    <a:pt x="8" y="297"/>
                    <a:pt x="55" y="643"/>
                  </a:cubicBezTo>
                  <a:lnTo>
                    <a:pt x="0" y="607"/>
                  </a:lnTo>
                  <a:lnTo>
                    <a:pt x="0" y="607"/>
                  </a:lnTo>
                  <a:cubicBezTo>
                    <a:pt x="195" y="912"/>
                    <a:pt x="524" y="1280"/>
                    <a:pt x="803" y="1552"/>
                  </a:cubicBezTo>
                  <a:cubicBezTo>
                    <a:pt x="720" y="1040"/>
                    <a:pt x="1428" y="1062"/>
                    <a:pt x="990" y="470"/>
                  </a:cubicBezTo>
                  <a:cubicBezTo>
                    <a:pt x="749" y="122"/>
                    <a:pt x="628" y="174"/>
                    <a:pt x="3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4777325" y="4414575"/>
              <a:ext cx="3625" cy="4050"/>
            </a:xfrm>
            <a:custGeom>
              <a:avLst/>
              <a:gdLst/>
              <a:ahLst/>
              <a:cxnLst/>
              <a:rect l="l" t="t" r="r" b="b"/>
              <a:pathLst>
                <a:path w="145" h="162" extrusionOk="0">
                  <a:moveTo>
                    <a:pt x="60" y="1"/>
                  </a:moveTo>
                  <a:cubicBezTo>
                    <a:pt x="44" y="1"/>
                    <a:pt x="25" y="7"/>
                    <a:pt x="1" y="26"/>
                  </a:cubicBezTo>
                  <a:lnTo>
                    <a:pt x="131" y="161"/>
                  </a:lnTo>
                  <a:cubicBezTo>
                    <a:pt x="145" y="128"/>
                    <a:pt x="128" y="76"/>
                    <a:pt x="112" y="22"/>
                  </a:cubicBezTo>
                  <a:cubicBezTo>
                    <a:pt x="96" y="11"/>
                    <a:pt x="80" y="1"/>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4686275" y="5048575"/>
              <a:ext cx="19375" cy="26450"/>
            </a:xfrm>
            <a:custGeom>
              <a:avLst/>
              <a:gdLst/>
              <a:ahLst/>
              <a:cxnLst/>
              <a:rect l="l" t="t" r="r" b="b"/>
              <a:pathLst>
                <a:path w="775" h="1058" extrusionOk="0">
                  <a:moveTo>
                    <a:pt x="163" y="1"/>
                  </a:moveTo>
                  <a:cubicBezTo>
                    <a:pt x="43" y="1"/>
                    <a:pt x="40" y="222"/>
                    <a:pt x="0" y="351"/>
                  </a:cubicBezTo>
                  <a:cubicBezTo>
                    <a:pt x="79" y="626"/>
                    <a:pt x="287" y="991"/>
                    <a:pt x="507" y="1057"/>
                  </a:cubicBezTo>
                  <a:cubicBezTo>
                    <a:pt x="604" y="972"/>
                    <a:pt x="775" y="977"/>
                    <a:pt x="723" y="688"/>
                  </a:cubicBezTo>
                  <a:cubicBezTo>
                    <a:pt x="744" y="392"/>
                    <a:pt x="446" y="77"/>
                    <a:pt x="244" y="27"/>
                  </a:cubicBezTo>
                  <a:cubicBezTo>
                    <a:pt x="212" y="9"/>
                    <a:pt x="185" y="1"/>
                    <a:pt x="1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4759675" y="4644250"/>
              <a:ext cx="14725" cy="15975"/>
            </a:xfrm>
            <a:custGeom>
              <a:avLst/>
              <a:gdLst/>
              <a:ahLst/>
              <a:cxnLst/>
              <a:rect l="l" t="t" r="r" b="b"/>
              <a:pathLst>
                <a:path w="589" h="639" extrusionOk="0">
                  <a:moveTo>
                    <a:pt x="344" y="0"/>
                  </a:moveTo>
                  <a:cubicBezTo>
                    <a:pt x="262" y="0"/>
                    <a:pt x="176" y="31"/>
                    <a:pt x="92" y="31"/>
                  </a:cubicBezTo>
                  <a:cubicBezTo>
                    <a:pt x="61" y="31"/>
                    <a:pt x="31" y="27"/>
                    <a:pt x="1" y="16"/>
                  </a:cubicBezTo>
                  <a:lnTo>
                    <a:pt x="1" y="16"/>
                  </a:lnTo>
                  <a:cubicBezTo>
                    <a:pt x="84" y="194"/>
                    <a:pt x="46" y="587"/>
                    <a:pt x="287" y="618"/>
                  </a:cubicBezTo>
                  <a:cubicBezTo>
                    <a:pt x="319" y="632"/>
                    <a:pt x="348" y="639"/>
                    <a:pt x="372" y="639"/>
                  </a:cubicBezTo>
                  <a:cubicBezTo>
                    <a:pt x="541" y="639"/>
                    <a:pt x="551" y="334"/>
                    <a:pt x="588" y="194"/>
                  </a:cubicBezTo>
                  <a:cubicBezTo>
                    <a:pt x="517" y="38"/>
                    <a:pt x="433" y="0"/>
                    <a:pt x="3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3873200" y="4828650"/>
              <a:ext cx="140025" cy="140800"/>
            </a:xfrm>
            <a:custGeom>
              <a:avLst/>
              <a:gdLst/>
              <a:ahLst/>
              <a:cxnLst/>
              <a:rect l="l" t="t" r="r" b="b"/>
              <a:pathLst>
                <a:path w="5601" h="5632" extrusionOk="0">
                  <a:moveTo>
                    <a:pt x="3339" y="0"/>
                  </a:moveTo>
                  <a:cubicBezTo>
                    <a:pt x="2877" y="59"/>
                    <a:pt x="2881" y="846"/>
                    <a:pt x="2273" y="848"/>
                  </a:cubicBezTo>
                  <a:cubicBezTo>
                    <a:pt x="2188" y="767"/>
                    <a:pt x="1754" y="810"/>
                    <a:pt x="1837" y="576"/>
                  </a:cubicBezTo>
                  <a:lnTo>
                    <a:pt x="1837" y="576"/>
                  </a:lnTo>
                  <a:cubicBezTo>
                    <a:pt x="1683" y="798"/>
                    <a:pt x="1465" y="881"/>
                    <a:pt x="1195" y="895"/>
                  </a:cubicBezTo>
                  <a:cubicBezTo>
                    <a:pt x="869" y="677"/>
                    <a:pt x="897" y="370"/>
                    <a:pt x="743" y="152"/>
                  </a:cubicBezTo>
                  <a:lnTo>
                    <a:pt x="743" y="152"/>
                  </a:lnTo>
                  <a:cubicBezTo>
                    <a:pt x="1113" y="850"/>
                    <a:pt x="646" y="1172"/>
                    <a:pt x="487" y="1613"/>
                  </a:cubicBezTo>
                  <a:cubicBezTo>
                    <a:pt x="473" y="1658"/>
                    <a:pt x="450" y="1676"/>
                    <a:pt x="419" y="1676"/>
                  </a:cubicBezTo>
                  <a:cubicBezTo>
                    <a:pt x="330" y="1676"/>
                    <a:pt x="183" y="1530"/>
                    <a:pt x="49" y="1509"/>
                  </a:cubicBezTo>
                  <a:lnTo>
                    <a:pt x="49" y="1509"/>
                  </a:lnTo>
                  <a:cubicBezTo>
                    <a:pt x="307" y="1833"/>
                    <a:pt x="262" y="2044"/>
                    <a:pt x="333" y="2302"/>
                  </a:cubicBezTo>
                  <a:cubicBezTo>
                    <a:pt x="320" y="2300"/>
                    <a:pt x="308" y="2299"/>
                    <a:pt x="298" y="2299"/>
                  </a:cubicBezTo>
                  <a:cubicBezTo>
                    <a:pt x="1" y="2299"/>
                    <a:pt x="545" y="3058"/>
                    <a:pt x="240" y="3058"/>
                  </a:cubicBezTo>
                  <a:cubicBezTo>
                    <a:pt x="191" y="3058"/>
                    <a:pt x="121" y="3039"/>
                    <a:pt x="21" y="2994"/>
                  </a:cubicBezTo>
                  <a:lnTo>
                    <a:pt x="21" y="2994"/>
                  </a:lnTo>
                  <a:cubicBezTo>
                    <a:pt x="613" y="3614"/>
                    <a:pt x="921" y="3972"/>
                    <a:pt x="1442" y="4663"/>
                  </a:cubicBezTo>
                  <a:cubicBezTo>
                    <a:pt x="1707" y="4770"/>
                    <a:pt x="1993" y="4732"/>
                    <a:pt x="2240" y="4985"/>
                  </a:cubicBezTo>
                  <a:cubicBezTo>
                    <a:pt x="2666" y="5182"/>
                    <a:pt x="2221" y="5340"/>
                    <a:pt x="2628" y="5475"/>
                  </a:cubicBezTo>
                  <a:cubicBezTo>
                    <a:pt x="2750" y="5384"/>
                    <a:pt x="2979" y="5334"/>
                    <a:pt x="3254" y="5334"/>
                  </a:cubicBezTo>
                  <a:cubicBezTo>
                    <a:pt x="3633" y="5334"/>
                    <a:pt x="4099" y="5427"/>
                    <a:pt x="4497" y="5632"/>
                  </a:cubicBezTo>
                  <a:cubicBezTo>
                    <a:pt x="4407" y="5553"/>
                    <a:pt x="4345" y="5452"/>
                    <a:pt x="4291" y="5381"/>
                  </a:cubicBezTo>
                  <a:cubicBezTo>
                    <a:pt x="4710" y="5167"/>
                    <a:pt x="5219" y="5040"/>
                    <a:pt x="5600" y="4798"/>
                  </a:cubicBezTo>
                  <a:cubicBezTo>
                    <a:pt x="5489" y="3967"/>
                    <a:pt x="5505" y="2842"/>
                    <a:pt x="5015" y="2143"/>
                  </a:cubicBezTo>
                  <a:cubicBezTo>
                    <a:pt x="4977" y="2153"/>
                    <a:pt x="4940" y="2157"/>
                    <a:pt x="4904" y="2157"/>
                  </a:cubicBezTo>
                  <a:cubicBezTo>
                    <a:pt x="4506" y="2157"/>
                    <a:pt x="4275" y="1622"/>
                    <a:pt x="3938" y="1348"/>
                  </a:cubicBezTo>
                  <a:cubicBezTo>
                    <a:pt x="3992" y="1298"/>
                    <a:pt x="4186" y="1279"/>
                    <a:pt x="4146" y="1239"/>
                  </a:cubicBezTo>
                  <a:cubicBezTo>
                    <a:pt x="4068" y="1214"/>
                    <a:pt x="3985" y="1208"/>
                    <a:pt x="3898" y="1208"/>
                  </a:cubicBezTo>
                  <a:cubicBezTo>
                    <a:pt x="3815" y="1208"/>
                    <a:pt x="3729" y="1214"/>
                    <a:pt x="3639" y="1214"/>
                  </a:cubicBezTo>
                  <a:cubicBezTo>
                    <a:pt x="3425" y="1214"/>
                    <a:pt x="3192" y="1184"/>
                    <a:pt x="2948" y="985"/>
                  </a:cubicBezTo>
                  <a:cubicBezTo>
                    <a:pt x="2638" y="514"/>
                    <a:pt x="3232" y="291"/>
                    <a:pt x="3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4846525" y="4381300"/>
              <a:ext cx="106675" cy="113225"/>
            </a:xfrm>
            <a:custGeom>
              <a:avLst/>
              <a:gdLst/>
              <a:ahLst/>
              <a:cxnLst/>
              <a:rect l="l" t="t" r="r" b="b"/>
              <a:pathLst>
                <a:path w="4267" h="4529" extrusionOk="0">
                  <a:moveTo>
                    <a:pt x="3691" y="3831"/>
                  </a:moveTo>
                  <a:cubicBezTo>
                    <a:pt x="3677" y="3834"/>
                    <a:pt x="3664" y="3837"/>
                    <a:pt x="3650" y="3841"/>
                  </a:cubicBezTo>
                  <a:lnTo>
                    <a:pt x="3650" y="3841"/>
                  </a:lnTo>
                  <a:cubicBezTo>
                    <a:pt x="3664" y="3839"/>
                    <a:pt x="3678" y="3836"/>
                    <a:pt x="3691" y="3831"/>
                  </a:cubicBezTo>
                  <a:close/>
                  <a:moveTo>
                    <a:pt x="3861" y="3774"/>
                  </a:moveTo>
                  <a:cubicBezTo>
                    <a:pt x="3801" y="3774"/>
                    <a:pt x="3749" y="3811"/>
                    <a:pt x="3691" y="3831"/>
                  </a:cubicBezTo>
                  <a:lnTo>
                    <a:pt x="3691" y="3831"/>
                  </a:lnTo>
                  <a:cubicBezTo>
                    <a:pt x="3729" y="3823"/>
                    <a:pt x="3767" y="3818"/>
                    <a:pt x="3806" y="3818"/>
                  </a:cubicBezTo>
                  <a:cubicBezTo>
                    <a:pt x="3872" y="3818"/>
                    <a:pt x="3941" y="3831"/>
                    <a:pt x="4015" y="3861"/>
                  </a:cubicBezTo>
                  <a:cubicBezTo>
                    <a:pt x="3955" y="3795"/>
                    <a:pt x="3906" y="3774"/>
                    <a:pt x="3861" y="3774"/>
                  </a:cubicBezTo>
                  <a:close/>
                  <a:moveTo>
                    <a:pt x="2019" y="0"/>
                  </a:moveTo>
                  <a:cubicBezTo>
                    <a:pt x="1505" y="282"/>
                    <a:pt x="1209" y="436"/>
                    <a:pt x="773" y="735"/>
                  </a:cubicBezTo>
                  <a:lnTo>
                    <a:pt x="718" y="524"/>
                  </a:lnTo>
                  <a:lnTo>
                    <a:pt x="321" y="1578"/>
                  </a:lnTo>
                  <a:cubicBezTo>
                    <a:pt x="292" y="1554"/>
                    <a:pt x="254" y="1566"/>
                    <a:pt x="252" y="1481"/>
                  </a:cubicBezTo>
                  <a:lnTo>
                    <a:pt x="252" y="1481"/>
                  </a:lnTo>
                  <a:cubicBezTo>
                    <a:pt x="261" y="2212"/>
                    <a:pt x="1" y="2930"/>
                    <a:pt x="640" y="3527"/>
                  </a:cubicBezTo>
                  <a:cubicBezTo>
                    <a:pt x="1159" y="3818"/>
                    <a:pt x="1547" y="4313"/>
                    <a:pt x="2049" y="4528"/>
                  </a:cubicBezTo>
                  <a:lnTo>
                    <a:pt x="1988" y="4346"/>
                  </a:lnTo>
                  <a:cubicBezTo>
                    <a:pt x="2052" y="4260"/>
                    <a:pt x="2115" y="4227"/>
                    <a:pt x="2177" y="4227"/>
                  </a:cubicBezTo>
                  <a:cubicBezTo>
                    <a:pt x="2364" y="4227"/>
                    <a:pt x="2548" y="4514"/>
                    <a:pt x="2750" y="4528"/>
                  </a:cubicBezTo>
                  <a:lnTo>
                    <a:pt x="2615" y="4197"/>
                  </a:lnTo>
                  <a:lnTo>
                    <a:pt x="2615" y="4197"/>
                  </a:lnTo>
                  <a:cubicBezTo>
                    <a:pt x="2671" y="4211"/>
                    <a:pt x="2723" y="4218"/>
                    <a:pt x="2774" y="4218"/>
                  </a:cubicBezTo>
                  <a:cubicBezTo>
                    <a:pt x="3114" y="4218"/>
                    <a:pt x="3356" y="3927"/>
                    <a:pt x="3650" y="3841"/>
                  </a:cubicBezTo>
                  <a:lnTo>
                    <a:pt x="3650" y="3841"/>
                  </a:lnTo>
                  <a:cubicBezTo>
                    <a:pt x="3641" y="3843"/>
                    <a:pt x="3633" y="3843"/>
                    <a:pt x="3624" y="3843"/>
                  </a:cubicBezTo>
                  <a:cubicBezTo>
                    <a:pt x="3588" y="3843"/>
                    <a:pt x="3550" y="3832"/>
                    <a:pt x="3506" y="3801"/>
                  </a:cubicBezTo>
                  <a:cubicBezTo>
                    <a:pt x="3529" y="3297"/>
                    <a:pt x="3754" y="3276"/>
                    <a:pt x="3996" y="3001"/>
                  </a:cubicBezTo>
                  <a:lnTo>
                    <a:pt x="3752" y="2830"/>
                  </a:lnTo>
                  <a:cubicBezTo>
                    <a:pt x="3887" y="2551"/>
                    <a:pt x="3851" y="2253"/>
                    <a:pt x="4031" y="1966"/>
                  </a:cubicBezTo>
                  <a:lnTo>
                    <a:pt x="4031" y="1966"/>
                  </a:lnTo>
                  <a:cubicBezTo>
                    <a:pt x="3982" y="2009"/>
                    <a:pt x="3946" y="2027"/>
                    <a:pt x="3920" y="2027"/>
                  </a:cubicBezTo>
                  <a:cubicBezTo>
                    <a:pt x="3811" y="2027"/>
                    <a:pt x="3870" y="1716"/>
                    <a:pt x="3811" y="1594"/>
                  </a:cubicBezTo>
                  <a:cubicBezTo>
                    <a:pt x="3862" y="1495"/>
                    <a:pt x="3949" y="1480"/>
                    <a:pt x="4030" y="1480"/>
                  </a:cubicBezTo>
                  <a:cubicBezTo>
                    <a:pt x="4067" y="1480"/>
                    <a:pt x="4103" y="1483"/>
                    <a:pt x="4133" y="1483"/>
                  </a:cubicBezTo>
                  <a:cubicBezTo>
                    <a:pt x="4224" y="1483"/>
                    <a:pt x="4267" y="1454"/>
                    <a:pt x="4152" y="1222"/>
                  </a:cubicBezTo>
                  <a:cubicBezTo>
                    <a:pt x="3428" y="1031"/>
                    <a:pt x="2859" y="67"/>
                    <a:pt x="20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4764425" y="4718750"/>
              <a:ext cx="11675" cy="12850"/>
            </a:xfrm>
            <a:custGeom>
              <a:avLst/>
              <a:gdLst/>
              <a:ahLst/>
              <a:cxnLst/>
              <a:rect l="l" t="t" r="r" b="b"/>
              <a:pathLst>
                <a:path w="467" h="514" extrusionOk="0">
                  <a:moveTo>
                    <a:pt x="261" y="1"/>
                  </a:moveTo>
                  <a:cubicBezTo>
                    <a:pt x="135" y="15"/>
                    <a:pt x="0" y="212"/>
                    <a:pt x="159" y="446"/>
                  </a:cubicBezTo>
                  <a:cubicBezTo>
                    <a:pt x="215" y="490"/>
                    <a:pt x="272" y="514"/>
                    <a:pt x="321" y="514"/>
                  </a:cubicBezTo>
                  <a:cubicBezTo>
                    <a:pt x="405" y="514"/>
                    <a:pt x="467" y="442"/>
                    <a:pt x="467" y="276"/>
                  </a:cubicBezTo>
                  <a:cubicBezTo>
                    <a:pt x="431" y="174"/>
                    <a:pt x="370" y="46"/>
                    <a:pt x="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a:off x="4778275" y="4680125"/>
              <a:ext cx="5750" cy="6700"/>
            </a:xfrm>
            <a:custGeom>
              <a:avLst/>
              <a:gdLst/>
              <a:ahLst/>
              <a:cxnLst/>
              <a:rect l="l" t="t" r="r" b="b"/>
              <a:pathLst>
                <a:path w="230" h="268" extrusionOk="0">
                  <a:moveTo>
                    <a:pt x="43" y="1"/>
                  </a:moveTo>
                  <a:cubicBezTo>
                    <a:pt x="18" y="1"/>
                    <a:pt x="0" y="16"/>
                    <a:pt x="0" y="71"/>
                  </a:cubicBezTo>
                  <a:cubicBezTo>
                    <a:pt x="8" y="198"/>
                    <a:pt x="81" y="267"/>
                    <a:pt x="140" y="267"/>
                  </a:cubicBezTo>
                  <a:cubicBezTo>
                    <a:pt x="174" y="267"/>
                    <a:pt x="203" y="246"/>
                    <a:pt x="214" y="201"/>
                  </a:cubicBezTo>
                  <a:cubicBezTo>
                    <a:pt x="199" y="149"/>
                    <a:pt x="230" y="23"/>
                    <a:pt x="140" y="23"/>
                  </a:cubicBezTo>
                  <a:cubicBezTo>
                    <a:pt x="139" y="23"/>
                    <a:pt x="139" y="23"/>
                    <a:pt x="138" y="23"/>
                  </a:cubicBezTo>
                  <a:cubicBezTo>
                    <a:pt x="107" y="19"/>
                    <a:pt x="70" y="1"/>
                    <a:pt x="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4864050" y="4547100"/>
              <a:ext cx="8050" cy="6175"/>
            </a:xfrm>
            <a:custGeom>
              <a:avLst/>
              <a:gdLst/>
              <a:ahLst/>
              <a:cxnLst/>
              <a:rect l="l" t="t" r="r" b="b"/>
              <a:pathLst>
                <a:path w="322" h="247" extrusionOk="0">
                  <a:moveTo>
                    <a:pt x="215" y="1"/>
                  </a:moveTo>
                  <a:cubicBezTo>
                    <a:pt x="110" y="1"/>
                    <a:pt x="44" y="97"/>
                    <a:pt x="1" y="210"/>
                  </a:cubicBezTo>
                  <a:cubicBezTo>
                    <a:pt x="44" y="233"/>
                    <a:pt x="94" y="247"/>
                    <a:pt x="140" y="247"/>
                  </a:cubicBezTo>
                  <a:cubicBezTo>
                    <a:pt x="242" y="247"/>
                    <a:pt x="322" y="179"/>
                    <a:pt x="250" y="4"/>
                  </a:cubicBezTo>
                  <a:cubicBezTo>
                    <a:pt x="237" y="2"/>
                    <a:pt x="226"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4900950" y="4497225"/>
              <a:ext cx="8475" cy="10625"/>
            </a:xfrm>
            <a:custGeom>
              <a:avLst/>
              <a:gdLst/>
              <a:ahLst/>
              <a:cxnLst/>
              <a:rect l="l" t="t" r="r" b="b"/>
              <a:pathLst>
                <a:path w="339" h="425" extrusionOk="0">
                  <a:moveTo>
                    <a:pt x="0" y="0"/>
                  </a:moveTo>
                  <a:lnTo>
                    <a:pt x="339" y="424"/>
                  </a:lnTo>
                  <a:lnTo>
                    <a:pt x="280" y="242"/>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4957425" y="4398825"/>
              <a:ext cx="3800" cy="6350"/>
            </a:xfrm>
            <a:custGeom>
              <a:avLst/>
              <a:gdLst/>
              <a:ahLst/>
              <a:cxnLst/>
              <a:rect l="l" t="t" r="r" b="b"/>
              <a:pathLst>
                <a:path w="152" h="254" extrusionOk="0">
                  <a:moveTo>
                    <a:pt x="97" y="0"/>
                  </a:moveTo>
                  <a:lnTo>
                    <a:pt x="97" y="0"/>
                  </a:lnTo>
                  <a:cubicBezTo>
                    <a:pt x="12" y="17"/>
                    <a:pt x="0" y="185"/>
                    <a:pt x="76" y="254"/>
                  </a:cubicBezTo>
                  <a:cubicBezTo>
                    <a:pt x="152" y="185"/>
                    <a:pt x="150" y="4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4954925" y="4451125"/>
              <a:ext cx="15950" cy="6275"/>
            </a:xfrm>
            <a:custGeom>
              <a:avLst/>
              <a:gdLst/>
              <a:ahLst/>
              <a:cxnLst/>
              <a:rect l="l" t="t" r="r" b="b"/>
              <a:pathLst>
                <a:path w="638" h="251" extrusionOk="0">
                  <a:moveTo>
                    <a:pt x="306" y="0"/>
                  </a:moveTo>
                  <a:cubicBezTo>
                    <a:pt x="184" y="0"/>
                    <a:pt x="82" y="144"/>
                    <a:pt x="1" y="251"/>
                  </a:cubicBezTo>
                  <a:lnTo>
                    <a:pt x="3" y="251"/>
                  </a:lnTo>
                  <a:cubicBezTo>
                    <a:pt x="64" y="180"/>
                    <a:pt x="122" y="156"/>
                    <a:pt x="178" y="156"/>
                  </a:cubicBezTo>
                  <a:cubicBezTo>
                    <a:pt x="288" y="156"/>
                    <a:pt x="389" y="247"/>
                    <a:pt x="478" y="247"/>
                  </a:cubicBezTo>
                  <a:cubicBezTo>
                    <a:pt x="537" y="247"/>
                    <a:pt x="591" y="206"/>
                    <a:pt x="638" y="68"/>
                  </a:cubicBezTo>
                  <a:cubicBezTo>
                    <a:pt x="636" y="68"/>
                    <a:pt x="634" y="68"/>
                    <a:pt x="632" y="68"/>
                  </a:cubicBezTo>
                  <a:cubicBezTo>
                    <a:pt x="587" y="68"/>
                    <a:pt x="500" y="150"/>
                    <a:pt x="446" y="150"/>
                  </a:cubicBezTo>
                  <a:cubicBezTo>
                    <a:pt x="414" y="150"/>
                    <a:pt x="394" y="121"/>
                    <a:pt x="401" y="30"/>
                  </a:cubicBezTo>
                  <a:cubicBezTo>
                    <a:pt x="368" y="9"/>
                    <a:pt x="336" y="0"/>
                    <a:pt x="3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5240950" y="4283725"/>
              <a:ext cx="94800" cy="85875"/>
            </a:xfrm>
            <a:custGeom>
              <a:avLst/>
              <a:gdLst/>
              <a:ahLst/>
              <a:cxnLst/>
              <a:rect l="l" t="t" r="r" b="b"/>
              <a:pathLst>
                <a:path w="3792" h="3435" extrusionOk="0">
                  <a:moveTo>
                    <a:pt x="1464" y="1"/>
                  </a:moveTo>
                  <a:cubicBezTo>
                    <a:pt x="772" y="226"/>
                    <a:pt x="379" y="884"/>
                    <a:pt x="88" y="1566"/>
                  </a:cubicBezTo>
                  <a:lnTo>
                    <a:pt x="88" y="1569"/>
                  </a:lnTo>
                  <a:cubicBezTo>
                    <a:pt x="22" y="1895"/>
                    <a:pt x="0" y="2132"/>
                    <a:pt x="244" y="2343"/>
                  </a:cubicBezTo>
                  <a:cubicBezTo>
                    <a:pt x="404" y="2502"/>
                    <a:pt x="424" y="2941"/>
                    <a:pt x="644" y="2941"/>
                  </a:cubicBezTo>
                  <a:cubicBezTo>
                    <a:pt x="685" y="2941"/>
                    <a:pt x="734" y="2925"/>
                    <a:pt x="791" y="2890"/>
                  </a:cubicBezTo>
                  <a:cubicBezTo>
                    <a:pt x="965" y="3303"/>
                    <a:pt x="1279" y="3359"/>
                    <a:pt x="1600" y="3359"/>
                  </a:cubicBezTo>
                  <a:cubicBezTo>
                    <a:pt x="1719" y="3359"/>
                    <a:pt x="1839" y="3352"/>
                    <a:pt x="1953" y="3352"/>
                  </a:cubicBezTo>
                  <a:cubicBezTo>
                    <a:pt x="2110" y="3352"/>
                    <a:pt x="2257" y="3366"/>
                    <a:pt x="2376" y="3435"/>
                  </a:cubicBezTo>
                  <a:cubicBezTo>
                    <a:pt x="2373" y="3416"/>
                    <a:pt x="2369" y="3397"/>
                    <a:pt x="2373" y="3371"/>
                  </a:cubicBezTo>
                  <a:cubicBezTo>
                    <a:pt x="2773" y="3245"/>
                    <a:pt x="2875" y="3096"/>
                    <a:pt x="3124" y="2750"/>
                  </a:cubicBezTo>
                  <a:cubicBezTo>
                    <a:pt x="3155" y="2795"/>
                    <a:pt x="3171" y="2814"/>
                    <a:pt x="3167" y="2859"/>
                  </a:cubicBezTo>
                  <a:cubicBezTo>
                    <a:pt x="3318" y="2582"/>
                    <a:pt x="3519" y="2217"/>
                    <a:pt x="3484" y="1827"/>
                  </a:cubicBezTo>
                  <a:cubicBezTo>
                    <a:pt x="3513" y="1806"/>
                    <a:pt x="3541" y="1798"/>
                    <a:pt x="3568" y="1798"/>
                  </a:cubicBezTo>
                  <a:cubicBezTo>
                    <a:pt x="3643" y="1798"/>
                    <a:pt x="3709" y="1857"/>
                    <a:pt x="3773" y="1857"/>
                  </a:cubicBezTo>
                  <a:cubicBezTo>
                    <a:pt x="3779" y="1857"/>
                    <a:pt x="3785" y="1856"/>
                    <a:pt x="3792" y="1855"/>
                  </a:cubicBezTo>
                  <a:cubicBezTo>
                    <a:pt x="3638" y="1744"/>
                    <a:pt x="3460" y="1696"/>
                    <a:pt x="3467" y="1415"/>
                  </a:cubicBezTo>
                  <a:lnTo>
                    <a:pt x="3780" y="1249"/>
                  </a:lnTo>
                  <a:lnTo>
                    <a:pt x="3780" y="1249"/>
                  </a:lnTo>
                  <a:cubicBezTo>
                    <a:pt x="3735" y="1257"/>
                    <a:pt x="3695" y="1261"/>
                    <a:pt x="3660" y="1261"/>
                  </a:cubicBezTo>
                  <a:cubicBezTo>
                    <a:pt x="3138" y="1261"/>
                    <a:pt x="3534" y="447"/>
                    <a:pt x="2973" y="447"/>
                  </a:cubicBezTo>
                  <a:cubicBezTo>
                    <a:pt x="2945" y="447"/>
                    <a:pt x="2914" y="449"/>
                    <a:pt x="2880" y="453"/>
                  </a:cubicBezTo>
                  <a:cubicBezTo>
                    <a:pt x="2854" y="323"/>
                    <a:pt x="2982" y="347"/>
                    <a:pt x="3024" y="304"/>
                  </a:cubicBezTo>
                  <a:cubicBezTo>
                    <a:pt x="2913" y="177"/>
                    <a:pt x="2761" y="144"/>
                    <a:pt x="2590" y="144"/>
                  </a:cubicBezTo>
                  <a:cubicBezTo>
                    <a:pt x="2406" y="144"/>
                    <a:pt x="2201" y="181"/>
                    <a:pt x="2003" y="181"/>
                  </a:cubicBezTo>
                  <a:cubicBezTo>
                    <a:pt x="1809" y="181"/>
                    <a:pt x="1620" y="145"/>
                    <a:pt x="14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5300325" y="4369575"/>
              <a:ext cx="4300" cy="4400"/>
            </a:xfrm>
            <a:custGeom>
              <a:avLst/>
              <a:gdLst/>
              <a:ahLst/>
              <a:cxnLst/>
              <a:rect l="l" t="t" r="r" b="b"/>
              <a:pathLst>
                <a:path w="172" h="176" extrusionOk="0">
                  <a:moveTo>
                    <a:pt x="1" y="1"/>
                  </a:moveTo>
                  <a:lnTo>
                    <a:pt x="1" y="1"/>
                  </a:lnTo>
                  <a:cubicBezTo>
                    <a:pt x="10" y="105"/>
                    <a:pt x="100" y="159"/>
                    <a:pt x="171" y="176"/>
                  </a:cubicBezTo>
                  <a:cubicBezTo>
                    <a:pt x="126" y="95"/>
                    <a:pt x="67" y="4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4850750" y="4767200"/>
              <a:ext cx="10125" cy="13350"/>
            </a:xfrm>
            <a:custGeom>
              <a:avLst/>
              <a:gdLst/>
              <a:ahLst/>
              <a:cxnLst/>
              <a:rect l="l" t="t" r="r" b="b"/>
              <a:pathLst>
                <a:path w="405" h="534" extrusionOk="0">
                  <a:moveTo>
                    <a:pt x="206" y="0"/>
                  </a:moveTo>
                  <a:cubicBezTo>
                    <a:pt x="135" y="52"/>
                    <a:pt x="0" y="123"/>
                    <a:pt x="40" y="313"/>
                  </a:cubicBezTo>
                  <a:cubicBezTo>
                    <a:pt x="108" y="427"/>
                    <a:pt x="205" y="534"/>
                    <a:pt x="292" y="534"/>
                  </a:cubicBezTo>
                  <a:cubicBezTo>
                    <a:pt x="333" y="534"/>
                    <a:pt x="372" y="510"/>
                    <a:pt x="405" y="452"/>
                  </a:cubicBezTo>
                  <a:cubicBezTo>
                    <a:pt x="391" y="284"/>
                    <a:pt x="362" y="64"/>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4918650" y="4631950"/>
              <a:ext cx="3225" cy="1350"/>
            </a:xfrm>
            <a:custGeom>
              <a:avLst/>
              <a:gdLst/>
              <a:ahLst/>
              <a:cxnLst/>
              <a:rect l="l" t="t" r="r" b="b"/>
              <a:pathLst>
                <a:path w="129" h="54" extrusionOk="0">
                  <a:moveTo>
                    <a:pt x="30" y="0"/>
                  </a:moveTo>
                  <a:cubicBezTo>
                    <a:pt x="13" y="0"/>
                    <a:pt x="0" y="9"/>
                    <a:pt x="0" y="53"/>
                  </a:cubicBezTo>
                  <a:lnTo>
                    <a:pt x="128" y="49"/>
                  </a:lnTo>
                  <a:lnTo>
                    <a:pt x="81" y="4"/>
                  </a:lnTo>
                  <a:cubicBezTo>
                    <a:pt x="77" y="5"/>
                    <a:pt x="74" y="5"/>
                    <a:pt x="70" y="5"/>
                  </a:cubicBezTo>
                  <a:cubicBezTo>
                    <a:pt x="56" y="5"/>
                    <a:pt x="42" y="0"/>
                    <a:pt x="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4930300" y="4635725"/>
              <a:ext cx="3525" cy="3600"/>
            </a:xfrm>
            <a:custGeom>
              <a:avLst/>
              <a:gdLst/>
              <a:ahLst/>
              <a:cxnLst/>
              <a:rect l="l" t="t" r="r" b="b"/>
              <a:pathLst>
                <a:path w="141" h="144" extrusionOk="0">
                  <a:moveTo>
                    <a:pt x="24" y="0"/>
                  </a:moveTo>
                  <a:cubicBezTo>
                    <a:pt x="16" y="0"/>
                    <a:pt x="8" y="3"/>
                    <a:pt x="1" y="9"/>
                  </a:cubicBezTo>
                  <a:lnTo>
                    <a:pt x="141" y="144"/>
                  </a:lnTo>
                  <a:lnTo>
                    <a:pt x="129" y="89"/>
                  </a:lnTo>
                  <a:cubicBezTo>
                    <a:pt x="109" y="72"/>
                    <a:pt x="66" y="0"/>
                    <a:pt x="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4918050" y="4661850"/>
              <a:ext cx="24425" cy="31600"/>
            </a:xfrm>
            <a:custGeom>
              <a:avLst/>
              <a:gdLst/>
              <a:ahLst/>
              <a:cxnLst/>
              <a:rect l="l" t="t" r="r" b="b"/>
              <a:pathLst>
                <a:path w="977" h="1264" extrusionOk="0">
                  <a:moveTo>
                    <a:pt x="515" y="1"/>
                  </a:moveTo>
                  <a:cubicBezTo>
                    <a:pt x="393" y="1"/>
                    <a:pt x="210" y="252"/>
                    <a:pt x="91" y="304"/>
                  </a:cubicBezTo>
                  <a:cubicBezTo>
                    <a:pt x="1" y="468"/>
                    <a:pt x="50" y="849"/>
                    <a:pt x="131" y="967"/>
                  </a:cubicBezTo>
                  <a:cubicBezTo>
                    <a:pt x="260" y="1188"/>
                    <a:pt x="382" y="1205"/>
                    <a:pt x="493" y="1205"/>
                  </a:cubicBezTo>
                  <a:cubicBezTo>
                    <a:pt x="513" y="1205"/>
                    <a:pt x="532" y="1204"/>
                    <a:pt x="551" y="1204"/>
                  </a:cubicBezTo>
                  <a:cubicBezTo>
                    <a:pt x="615" y="1204"/>
                    <a:pt x="674" y="1211"/>
                    <a:pt x="728" y="1263"/>
                  </a:cubicBezTo>
                  <a:cubicBezTo>
                    <a:pt x="884" y="832"/>
                    <a:pt x="749" y="697"/>
                    <a:pt x="976" y="330"/>
                  </a:cubicBezTo>
                  <a:lnTo>
                    <a:pt x="635" y="247"/>
                  </a:lnTo>
                  <a:cubicBezTo>
                    <a:pt x="621" y="64"/>
                    <a:pt x="576" y="1"/>
                    <a:pt x="5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5335325" y="4275375"/>
              <a:ext cx="2550" cy="1625"/>
            </a:xfrm>
            <a:custGeom>
              <a:avLst/>
              <a:gdLst/>
              <a:ahLst/>
              <a:cxnLst/>
              <a:rect l="l" t="t" r="r" b="b"/>
              <a:pathLst>
                <a:path w="102" h="65" extrusionOk="0">
                  <a:moveTo>
                    <a:pt x="64" y="1"/>
                  </a:moveTo>
                  <a:lnTo>
                    <a:pt x="0" y="65"/>
                  </a:lnTo>
                  <a:lnTo>
                    <a:pt x="102" y="3"/>
                  </a:lnTo>
                  <a:lnTo>
                    <a:pt x="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4933375" y="4660925"/>
              <a:ext cx="925" cy="2925"/>
            </a:xfrm>
            <a:custGeom>
              <a:avLst/>
              <a:gdLst/>
              <a:ahLst/>
              <a:cxnLst/>
              <a:rect l="l" t="t" r="r" b="b"/>
              <a:pathLst>
                <a:path w="37" h="117" extrusionOk="0">
                  <a:moveTo>
                    <a:pt x="36" y="0"/>
                  </a:moveTo>
                  <a:lnTo>
                    <a:pt x="1" y="93"/>
                  </a:lnTo>
                  <a:lnTo>
                    <a:pt x="25" y="116"/>
                  </a:lnTo>
                  <a:lnTo>
                    <a:pt x="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5583675" y="3884350"/>
              <a:ext cx="6950" cy="2100"/>
            </a:xfrm>
            <a:custGeom>
              <a:avLst/>
              <a:gdLst/>
              <a:ahLst/>
              <a:cxnLst/>
              <a:rect l="l" t="t" r="r" b="b"/>
              <a:pathLst>
                <a:path w="278" h="84" extrusionOk="0">
                  <a:moveTo>
                    <a:pt x="211" y="0"/>
                  </a:moveTo>
                  <a:lnTo>
                    <a:pt x="0" y="83"/>
                  </a:lnTo>
                  <a:lnTo>
                    <a:pt x="278" y="10"/>
                  </a:lnTo>
                  <a:lnTo>
                    <a:pt x="2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5349100" y="4290950"/>
              <a:ext cx="4350" cy="500"/>
            </a:xfrm>
            <a:custGeom>
              <a:avLst/>
              <a:gdLst/>
              <a:ahLst/>
              <a:cxnLst/>
              <a:rect l="l" t="t" r="r" b="b"/>
              <a:pathLst>
                <a:path w="174" h="20" extrusionOk="0">
                  <a:moveTo>
                    <a:pt x="60" y="1"/>
                  </a:moveTo>
                  <a:lnTo>
                    <a:pt x="1" y="20"/>
                  </a:lnTo>
                  <a:lnTo>
                    <a:pt x="174" y="3"/>
                  </a:lnTo>
                  <a:lnTo>
                    <a:pt x="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5365575" y="4288300"/>
              <a:ext cx="4175" cy="3275"/>
            </a:xfrm>
            <a:custGeom>
              <a:avLst/>
              <a:gdLst/>
              <a:ahLst/>
              <a:cxnLst/>
              <a:rect l="l" t="t" r="r" b="b"/>
              <a:pathLst>
                <a:path w="167" h="131" extrusionOk="0">
                  <a:moveTo>
                    <a:pt x="97" y="0"/>
                  </a:moveTo>
                  <a:cubicBezTo>
                    <a:pt x="0" y="19"/>
                    <a:pt x="33" y="64"/>
                    <a:pt x="45" y="130"/>
                  </a:cubicBezTo>
                  <a:cubicBezTo>
                    <a:pt x="88" y="88"/>
                    <a:pt x="166" y="4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5327025" y="4343925"/>
              <a:ext cx="2525" cy="3700"/>
            </a:xfrm>
            <a:custGeom>
              <a:avLst/>
              <a:gdLst/>
              <a:ahLst/>
              <a:cxnLst/>
              <a:rect l="l" t="t" r="r" b="b"/>
              <a:pathLst>
                <a:path w="101" h="148" extrusionOk="0">
                  <a:moveTo>
                    <a:pt x="17" y="0"/>
                  </a:moveTo>
                  <a:cubicBezTo>
                    <a:pt x="12" y="0"/>
                    <a:pt x="7" y="1"/>
                    <a:pt x="1" y="4"/>
                  </a:cubicBezTo>
                  <a:cubicBezTo>
                    <a:pt x="25" y="35"/>
                    <a:pt x="30" y="148"/>
                    <a:pt x="58" y="148"/>
                  </a:cubicBezTo>
                  <a:cubicBezTo>
                    <a:pt x="68" y="148"/>
                    <a:pt x="82" y="132"/>
                    <a:pt x="100" y="91"/>
                  </a:cubicBezTo>
                  <a:cubicBezTo>
                    <a:pt x="54" y="70"/>
                    <a:pt x="56" y="0"/>
                    <a:pt x="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5309575" y="4364025"/>
              <a:ext cx="9850" cy="4700"/>
            </a:xfrm>
            <a:custGeom>
              <a:avLst/>
              <a:gdLst/>
              <a:ahLst/>
              <a:cxnLst/>
              <a:rect l="l" t="t" r="r" b="b"/>
              <a:pathLst>
                <a:path w="394" h="188" extrusionOk="0">
                  <a:moveTo>
                    <a:pt x="307" y="0"/>
                  </a:moveTo>
                  <a:cubicBezTo>
                    <a:pt x="222" y="0"/>
                    <a:pt x="90" y="115"/>
                    <a:pt x="0" y="140"/>
                  </a:cubicBezTo>
                  <a:cubicBezTo>
                    <a:pt x="6" y="174"/>
                    <a:pt x="26" y="185"/>
                    <a:pt x="54" y="185"/>
                  </a:cubicBezTo>
                  <a:cubicBezTo>
                    <a:pt x="108" y="185"/>
                    <a:pt x="193" y="143"/>
                    <a:pt x="273" y="143"/>
                  </a:cubicBezTo>
                  <a:cubicBezTo>
                    <a:pt x="314" y="143"/>
                    <a:pt x="353" y="154"/>
                    <a:pt x="386" y="187"/>
                  </a:cubicBezTo>
                  <a:cubicBezTo>
                    <a:pt x="393" y="45"/>
                    <a:pt x="359" y="0"/>
                    <a:pt x="3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5330350" y="4343050"/>
              <a:ext cx="5275" cy="6425"/>
            </a:xfrm>
            <a:custGeom>
              <a:avLst/>
              <a:gdLst/>
              <a:ahLst/>
              <a:cxnLst/>
              <a:rect l="l" t="t" r="r" b="b"/>
              <a:pathLst>
                <a:path w="211" h="257" extrusionOk="0">
                  <a:moveTo>
                    <a:pt x="161" y="1"/>
                  </a:moveTo>
                  <a:lnTo>
                    <a:pt x="0" y="171"/>
                  </a:lnTo>
                  <a:lnTo>
                    <a:pt x="64" y="256"/>
                  </a:lnTo>
                  <a:lnTo>
                    <a:pt x="211" y="67"/>
                  </a:lnTo>
                  <a:lnTo>
                    <a:pt x="1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4968550" y="4707425"/>
              <a:ext cx="8250" cy="8600"/>
            </a:xfrm>
            <a:custGeom>
              <a:avLst/>
              <a:gdLst/>
              <a:ahLst/>
              <a:cxnLst/>
              <a:rect l="l" t="t" r="r" b="b"/>
              <a:pathLst>
                <a:path w="330" h="344" extrusionOk="0">
                  <a:moveTo>
                    <a:pt x="146" y="0"/>
                  </a:moveTo>
                  <a:cubicBezTo>
                    <a:pt x="76" y="0"/>
                    <a:pt x="19" y="71"/>
                    <a:pt x="1" y="184"/>
                  </a:cubicBezTo>
                  <a:cubicBezTo>
                    <a:pt x="7" y="293"/>
                    <a:pt x="73" y="344"/>
                    <a:pt x="137" y="344"/>
                  </a:cubicBezTo>
                  <a:cubicBezTo>
                    <a:pt x="235" y="344"/>
                    <a:pt x="330" y="227"/>
                    <a:pt x="211" y="21"/>
                  </a:cubicBezTo>
                  <a:cubicBezTo>
                    <a:pt x="189" y="7"/>
                    <a:pt x="167"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4976600" y="4693175"/>
              <a:ext cx="5800" cy="6300"/>
            </a:xfrm>
            <a:custGeom>
              <a:avLst/>
              <a:gdLst/>
              <a:ahLst/>
              <a:cxnLst/>
              <a:rect l="l" t="t" r="r" b="b"/>
              <a:pathLst>
                <a:path w="232" h="252" extrusionOk="0">
                  <a:moveTo>
                    <a:pt x="123" y="1"/>
                  </a:moveTo>
                  <a:cubicBezTo>
                    <a:pt x="85" y="1"/>
                    <a:pt x="46" y="35"/>
                    <a:pt x="1" y="62"/>
                  </a:cubicBezTo>
                  <a:cubicBezTo>
                    <a:pt x="3" y="181"/>
                    <a:pt x="75" y="252"/>
                    <a:pt x="135" y="252"/>
                  </a:cubicBezTo>
                  <a:cubicBezTo>
                    <a:pt x="188" y="252"/>
                    <a:pt x="231" y="197"/>
                    <a:pt x="209" y="72"/>
                  </a:cubicBezTo>
                  <a:cubicBezTo>
                    <a:pt x="179" y="19"/>
                    <a:pt x="151" y="1"/>
                    <a:pt x="1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4976850" y="4726875"/>
              <a:ext cx="4300" cy="4975"/>
            </a:xfrm>
            <a:custGeom>
              <a:avLst/>
              <a:gdLst/>
              <a:ahLst/>
              <a:cxnLst/>
              <a:rect l="l" t="t" r="r" b="b"/>
              <a:pathLst>
                <a:path w="172" h="199" extrusionOk="0">
                  <a:moveTo>
                    <a:pt x="88" y="0"/>
                  </a:moveTo>
                  <a:cubicBezTo>
                    <a:pt x="50" y="0"/>
                    <a:pt x="45" y="97"/>
                    <a:pt x="0" y="107"/>
                  </a:cubicBezTo>
                  <a:cubicBezTo>
                    <a:pt x="44" y="130"/>
                    <a:pt x="102" y="199"/>
                    <a:pt x="136" y="199"/>
                  </a:cubicBezTo>
                  <a:cubicBezTo>
                    <a:pt x="160" y="199"/>
                    <a:pt x="172" y="167"/>
                    <a:pt x="161" y="69"/>
                  </a:cubicBezTo>
                  <a:cubicBezTo>
                    <a:pt x="127" y="18"/>
                    <a:pt x="104" y="0"/>
                    <a:pt x="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4978375" y="4800875"/>
              <a:ext cx="9375" cy="12750"/>
            </a:xfrm>
            <a:custGeom>
              <a:avLst/>
              <a:gdLst/>
              <a:ahLst/>
              <a:cxnLst/>
              <a:rect l="l" t="t" r="r" b="b"/>
              <a:pathLst>
                <a:path w="375" h="510" extrusionOk="0">
                  <a:moveTo>
                    <a:pt x="375" y="1"/>
                  </a:moveTo>
                  <a:lnTo>
                    <a:pt x="375" y="1"/>
                  </a:lnTo>
                  <a:cubicBezTo>
                    <a:pt x="193" y="48"/>
                    <a:pt x="72" y="162"/>
                    <a:pt x="1" y="460"/>
                  </a:cubicBezTo>
                  <a:cubicBezTo>
                    <a:pt x="42" y="494"/>
                    <a:pt x="75" y="509"/>
                    <a:pt x="103" y="509"/>
                  </a:cubicBezTo>
                  <a:cubicBezTo>
                    <a:pt x="244" y="509"/>
                    <a:pt x="222" y="110"/>
                    <a:pt x="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4985300" y="4814600"/>
              <a:ext cx="1625" cy="2950"/>
            </a:xfrm>
            <a:custGeom>
              <a:avLst/>
              <a:gdLst/>
              <a:ahLst/>
              <a:cxnLst/>
              <a:rect l="l" t="t" r="r" b="b"/>
              <a:pathLst>
                <a:path w="65" h="118" extrusionOk="0">
                  <a:moveTo>
                    <a:pt x="65" y="1"/>
                  </a:moveTo>
                  <a:lnTo>
                    <a:pt x="1" y="65"/>
                  </a:lnTo>
                  <a:cubicBezTo>
                    <a:pt x="17" y="103"/>
                    <a:pt x="29" y="118"/>
                    <a:pt x="38" y="118"/>
                  </a:cubicBezTo>
                  <a:cubicBezTo>
                    <a:pt x="57" y="118"/>
                    <a:pt x="60" y="42"/>
                    <a:pt x="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4986900" y="4814000"/>
              <a:ext cx="375" cy="625"/>
            </a:xfrm>
            <a:custGeom>
              <a:avLst/>
              <a:gdLst/>
              <a:ahLst/>
              <a:cxnLst/>
              <a:rect l="l" t="t" r="r" b="b"/>
              <a:pathLst>
                <a:path w="15" h="25" extrusionOk="0">
                  <a:moveTo>
                    <a:pt x="8" y="0"/>
                  </a:moveTo>
                  <a:cubicBezTo>
                    <a:pt x="5" y="0"/>
                    <a:pt x="2" y="11"/>
                    <a:pt x="1" y="25"/>
                  </a:cubicBezTo>
                  <a:lnTo>
                    <a:pt x="15" y="11"/>
                  </a:lnTo>
                  <a:cubicBezTo>
                    <a:pt x="12" y="3"/>
                    <a:pt x="10" y="0"/>
                    <a:pt x="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4988850" y="4807800"/>
              <a:ext cx="2050" cy="1925"/>
            </a:xfrm>
            <a:custGeom>
              <a:avLst/>
              <a:gdLst/>
              <a:ahLst/>
              <a:cxnLst/>
              <a:rect l="l" t="t" r="r" b="b"/>
              <a:pathLst>
                <a:path w="82" h="77" extrusionOk="0">
                  <a:moveTo>
                    <a:pt x="81" y="1"/>
                  </a:moveTo>
                  <a:lnTo>
                    <a:pt x="51" y="8"/>
                  </a:lnTo>
                  <a:lnTo>
                    <a:pt x="1" y="76"/>
                  </a:lnTo>
                  <a:lnTo>
                    <a:pt x="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4991000" y="4813550"/>
              <a:ext cx="2500" cy="4050"/>
            </a:xfrm>
            <a:custGeom>
              <a:avLst/>
              <a:gdLst/>
              <a:ahLst/>
              <a:cxnLst/>
              <a:rect l="l" t="t" r="r" b="b"/>
              <a:pathLst>
                <a:path w="100" h="162" extrusionOk="0">
                  <a:moveTo>
                    <a:pt x="81" y="0"/>
                  </a:moveTo>
                  <a:lnTo>
                    <a:pt x="0" y="161"/>
                  </a:lnTo>
                  <a:lnTo>
                    <a:pt x="0" y="161"/>
                  </a:lnTo>
                  <a:lnTo>
                    <a:pt x="100" y="24"/>
                  </a:lnTo>
                  <a:lnTo>
                    <a:pt x="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5018825" y="4803425"/>
              <a:ext cx="3225" cy="4525"/>
            </a:xfrm>
            <a:custGeom>
              <a:avLst/>
              <a:gdLst/>
              <a:ahLst/>
              <a:cxnLst/>
              <a:rect l="l" t="t" r="r" b="b"/>
              <a:pathLst>
                <a:path w="129" h="181" extrusionOk="0">
                  <a:moveTo>
                    <a:pt x="95" y="0"/>
                  </a:moveTo>
                  <a:cubicBezTo>
                    <a:pt x="55" y="38"/>
                    <a:pt x="5" y="22"/>
                    <a:pt x="0" y="105"/>
                  </a:cubicBezTo>
                  <a:cubicBezTo>
                    <a:pt x="19" y="158"/>
                    <a:pt x="42" y="180"/>
                    <a:pt x="63" y="180"/>
                  </a:cubicBezTo>
                  <a:cubicBezTo>
                    <a:pt x="101" y="180"/>
                    <a:pt x="129" y="101"/>
                    <a:pt x="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5434075" y="4399125"/>
              <a:ext cx="19075" cy="14525"/>
            </a:xfrm>
            <a:custGeom>
              <a:avLst/>
              <a:gdLst/>
              <a:ahLst/>
              <a:cxnLst/>
              <a:rect l="l" t="t" r="r" b="b"/>
              <a:pathLst>
                <a:path w="763" h="581" extrusionOk="0">
                  <a:moveTo>
                    <a:pt x="412" y="0"/>
                  </a:moveTo>
                  <a:cubicBezTo>
                    <a:pt x="221" y="0"/>
                    <a:pt x="13" y="67"/>
                    <a:pt x="0" y="346"/>
                  </a:cubicBezTo>
                  <a:cubicBezTo>
                    <a:pt x="60" y="452"/>
                    <a:pt x="238" y="580"/>
                    <a:pt x="426" y="580"/>
                  </a:cubicBezTo>
                  <a:cubicBezTo>
                    <a:pt x="543" y="580"/>
                    <a:pt x="664" y="530"/>
                    <a:pt x="763" y="393"/>
                  </a:cubicBezTo>
                  <a:lnTo>
                    <a:pt x="644" y="29"/>
                  </a:lnTo>
                  <a:cubicBezTo>
                    <a:pt x="585" y="15"/>
                    <a:pt x="500" y="0"/>
                    <a:pt x="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5290350" y="4593700"/>
              <a:ext cx="7625" cy="7200"/>
            </a:xfrm>
            <a:custGeom>
              <a:avLst/>
              <a:gdLst/>
              <a:ahLst/>
              <a:cxnLst/>
              <a:rect l="l" t="t" r="r" b="b"/>
              <a:pathLst>
                <a:path w="305" h="288" extrusionOk="0">
                  <a:moveTo>
                    <a:pt x="205" y="1"/>
                  </a:moveTo>
                  <a:cubicBezTo>
                    <a:pt x="117" y="1"/>
                    <a:pt x="1" y="137"/>
                    <a:pt x="63" y="252"/>
                  </a:cubicBezTo>
                  <a:cubicBezTo>
                    <a:pt x="107" y="267"/>
                    <a:pt x="154" y="288"/>
                    <a:pt x="194" y="288"/>
                  </a:cubicBezTo>
                  <a:cubicBezTo>
                    <a:pt x="234" y="288"/>
                    <a:pt x="267" y="267"/>
                    <a:pt x="286" y="200"/>
                  </a:cubicBezTo>
                  <a:cubicBezTo>
                    <a:pt x="304" y="54"/>
                    <a:pt x="260" y="1"/>
                    <a:pt x="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5374800" y="4533575"/>
              <a:ext cx="5175" cy="4275"/>
            </a:xfrm>
            <a:custGeom>
              <a:avLst/>
              <a:gdLst/>
              <a:ahLst/>
              <a:cxnLst/>
              <a:rect l="l" t="t" r="r" b="b"/>
              <a:pathLst>
                <a:path w="207" h="171" extrusionOk="0">
                  <a:moveTo>
                    <a:pt x="1" y="0"/>
                  </a:moveTo>
                  <a:lnTo>
                    <a:pt x="159" y="171"/>
                  </a:lnTo>
                  <a:lnTo>
                    <a:pt x="207" y="38"/>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
          <p:cNvSpPr>
            <a:spLocks noGrp="1"/>
          </p:cNvSpPr>
          <p:nvPr>
            <p:ph type="pic" idx="2"/>
          </p:nvPr>
        </p:nvSpPr>
        <p:spPr>
          <a:xfrm>
            <a:off x="5554750" y="535000"/>
            <a:ext cx="2874300" cy="4073400"/>
          </a:xfrm>
          <a:prstGeom prst="rect">
            <a:avLst/>
          </a:prstGeom>
          <a:noFill/>
          <a:ln>
            <a:noFill/>
          </a:ln>
        </p:spPr>
      </p:sp>
      <p:sp>
        <p:nvSpPr>
          <p:cNvPr id="370" name="Google Shape;370;p2"/>
          <p:cNvSpPr txBox="1">
            <a:spLocks noGrp="1"/>
          </p:cNvSpPr>
          <p:nvPr>
            <p:ph type="ctrTitle"/>
          </p:nvPr>
        </p:nvSpPr>
        <p:spPr>
          <a:xfrm>
            <a:off x="715100" y="535000"/>
            <a:ext cx="3933900" cy="19764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371" name="Google Shape;371;p2"/>
          <p:cNvSpPr txBox="1">
            <a:spLocks noGrp="1"/>
          </p:cNvSpPr>
          <p:nvPr>
            <p:ph type="subTitle" idx="1"/>
          </p:nvPr>
        </p:nvSpPr>
        <p:spPr>
          <a:xfrm>
            <a:off x="715100" y="2587600"/>
            <a:ext cx="3933900" cy="433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chemeClr val="dk1"/>
                </a:solidFill>
                <a:latin typeface="Albert Sans"/>
                <a:ea typeface="Albert Sans"/>
                <a:cs typeface="Albert Sans"/>
                <a:sym typeface="Albert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7726"/>
        <p:cNvGrpSpPr/>
        <p:nvPr/>
      </p:nvGrpSpPr>
      <p:grpSpPr>
        <a:xfrm>
          <a:off x="0" y="0"/>
          <a:ext cx="0" cy="0"/>
          <a:chOff x="0" y="0"/>
          <a:chExt cx="0" cy="0"/>
        </a:xfrm>
      </p:grpSpPr>
      <p:pic>
        <p:nvPicPr>
          <p:cNvPr id="7727" name="Google Shape;7727;p30"/>
          <p:cNvPicPr preferRelativeResize="0"/>
          <p:nvPr/>
        </p:nvPicPr>
        <p:blipFill rotWithShape="1">
          <a:blip r:embed="rId2">
            <a:alphaModFix amt="15000"/>
          </a:blip>
          <a:srcRect t="33668" r="29908" b="13758"/>
          <a:stretch/>
        </p:blipFill>
        <p:spPr>
          <a:xfrm>
            <a:off x="0" y="0"/>
            <a:ext cx="9144001" cy="5143500"/>
          </a:xfrm>
          <a:prstGeom prst="rect">
            <a:avLst/>
          </a:prstGeom>
          <a:noFill/>
          <a:ln>
            <a:noFill/>
          </a:ln>
        </p:spPr>
      </p:pic>
      <p:pic>
        <p:nvPicPr>
          <p:cNvPr id="7728" name="Google Shape;7728;p30"/>
          <p:cNvPicPr preferRelativeResize="0"/>
          <p:nvPr/>
        </p:nvPicPr>
        <p:blipFill rotWithShape="1">
          <a:blip r:embed="rId3">
            <a:alphaModFix amt="55000"/>
          </a:blip>
          <a:srcRect l="21079" b="1176"/>
          <a:stretch/>
        </p:blipFill>
        <p:spPr>
          <a:xfrm rot="10800000">
            <a:off x="7528450" y="-3"/>
            <a:ext cx="1615550" cy="2890977"/>
          </a:xfrm>
          <a:prstGeom prst="rect">
            <a:avLst/>
          </a:prstGeom>
          <a:noFill/>
          <a:ln>
            <a:noFill/>
          </a:ln>
        </p:spPr>
      </p:pic>
      <p:grpSp>
        <p:nvGrpSpPr>
          <p:cNvPr id="7729" name="Google Shape;7729;p30"/>
          <p:cNvGrpSpPr/>
          <p:nvPr/>
        </p:nvGrpSpPr>
        <p:grpSpPr>
          <a:xfrm>
            <a:off x="-1" y="2773102"/>
            <a:ext cx="3409259" cy="2370410"/>
            <a:chOff x="2694550" y="3460575"/>
            <a:chExt cx="2896075" cy="2013600"/>
          </a:xfrm>
        </p:grpSpPr>
        <p:sp>
          <p:nvSpPr>
            <p:cNvPr id="7730" name="Google Shape;7730;p30"/>
            <p:cNvSpPr/>
            <p:nvPr/>
          </p:nvSpPr>
          <p:spPr>
            <a:xfrm>
              <a:off x="4788275" y="3688075"/>
              <a:ext cx="34900" cy="32900"/>
            </a:xfrm>
            <a:custGeom>
              <a:avLst/>
              <a:gdLst/>
              <a:ahLst/>
              <a:cxnLst/>
              <a:rect l="l" t="t" r="r" b="b"/>
              <a:pathLst>
                <a:path w="1396" h="1316" extrusionOk="0">
                  <a:moveTo>
                    <a:pt x="614" y="1"/>
                  </a:moveTo>
                  <a:lnTo>
                    <a:pt x="195" y="290"/>
                  </a:lnTo>
                  <a:cubicBezTo>
                    <a:pt x="1" y="662"/>
                    <a:pt x="192" y="1152"/>
                    <a:pt x="474" y="1315"/>
                  </a:cubicBezTo>
                  <a:cubicBezTo>
                    <a:pt x="574" y="1175"/>
                    <a:pt x="662" y="1137"/>
                    <a:pt x="748" y="1137"/>
                  </a:cubicBezTo>
                  <a:cubicBezTo>
                    <a:pt x="849" y="1137"/>
                    <a:pt x="948" y="1189"/>
                    <a:pt x="1065" y="1189"/>
                  </a:cubicBezTo>
                  <a:cubicBezTo>
                    <a:pt x="1134" y="1189"/>
                    <a:pt x="1210" y="1170"/>
                    <a:pt x="1296" y="1112"/>
                  </a:cubicBezTo>
                  <a:cubicBezTo>
                    <a:pt x="1395" y="654"/>
                    <a:pt x="834" y="385"/>
                    <a:pt x="6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30"/>
            <p:cNvSpPr/>
            <p:nvPr/>
          </p:nvSpPr>
          <p:spPr>
            <a:xfrm>
              <a:off x="4458275" y="3461125"/>
              <a:ext cx="13125" cy="8075"/>
            </a:xfrm>
            <a:custGeom>
              <a:avLst/>
              <a:gdLst/>
              <a:ahLst/>
              <a:cxnLst/>
              <a:rect l="l" t="t" r="r" b="b"/>
              <a:pathLst>
                <a:path w="525" h="323" extrusionOk="0">
                  <a:moveTo>
                    <a:pt x="311" y="0"/>
                  </a:moveTo>
                  <a:cubicBezTo>
                    <a:pt x="295" y="0"/>
                    <a:pt x="278" y="1"/>
                    <a:pt x="259" y="4"/>
                  </a:cubicBezTo>
                  <a:cubicBezTo>
                    <a:pt x="100" y="75"/>
                    <a:pt x="1" y="189"/>
                    <a:pt x="24" y="303"/>
                  </a:cubicBezTo>
                  <a:cubicBezTo>
                    <a:pt x="96" y="310"/>
                    <a:pt x="186" y="323"/>
                    <a:pt x="273" y="323"/>
                  </a:cubicBezTo>
                  <a:cubicBezTo>
                    <a:pt x="375" y="323"/>
                    <a:pt x="471" y="306"/>
                    <a:pt x="524" y="243"/>
                  </a:cubicBezTo>
                  <a:cubicBezTo>
                    <a:pt x="500" y="140"/>
                    <a:pt x="480" y="0"/>
                    <a:pt x="3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30"/>
            <p:cNvSpPr/>
            <p:nvPr/>
          </p:nvSpPr>
          <p:spPr>
            <a:xfrm>
              <a:off x="4450700" y="3592450"/>
              <a:ext cx="67925" cy="36750"/>
            </a:xfrm>
            <a:custGeom>
              <a:avLst/>
              <a:gdLst/>
              <a:ahLst/>
              <a:cxnLst/>
              <a:rect l="l" t="t" r="r" b="b"/>
              <a:pathLst>
                <a:path w="2717" h="1470" extrusionOk="0">
                  <a:moveTo>
                    <a:pt x="1141" y="1"/>
                  </a:moveTo>
                  <a:cubicBezTo>
                    <a:pt x="905" y="1"/>
                    <a:pt x="655" y="25"/>
                    <a:pt x="403" y="37"/>
                  </a:cubicBezTo>
                  <a:cubicBezTo>
                    <a:pt x="214" y="75"/>
                    <a:pt x="1" y="245"/>
                    <a:pt x="69" y="406"/>
                  </a:cubicBezTo>
                  <a:cubicBezTo>
                    <a:pt x="261" y="933"/>
                    <a:pt x="780" y="1470"/>
                    <a:pt x="1539" y="1470"/>
                  </a:cubicBezTo>
                  <a:cubicBezTo>
                    <a:pt x="1547" y="1470"/>
                    <a:pt x="1555" y="1470"/>
                    <a:pt x="1564" y="1470"/>
                  </a:cubicBezTo>
                  <a:cubicBezTo>
                    <a:pt x="1879" y="1280"/>
                    <a:pt x="1950" y="1027"/>
                    <a:pt x="2227" y="856"/>
                  </a:cubicBezTo>
                  <a:cubicBezTo>
                    <a:pt x="1613" y="821"/>
                    <a:pt x="2717" y="506"/>
                    <a:pt x="2122" y="335"/>
                  </a:cubicBezTo>
                  <a:cubicBezTo>
                    <a:pt x="1860" y="63"/>
                    <a:pt x="1518" y="1"/>
                    <a:pt x="11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30"/>
            <p:cNvSpPr/>
            <p:nvPr/>
          </p:nvSpPr>
          <p:spPr>
            <a:xfrm>
              <a:off x="4102000" y="3460575"/>
              <a:ext cx="229550" cy="115575"/>
            </a:xfrm>
            <a:custGeom>
              <a:avLst/>
              <a:gdLst/>
              <a:ahLst/>
              <a:cxnLst/>
              <a:rect l="l" t="t" r="r" b="b"/>
              <a:pathLst>
                <a:path w="9182" h="4623" extrusionOk="0">
                  <a:moveTo>
                    <a:pt x="5208" y="0"/>
                  </a:moveTo>
                  <a:cubicBezTo>
                    <a:pt x="4336" y="52"/>
                    <a:pt x="5075" y="268"/>
                    <a:pt x="4509" y="464"/>
                  </a:cubicBezTo>
                  <a:cubicBezTo>
                    <a:pt x="4488" y="465"/>
                    <a:pt x="4469" y="466"/>
                    <a:pt x="4452" y="466"/>
                  </a:cubicBezTo>
                  <a:cubicBezTo>
                    <a:pt x="4136" y="466"/>
                    <a:pt x="4419" y="287"/>
                    <a:pt x="4334" y="164"/>
                  </a:cubicBezTo>
                  <a:cubicBezTo>
                    <a:pt x="4312" y="160"/>
                    <a:pt x="4288" y="159"/>
                    <a:pt x="4263" y="159"/>
                  </a:cubicBezTo>
                  <a:cubicBezTo>
                    <a:pt x="4039" y="159"/>
                    <a:pt x="3696" y="273"/>
                    <a:pt x="3415" y="273"/>
                  </a:cubicBezTo>
                  <a:cubicBezTo>
                    <a:pt x="3241" y="273"/>
                    <a:pt x="3090" y="229"/>
                    <a:pt x="3005" y="85"/>
                  </a:cubicBezTo>
                  <a:cubicBezTo>
                    <a:pt x="2108" y="152"/>
                    <a:pt x="1073" y="533"/>
                    <a:pt x="344" y="921"/>
                  </a:cubicBezTo>
                  <a:cubicBezTo>
                    <a:pt x="0" y="1139"/>
                    <a:pt x="628" y="1892"/>
                    <a:pt x="43" y="2259"/>
                  </a:cubicBezTo>
                  <a:lnTo>
                    <a:pt x="386" y="2219"/>
                  </a:lnTo>
                  <a:lnTo>
                    <a:pt x="386" y="2219"/>
                  </a:lnTo>
                  <a:cubicBezTo>
                    <a:pt x="441" y="2629"/>
                    <a:pt x="367" y="2804"/>
                    <a:pt x="538" y="3223"/>
                  </a:cubicBezTo>
                  <a:cubicBezTo>
                    <a:pt x="912" y="3171"/>
                    <a:pt x="730" y="2858"/>
                    <a:pt x="1106" y="2804"/>
                  </a:cubicBezTo>
                  <a:cubicBezTo>
                    <a:pt x="1338" y="2922"/>
                    <a:pt x="1537" y="3098"/>
                    <a:pt x="1554" y="3226"/>
                  </a:cubicBezTo>
                  <a:cubicBezTo>
                    <a:pt x="1517" y="3223"/>
                    <a:pt x="1482" y="3221"/>
                    <a:pt x="1449" y="3221"/>
                  </a:cubicBezTo>
                  <a:cubicBezTo>
                    <a:pt x="852" y="3221"/>
                    <a:pt x="835" y="3682"/>
                    <a:pt x="379" y="3806"/>
                  </a:cubicBezTo>
                  <a:cubicBezTo>
                    <a:pt x="325" y="4000"/>
                    <a:pt x="936" y="4277"/>
                    <a:pt x="891" y="4606"/>
                  </a:cubicBezTo>
                  <a:cubicBezTo>
                    <a:pt x="1390" y="4573"/>
                    <a:pt x="1781" y="4623"/>
                    <a:pt x="2141" y="4481"/>
                  </a:cubicBezTo>
                  <a:cubicBezTo>
                    <a:pt x="2743" y="4149"/>
                    <a:pt x="2361" y="3749"/>
                    <a:pt x="2612" y="3413"/>
                  </a:cubicBezTo>
                  <a:lnTo>
                    <a:pt x="2612" y="3413"/>
                  </a:lnTo>
                  <a:cubicBezTo>
                    <a:pt x="2728" y="3493"/>
                    <a:pt x="3259" y="3427"/>
                    <a:pt x="3204" y="3630"/>
                  </a:cubicBezTo>
                  <a:cubicBezTo>
                    <a:pt x="3240" y="3511"/>
                    <a:pt x="3368" y="3435"/>
                    <a:pt x="3547" y="3435"/>
                  </a:cubicBezTo>
                  <a:cubicBezTo>
                    <a:pt x="3617" y="3435"/>
                    <a:pt x="3694" y="3447"/>
                    <a:pt x="3777" y="3472"/>
                  </a:cubicBezTo>
                  <a:lnTo>
                    <a:pt x="3692" y="3697"/>
                  </a:lnTo>
                  <a:cubicBezTo>
                    <a:pt x="4043" y="3583"/>
                    <a:pt x="4462" y="3432"/>
                    <a:pt x="4637" y="3266"/>
                  </a:cubicBezTo>
                  <a:cubicBezTo>
                    <a:pt x="4791" y="3543"/>
                    <a:pt x="5324" y="3725"/>
                    <a:pt x="5528" y="3834"/>
                  </a:cubicBezTo>
                  <a:cubicBezTo>
                    <a:pt x="5549" y="3836"/>
                    <a:pt x="5571" y="3837"/>
                    <a:pt x="5593" y="3837"/>
                  </a:cubicBezTo>
                  <a:cubicBezTo>
                    <a:pt x="5935" y="3837"/>
                    <a:pt x="6267" y="3595"/>
                    <a:pt x="6548" y="3595"/>
                  </a:cubicBezTo>
                  <a:cubicBezTo>
                    <a:pt x="6674" y="3595"/>
                    <a:pt x="6790" y="3643"/>
                    <a:pt x="6892" y="3784"/>
                  </a:cubicBezTo>
                  <a:cubicBezTo>
                    <a:pt x="7152" y="3675"/>
                    <a:pt x="7124" y="3394"/>
                    <a:pt x="7387" y="3242"/>
                  </a:cubicBezTo>
                  <a:lnTo>
                    <a:pt x="7886" y="3484"/>
                  </a:lnTo>
                  <a:cubicBezTo>
                    <a:pt x="7929" y="2816"/>
                    <a:pt x="8471" y="2643"/>
                    <a:pt x="8431" y="2008"/>
                  </a:cubicBezTo>
                  <a:lnTo>
                    <a:pt x="8431" y="2008"/>
                  </a:lnTo>
                  <a:cubicBezTo>
                    <a:pt x="8528" y="2023"/>
                    <a:pt x="8631" y="2077"/>
                    <a:pt x="8728" y="2077"/>
                  </a:cubicBezTo>
                  <a:cubicBezTo>
                    <a:pt x="8788" y="2077"/>
                    <a:pt x="8845" y="2056"/>
                    <a:pt x="8897" y="1994"/>
                  </a:cubicBezTo>
                  <a:lnTo>
                    <a:pt x="8459" y="1684"/>
                  </a:lnTo>
                  <a:cubicBezTo>
                    <a:pt x="8594" y="1520"/>
                    <a:pt x="9082" y="1606"/>
                    <a:pt x="9182" y="1502"/>
                  </a:cubicBezTo>
                  <a:lnTo>
                    <a:pt x="8909" y="1440"/>
                  </a:lnTo>
                  <a:cubicBezTo>
                    <a:pt x="9013" y="1255"/>
                    <a:pt x="9054" y="1153"/>
                    <a:pt x="8812" y="1030"/>
                  </a:cubicBezTo>
                  <a:cubicBezTo>
                    <a:pt x="8792" y="1036"/>
                    <a:pt x="8772" y="1038"/>
                    <a:pt x="8753" y="1038"/>
                  </a:cubicBezTo>
                  <a:cubicBezTo>
                    <a:pt x="8629" y="1038"/>
                    <a:pt x="8509" y="945"/>
                    <a:pt x="8431" y="945"/>
                  </a:cubicBezTo>
                  <a:cubicBezTo>
                    <a:pt x="8384" y="945"/>
                    <a:pt x="8352" y="980"/>
                    <a:pt x="8346" y="1092"/>
                  </a:cubicBezTo>
                  <a:cubicBezTo>
                    <a:pt x="8327" y="1092"/>
                    <a:pt x="8309" y="1093"/>
                    <a:pt x="8291" y="1093"/>
                  </a:cubicBezTo>
                  <a:cubicBezTo>
                    <a:pt x="7484" y="1093"/>
                    <a:pt x="8297" y="563"/>
                    <a:pt x="7576" y="415"/>
                  </a:cubicBezTo>
                  <a:cubicBezTo>
                    <a:pt x="6932" y="244"/>
                    <a:pt x="5719" y="433"/>
                    <a:pt x="5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30"/>
            <p:cNvSpPr/>
            <p:nvPr/>
          </p:nvSpPr>
          <p:spPr>
            <a:xfrm>
              <a:off x="4245850" y="3664725"/>
              <a:ext cx="38625" cy="19800"/>
            </a:xfrm>
            <a:custGeom>
              <a:avLst/>
              <a:gdLst/>
              <a:ahLst/>
              <a:cxnLst/>
              <a:rect l="l" t="t" r="r" b="b"/>
              <a:pathLst>
                <a:path w="1545" h="792" extrusionOk="0">
                  <a:moveTo>
                    <a:pt x="629" y="0"/>
                  </a:moveTo>
                  <a:cubicBezTo>
                    <a:pt x="468" y="0"/>
                    <a:pt x="316" y="33"/>
                    <a:pt x="202" y="125"/>
                  </a:cubicBezTo>
                  <a:cubicBezTo>
                    <a:pt x="157" y="326"/>
                    <a:pt x="1" y="757"/>
                    <a:pt x="524" y="764"/>
                  </a:cubicBezTo>
                  <a:cubicBezTo>
                    <a:pt x="537" y="763"/>
                    <a:pt x="550" y="763"/>
                    <a:pt x="563" y="763"/>
                  </a:cubicBezTo>
                  <a:cubicBezTo>
                    <a:pt x="665" y="763"/>
                    <a:pt x="788" y="792"/>
                    <a:pt x="898" y="792"/>
                  </a:cubicBezTo>
                  <a:cubicBezTo>
                    <a:pt x="990" y="792"/>
                    <a:pt x="1073" y="772"/>
                    <a:pt x="1128" y="698"/>
                  </a:cubicBezTo>
                  <a:cubicBezTo>
                    <a:pt x="1261" y="528"/>
                    <a:pt x="1545" y="206"/>
                    <a:pt x="1078" y="66"/>
                  </a:cubicBezTo>
                  <a:cubicBezTo>
                    <a:pt x="938" y="29"/>
                    <a:pt x="780" y="0"/>
                    <a:pt x="6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30"/>
            <p:cNvSpPr/>
            <p:nvPr/>
          </p:nvSpPr>
          <p:spPr>
            <a:xfrm>
              <a:off x="4090325" y="3577150"/>
              <a:ext cx="45150" cy="24175"/>
            </a:xfrm>
            <a:custGeom>
              <a:avLst/>
              <a:gdLst/>
              <a:ahLst/>
              <a:cxnLst/>
              <a:rect l="l" t="t" r="r" b="b"/>
              <a:pathLst>
                <a:path w="1806" h="967" extrusionOk="0">
                  <a:moveTo>
                    <a:pt x="785" y="0"/>
                  </a:moveTo>
                  <a:cubicBezTo>
                    <a:pt x="692" y="0"/>
                    <a:pt x="599" y="11"/>
                    <a:pt x="512" y="36"/>
                  </a:cubicBezTo>
                  <a:cubicBezTo>
                    <a:pt x="1" y="170"/>
                    <a:pt x="188" y="384"/>
                    <a:pt x="174" y="654"/>
                  </a:cubicBezTo>
                  <a:cubicBezTo>
                    <a:pt x="330" y="850"/>
                    <a:pt x="721" y="909"/>
                    <a:pt x="1111" y="966"/>
                  </a:cubicBezTo>
                  <a:cubicBezTo>
                    <a:pt x="1393" y="938"/>
                    <a:pt x="1483" y="763"/>
                    <a:pt x="1630" y="630"/>
                  </a:cubicBezTo>
                  <a:cubicBezTo>
                    <a:pt x="1805" y="315"/>
                    <a:pt x="1283" y="0"/>
                    <a:pt x="7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30"/>
            <p:cNvSpPr/>
            <p:nvPr/>
          </p:nvSpPr>
          <p:spPr>
            <a:xfrm>
              <a:off x="4299550" y="3849250"/>
              <a:ext cx="62025" cy="34975"/>
            </a:xfrm>
            <a:custGeom>
              <a:avLst/>
              <a:gdLst/>
              <a:ahLst/>
              <a:cxnLst/>
              <a:rect l="l" t="t" r="r" b="b"/>
              <a:pathLst>
                <a:path w="2481" h="1399" extrusionOk="0">
                  <a:moveTo>
                    <a:pt x="1750" y="0"/>
                  </a:moveTo>
                  <a:cubicBezTo>
                    <a:pt x="1399" y="0"/>
                    <a:pt x="1069" y="408"/>
                    <a:pt x="698" y="408"/>
                  </a:cubicBezTo>
                  <a:cubicBezTo>
                    <a:pt x="587" y="408"/>
                    <a:pt x="473" y="371"/>
                    <a:pt x="354" y="277"/>
                  </a:cubicBezTo>
                  <a:cubicBezTo>
                    <a:pt x="58" y="327"/>
                    <a:pt x="22" y="521"/>
                    <a:pt x="1" y="675"/>
                  </a:cubicBezTo>
                  <a:cubicBezTo>
                    <a:pt x="51" y="910"/>
                    <a:pt x="194" y="961"/>
                    <a:pt x="362" y="961"/>
                  </a:cubicBezTo>
                  <a:cubicBezTo>
                    <a:pt x="491" y="961"/>
                    <a:pt x="635" y="931"/>
                    <a:pt x="765" y="931"/>
                  </a:cubicBezTo>
                  <a:cubicBezTo>
                    <a:pt x="948" y="931"/>
                    <a:pt x="1102" y="991"/>
                    <a:pt x="1145" y="1279"/>
                  </a:cubicBezTo>
                  <a:cubicBezTo>
                    <a:pt x="1442" y="1283"/>
                    <a:pt x="1752" y="1398"/>
                    <a:pt x="2008" y="1398"/>
                  </a:cubicBezTo>
                  <a:cubicBezTo>
                    <a:pt x="2210" y="1398"/>
                    <a:pt x="2378" y="1326"/>
                    <a:pt x="2480" y="1070"/>
                  </a:cubicBezTo>
                  <a:cubicBezTo>
                    <a:pt x="2430" y="758"/>
                    <a:pt x="2480" y="327"/>
                    <a:pt x="2097" y="154"/>
                  </a:cubicBezTo>
                  <a:cubicBezTo>
                    <a:pt x="1978" y="42"/>
                    <a:pt x="1863" y="0"/>
                    <a:pt x="1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30"/>
            <p:cNvSpPr/>
            <p:nvPr/>
          </p:nvSpPr>
          <p:spPr>
            <a:xfrm>
              <a:off x="4236375" y="3747300"/>
              <a:ext cx="31875" cy="19350"/>
            </a:xfrm>
            <a:custGeom>
              <a:avLst/>
              <a:gdLst/>
              <a:ahLst/>
              <a:cxnLst/>
              <a:rect l="l" t="t" r="r" b="b"/>
              <a:pathLst>
                <a:path w="1275" h="774" extrusionOk="0">
                  <a:moveTo>
                    <a:pt x="654" y="0"/>
                  </a:moveTo>
                  <a:cubicBezTo>
                    <a:pt x="499" y="0"/>
                    <a:pt x="340" y="42"/>
                    <a:pt x="243" y="118"/>
                  </a:cubicBezTo>
                  <a:cubicBezTo>
                    <a:pt x="136" y="268"/>
                    <a:pt x="1" y="540"/>
                    <a:pt x="273" y="673"/>
                  </a:cubicBezTo>
                  <a:cubicBezTo>
                    <a:pt x="359" y="739"/>
                    <a:pt x="504" y="773"/>
                    <a:pt x="653" y="773"/>
                  </a:cubicBezTo>
                  <a:cubicBezTo>
                    <a:pt x="816" y="773"/>
                    <a:pt x="985" y="733"/>
                    <a:pt x="1090" y="651"/>
                  </a:cubicBezTo>
                  <a:cubicBezTo>
                    <a:pt x="1112" y="462"/>
                    <a:pt x="1275" y="320"/>
                    <a:pt x="1048" y="133"/>
                  </a:cubicBezTo>
                  <a:cubicBezTo>
                    <a:pt x="963" y="42"/>
                    <a:pt x="810" y="0"/>
                    <a:pt x="6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30"/>
            <p:cNvSpPr/>
            <p:nvPr/>
          </p:nvSpPr>
          <p:spPr>
            <a:xfrm>
              <a:off x="4178375" y="3701575"/>
              <a:ext cx="22625" cy="12675"/>
            </a:xfrm>
            <a:custGeom>
              <a:avLst/>
              <a:gdLst/>
              <a:ahLst/>
              <a:cxnLst/>
              <a:rect l="l" t="t" r="r" b="b"/>
              <a:pathLst>
                <a:path w="905" h="507" extrusionOk="0">
                  <a:moveTo>
                    <a:pt x="763" y="1"/>
                  </a:moveTo>
                  <a:lnTo>
                    <a:pt x="256" y="43"/>
                  </a:lnTo>
                  <a:cubicBezTo>
                    <a:pt x="228" y="159"/>
                    <a:pt x="0" y="323"/>
                    <a:pt x="246" y="465"/>
                  </a:cubicBezTo>
                  <a:cubicBezTo>
                    <a:pt x="257" y="464"/>
                    <a:pt x="268" y="464"/>
                    <a:pt x="278" y="464"/>
                  </a:cubicBezTo>
                  <a:cubicBezTo>
                    <a:pt x="398" y="464"/>
                    <a:pt x="481" y="506"/>
                    <a:pt x="578" y="506"/>
                  </a:cubicBezTo>
                  <a:cubicBezTo>
                    <a:pt x="618" y="506"/>
                    <a:pt x="660" y="499"/>
                    <a:pt x="708" y="479"/>
                  </a:cubicBezTo>
                  <a:cubicBezTo>
                    <a:pt x="815" y="292"/>
                    <a:pt x="905" y="186"/>
                    <a:pt x="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30"/>
            <p:cNvSpPr/>
            <p:nvPr/>
          </p:nvSpPr>
          <p:spPr>
            <a:xfrm>
              <a:off x="4205550" y="3753775"/>
              <a:ext cx="31150" cy="18300"/>
            </a:xfrm>
            <a:custGeom>
              <a:avLst/>
              <a:gdLst/>
              <a:ahLst/>
              <a:cxnLst/>
              <a:rect l="l" t="t" r="r" b="b"/>
              <a:pathLst>
                <a:path w="1246" h="732" extrusionOk="0">
                  <a:moveTo>
                    <a:pt x="624" y="0"/>
                  </a:moveTo>
                  <a:cubicBezTo>
                    <a:pt x="572" y="0"/>
                    <a:pt x="519" y="10"/>
                    <a:pt x="460" y="35"/>
                  </a:cubicBezTo>
                  <a:cubicBezTo>
                    <a:pt x="0" y="115"/>
                    <a:pt x="171" y="397"/>
                    <a:pt x="197" y="631"/>
                  </a:cubicBezTo>
                  <a:cubicBezTo>
                    <a:pt x="364" y="705"/>
                    <a:pt x="530" y="732"/>
                    <a:pt x="701" y="732"/>
                  </a:cubicBezTo>
                  <a:cubicBezTo>
                    <a:pt x="784" y="732"/>
                    <a:pt x="869" y="725"/>
                    <a:pt x="955" y="714"/>
                  </a:cubicBezTo>
                  <a:cubicBezTo>
                    <a:pt x="1151" y="560"/>
                    <a:pt x="1246" y="345"/>
                    <a:pt x="1149" y="139"/>
                  </a:cubicBezTo>
                  <a:cubicBezTo>
                    <a:pt x="922" y="98"/>
                    <a:pt x="784" y="0"/>
                    <a:pt x="6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30"/>
            <p:cNvSpPr/>
            <p:nvPr/>
          </p:nvSpPr>
          <p:spPr>
            <a:xfrm>
              <a:off x="4100875" y="3698375"/>
              <a:ext cx="63250" cy="41600"/>
            </a:xfrm>
            <a:custGeom>
              <a:avLst/>
              <a:gdLst/>
              <a:ahLst/>
              <a:cxnLst/>
              <a:rect l="l" t="t" r="r" b="b"/>
              <a:pathLst>
                <a:path w="2530" h="1664" extrusionOk="0">
                  <a:moveTo>
                    <a:pt x="1092" y="44"/>
                  </a:moveTo>
                  <a:cubicBezTo>
                    <a:pt x="254" y="176"/>
                    <a:pt x="0" y="799"/>
                    <a:pt x="230" y="1213"/>
                  </a:cubicBezTo>
                  <a:cubicBezTo>
                    <a:pt x="554" y="1391"/>
                    <a:pt x="1225" y="1337"/>
                    <a:pt x="1165" y="1663"/>
                  </a:cubicBezTo>
                  <a:cubicBezTo>
                    <a:pt x="1424" y="1623"/>
                    <a:pt x="1714" y="1386"/>
                    <a:pt x="2066" y="1386"/>
                  </a:cubicBezTo>
                  <a:cubicBezTo>
                    <a:pt x="2110" y="1386"/>
                    <a:pt x="2156" y="1390"/>
                    <a:pt x="2203" y="1398"/>
                  </a:cubicBezTo>
                  <a:cubicBezTo>
                    <a:pt x="2217" y="1221"/>
                    <a:pt x="2233" y="1045"/>
                    <a:pt x="2487" y="910"/>
                  </a:cubicBezTo>
                  <a:cubicBezTo>
                    <a:pt x="2293" y="816"/>
                    <a:pt x="2390" y="674"/>
                    <a:pt x="2394" y="534"/>
                  </a:cubicBezTo>
                  <a:cubicBezTo>
                    <a:pt x="2529" y="1"/>
                    <a:pt x="1575" y="224"/>
                    <a:pt x="1092" y="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30"/>
            <p:cNvSpPr/>
            <p:nvPr/>
          </p:nvSpPr>
          <p:spPr>
            <a:xfrm>
              <a:off x="3970025" y="3595650"/>
              <a:ext cx="67050" cy="46075"/>
            </a:xfrm>
            <a:custGeom>
              <a:avLst/>
              <a:gdLst/>
              <a:ahLst/>
              <a:cxnLst/>
              <a:rect l="l" t="t" r="r" b="b"/>
              <a:pathLst>
                <a:path w="2682" h="1843" extrusionOk="0">
                  <a:moveTo>
                    <a:pt x="751" y="1"/>
                  </a:moveTo>
                  <a:cubicBezTo>
                    <a:pt x="721" y="1"/>
                    <a:pt x="691" y="2"/>
                    <a:pt x="659" y="4"/>
                  </a:cubicBezTo>
                  <a:cubicBezTo>
                    <a:pt x="202" y="153"/>
                    <a:pt x="1" y="442"/>
                    <a:pt x="136" y="728"/>
                  </a:cubicBezTo>
                  <a:cubicBezTo>
                    <a:pt x="851" y="856"/>
                    <a:pt x="311" y="1278"/>
                    <a:pt x="384" y="1529"/>
                  </a:cubicBezTo>
                  <a:cubicBezTo>
                    <a:pt x="400" y="1527"/>
                    <a:pt x="416" y="1526"/>
                    <a:pt x="433" y="1526"/>
                  </a:cubicBezTo>
                  <a:cubicBezTo>
                    <a:pt x="772" y="1526"/>
                    <a:pt x="1409" y="1843"/>
                    <a:pt x="2001" y="1843"/>
                  </a:cubicBezTo>
                  <a:cubicBezTo>
                    <a:pt x="2048" y="1843"/>
                    <a:pt x="2095" y="1841"/>
                    <a:pt x="2142" y="1837"/>
                  </a:cubicBezTo>
                  <a:lnTo>
                    <a:pt x="2591" y="1280"/>
                  </a:lnTo>
                  <a:cubicBezTo>
                    <a:pt x="2355" y="1053"/>
                    <a:pt x="2390" y="885"/>
                    <a:pt x="2681" y="797"/>
                  </a:cubicBezTo>
                  <a:lnTo>
                    <a:pt x="2681" y="797"/>
                  </a:lnTo>
                  <a:cubicBezTo>
                    <a:pt x="2587" y="817"/>
                    <a:pt x="2502" y="826"/>
                    <a:pt x="2424" y="826"/>
                  </a:cubicBezTo>
                  <a:cubicBezTo>
                    <a:pt x="1687" y="826"/>
                    <a:pt x="1650" y="1"/>
                    <a:pt x="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30"/>
            <p:cNvSpPr/>
            <p:nvPr/>
          </p:nvSpPr>
          <p:spPr>
            <a:xfrm>
              <a:off x="4173050" y="3766625"/>
              <a:ext cx="35950" cy="21075"/>
            </a:xfrm>
            <a:custGeom>
              <a:avLst/>
              <a:gdLst/>
              <a:ahLst/>
              <a:cxnLst/>
              <a:rect l="l" t="t" r="r" b="b"/>
              <a:pathLst>
                <a:path w="1438" h="843" extrusionOk="0">
                  <a:moveTo>
                    <a:pt x="805" y="0"/>
                  </a:moveTo>
                  <a:cubicBezTo>
                    <a:pt x="473" y="0"/>
                    <a:pt x="224" y="206"/>
                    <a:pt x="0" y="319"/>
                  </a:cubicBezTo>
                  <a:cubicBezTo>
                    <a:pt x="133" y="511"/>
                    <a:pt x="365" y="662"/>
                    <a:pt x="436" y="842"/>
                  </a:cubicBezTo>
                  <a:cubicBezTo>
                    <a:pt x="694" y="814"/>
                    <a:pt x="1002" y="731"/>
                    <a:pt x="1227" y="608"/>
                  </a:cubicBezTo>
                  <a:cubicBezTo>
                    <a:pt x="1438" y="421"/>
                    <a:pt x="1284" y="96"/>
                    <a:pt x="964" y="16"/>
                  </a:cubicBezTo>
                  <a:cubicBezTo>
                    <a:pt x="909" y="5"/>
                    <a:pt x="856" y="0"/>
                    <a:pt x="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30"/>
            <p:cNvSpPr/>
            <p:nvPr/>
          </p:nvSpPr>
          <p:spPr>
            <a:xfrm>
              <a:off x="4162450" y="3791325"/>
              <a:ext cx="31575" cy="24725"/>
            </a:xfrm>
            <a:custGeom>
              <a:avLst/>
              <a:gdLst/>
              <a:ahLst/>
              <a:cxnLst/>
              <a:rect l="l" t="t" r="r" b="b"/>
              <a:pathLst>
                <a:path w="1263" h="989" extrusionOk="0">
                  <a:moveTo>
                    <a:pt x="564" y="1"/>
                  </a:moveTo>
                  <a:cubicBezTo>
                    <a:pt x="329" y="55"/>
                    <a:pt x="175" y="145"/>
                    <a:pt x="102" y="273"/>
                  </a:cubicBezTo>
                  <a:cubicBezTo>
                    <a:pt x="301" y="543"/>
                    <a:pt x="0" y="894"/>
                    <a:pt x="595" y="988"/>
                  </a:cubicBezTo>
                  <a:cubicBezTo>
                    <a:pt x="720" y="702"/>
                    <a:pt x="1262" y="673"/>
                    <a:pt x="1243" y="332"/>
                  </a:cubicBezTo>
                  <a:cubicBezTo>
                    <a:pt x="1092" y="112"/>
                    <a:pt x="872" y="25"/>
                    <a:pt x="5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30"/>
            <p:cNvSpPr/>
            <p:nvPr/>
          </p:nvSpPr>
          <p:spPr>
            <a:xfrm>
              <a:off x="4214725" y="3909825"/>
              <a:ext cx="27575" cy="17400"/>
            </a:xfrm>
            <a:custGeom>
              <a:avLst/>
              <a:gdLst/>
              <a:ahLst/>
              <a:cxnLst/>
              <a:rect l="l" t="t" r="r" b="b"/>
              <a:pathLst>
                <a:path w="1103" h="696" extrusionOk="0">
                  <a:moveTo>
                    <a:pt x="490" y="0"/>
                  </a:moveTo>
                  <a:cubicBezTo>
                    <a:pt x="423" y="0"/>
                    <a:pt x="351" y="12"/>
                    <a:pt x="277" y="37"/>
                  </a:cubicBezTo>
                  <a:cubicBezTo>
                    <a:pt x="43" y="154"/>
                    <a:pt x="0" y="341"/>
                    <a:pt x="88" y="521"/>
                  </a:cubicBezTo>
                  <a:cubicBezTo>
                    <a:pt x="247" y="565"/>
                    <a:pt x="403" y="695"/>
                    <a:pt x="566" y="695"/>
                  </a:cubicBezTo>
                  <a:cubicBezTo>
                    <a:pt x="638" y="695"/>
                    <a:pt x="711" y="670"/>
                    <a:pt x="786" y="601"/>
                  </a:cubicBezTo>
                  <a:cubicBezTo>
                    <a:pt x="1103" y="343"/>
                    <a:pt x="859" y="0"/>
                    <a:pt x="4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30"/>
            <p:cNvSpPr/>
            <p:nvPr/>
          </p:nvSpPr>
          <p:spPr>
            <a:xfrm>
              <a:off x="4040850" y="3821050"/>
              <a:ext cx="19500" cy="9425"/>
            </a:xfrm>
            <a:custGeom>
              <a:avLst/>
              <a:gdLst/>
              <a:ahLst/>
              <a:cxnLst/>
              <a:rect l="l" t="t" r="r" b="b"/>
              <a:pathLst>
                <a:path w="780" h="377" extrusionOk="0">
                  <a:moveTo>
                    <a:pt x="680" y="1"/>
                  </a:moveTo>
                  <a:lnTo>
                    <a:pt x="135" y="39"/>
                  </a:lnTo>
                  <a:cubicBezTo>
                    <a:pt x="1" y="189"/>
                    <a:pt x="281" y="376"/>
                    <a:pt x="487" y="376"/>
                  </a:cubicBezTo>
                  <a:cubicBezTo>
                    <a:pt x="525" y="376"/>
                    <a:pt x="560" y="370"/>
                    <a:pt x="590" y="356"/>
                  </a:cubicBezTo>
                  <a:cubicBezTo>
                    <a:pt x="779" y="264"/>
                    <a:pt x="665" y="136"/>
                    <a:pt x="6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30"/>
            <p:cNvSpPr/>
            <p:nvPr/>
          </p:nvSpPr>
          <p:spPr>
            <a:xfrm>
              <a:off x="4330175" y="4686075"/>
              <a:ext cx="5225" cy="2625"/>
            </a:xfrm>
            <a:custGeom>
              <a:avLst/>
              <a:gdLst/>
              <a:ahLst/>
              <a:cxnLst/>
              <a:rect l="l" t="t" r="r" b="b"/>
              <a:pathLst>
                <a:path w="209" h="105" extrusionOk="0">
                  <a:moveTo>
                    <a:pt x="159" y="1"/>
                  </a:moveTo>
                  <a:lnTo>
                    <a:pt x="0" y="69"/>
                  </a:lnTo>
                  <a:cubicBezTo>
                    <a:pt x="31" y="87"/>
                    <a:pt x="62" y="105"/>
                    <a:pt x="89" y="105"/>
                  </a:cubicBezTo>
                  <a:cubicBezTo>
                    <a:pt x="105" y="105"/>
                    <a:pt x="120" y="98"/>
                    <a:pt x="133" y="81"/>
                  </a:cubicBezTo>
                  <a:cubicBezTo>
                    <a:pt x="126" y="43"/>
                    <a:pt x="208" y="29"/>
                    <a:pt x="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30"/>
            <p:cNvSpPr/>
            <p:nvPr/>
          </p:nvSpPr>
          <p:spPr>
            <a:xfrm>
              <a:off x="3930075" y="4079075"/>
              <a:ext cx="164300" cy="119600"/>
            </a:xfrm>
            <a:custGeom>
              <a:avLst/>
              <a:gdLst/>
              <a:ahLst/>
              <a:cxnLst/>
              <a:rect l="l" t="t" r="r" b="b"/>
              <a:pathLst>
                <a:path w="6572" h="4784" extrusionOk="0">
                  <a:moveTo>
                    <a:pt x="1329" y="0"/>
                  </a:moveTo>
                  <a:lnTo>
                    <a:pt x="1582" y="443"/>
                  </a:lnTo>
                  <a:cubicBezTo>
                    <a:pt x="1529" y="584"/>
                    <a:pt x="1389" y="627"/>
                    <a:pt x="1228" y="627"/>
                  </a:cubicBezTo>
                  <a:cubicBezTo>
                    <a:pt x="979" y="627"/>
                    <a:pt x="681" y="526"/>
                    <a:pt x="577" y="526"/>
                  </a:cubicBezTo>
                  <a:cubicBezTo>
                    <a:pt x="564" y="526"/>
                    <a:pt x="554" y="527"/>
                    <a:pt x="547" y="531"/>
                  </a:cubicBezTo>
                  <a:cubicBezTo>
                    <a:pt x="562" y="625"/>
                    <a:pt x="917" y="758"/>
                    <a:pt x="801" y="907"/>
                  </a:cubicBezTo>
                  <a:cubicBezTo>
                    <a:pt x="502" y="1092"/>
                    <a:pt x="0" y="1336"/>
                    <a:pt x="171" y="1795"/>
                  </a:cubicBezTo>
                  <a:lnTo>
                    <a:pt x="386" y="1824"/>
                  </a:lnTo>
                  <a:cubicBezTo>
                    <a:pt x="287" y="2231"/>
                    <a:pt x="389" y="2804"/>
                    <a:pt x="76" y="3048"/>
                  </a:cubicBezTo>
                  <a:cubicBezTo>
                    <a:pt x="106" y="3054"/>
                    <a:pt x="130" y="3057"/>
                    <a:pt x="149" y="3057"/>
                  </a:cubicBezTo>
                  <a:cubicBezTo>
                    <a:pt x="285" y="3057"/>
                    <a:pt x="157" y="2910"/>
                    <a:pt x="284" y="2910"/>
                  </a:cubicBezTo>
                  <a:cubicBezTo>
                    <a:pt x="295" y="2910"/>
                    <a:pt x="308" y="2911"/>
                    <a:pt x="322" y="2913"/>
                  </a:cubicBezTo>
                  <a:cubicBezTo>
                    <a:pt x="668" y="3119"/>
                    <a:pt x="1246" y="3784"/>
                    <a:pt x="1710" y="4241"/>
                  </a:cubicBezTo>
                  <a:cubicBezTo>
                    <a:pt x="1741" y="4238"/>
                    <a:pt x="1772" y="4237"/>
                    <a:pt x="1803" y="4237"/>
                  </a:cubicBezTo>
                  <a:cubicBezTo>
                    <a:pt x="2355" y="4237"/>
                    <a:pt x="2995" y="4705"/>
                    <a:pt x="3264" y="4784"/>
                  </a:cubicBezTo>
                  <a:cubicBezTo>
                    <a:pt x="3181" y="4699"/>
                    <a:pt x="3143" y="4537"/>
                    <a:pt x="3223" y="4457"/>
                  </a:cubicBezTo>
                  <a:cubicBezTo>
                    <a:pt x="3317" y="4298"/>
                    <a:pt x="3478" y="4231"/>
                    <a:pt x="3642" y="4231"/>
                  </a:cubicBezTo>
                  <a:cubicBezTo>
                    <a:pt x="3788" y="4231"/>
                    <a:pt x="3936" y="4285"/>
                    <a:pt x="4040" y="4376"/>
                  </a:cubicBezTo>
                  <a:cubicBezTo>
                    <a:pt x="4227" y="3773"/>
                    <a:pt x="5293" y="3768"/>
                    <a:pt x="5049" y="2970"/>
                  </a:cubicBezTo>
                  <a:cubicBezTo>
                    <a:pt x="5069" y="2777"/>
                    <a:pt x="5184" y="2710"/>
                    <a:pt x="5347" y="2710"/>
                  </a:cubicBezTo>
                  <a:cubicBezTo>
                    <a:pt x="5680" y="2710"/>
                    <a:pt x="6216" y="2986"/>
                    <a:pt x="6572" y="3024"/>
                  </a:cubicBezTo>
                  <a:cubicBezTo>
                    <a:pt x="6245" y="2721"/>
                    <a:pt x="5374" y="2802"/>
                    <a:pt x="5186" y="2297"/>
                  </a:cubicBezTo>
                  <a:lnTo>
                    <a:pt x="5449" y="2245"/>
                  </a:lnTo>
                  <a:cubicBezTo>
                    <a:pt x="5217" y="1888"/>
                    <a:pt x="5070" y="1547"/>
                    <a:pt x="4512" y="1362"/>
                  </a:cubicBezTo>
                  <a:lnTo>
                    <a:pt x="4957" y="1267"/>
                  </a:lnTo>
                  <a:cubicBezTo>
                    <a:pt x="4630" y="1203"/>
                    <a:pt x="3991" y="1165"/>
                    <a:pt x="4121" y="739"/>
                  </a:cubicBezTo>
                  <a:cubicBezTo>
                    <a:pt x="3721" y="258"/>
                    <a:pt x="2863" y="628"/>
                    <a:pt x="2463" y="211"/>
                  </a:cubicBezTo>
                  <a:cubicBezTo>
                    <a:pt x="2354" y="232"/>
                    <a:pt x="2224" y="355"/>
                    <a:pt x="2037" y="457"/>
                  </a:cubicBezTo>
                  <a:cubicBezTo>
                    <a:pt x="2012" y="460"/>
                    <a:pt x="1989" y="461"/>
                    <a:pt x="1967" y="461"/>
                  </a:cubicBezTo>
                  <a:cubicBezTo>
                    <a:pt x="1614" y="461"/>
                    <a:pt x="1596" y="136"/>
                    <a:pt x="13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30"/>
            <p:cNvSpPr/>
            <p:nvPr/>
          </p:nvSpPr>
          <p:spPr>
            <a:xfrm>
              <a:off x="4076300" y="4138150"/>
              <a:ext cx="10450" cy="2775"/>
            </a:xfrm>
            <a:custGeom>
              <a:avLst/>
              <a:gdLst/>
              <a:ahLst/>
              <a:cxnLst/>
              <a:rect l="l" t="t" r="r" b="b"/>
              <a:pathLst>
                <a:path w="418" h="111" extrusionOk="0">
                  <a:moveTo>
                    <a:pt x="1" y="1"/>
                  </a:moveTo>
                  <a:lnTo>
                    <a:pt x="15" y="34"/>
                  </a:lnTo>
                  <a:cubicBezTo>
                    <a:pt x="111" y="37"/>
                    <a:pt x="244" y="110"/>
                    <a:pt x="339" y="110"/>
                  </a:cubicBezTo>
                  <a:cubicBezTo>
                    <a:pt x="370" y="110"/>
                    <a:pt x="397" y="102"/>
                    <a:pt x="417" y="81"/>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30"/>
            <p:cNvSpPr/>
            <p:nvPr/>
          </p:nvSpPr>
          <p:spPr>
            <a:xfrm>
              <a:off x="4027050" y="4088375"/>
              <a:ext cx="5525" cy="2675"/>
            </a:xfrm>
            <a:custGeom>
              <a:avLst/>
              <a:gdLst/>
              <a:ahLst/>
              <a:cxnLst/>
              <a:rect l="l" t="t" r="r" b="b"/>
              <a:pathLst>
                <a:path w="221" h="107" extrusionOk="0">
                  <a:moveTo>
                    <a:pt x="120" y="0"/>
                  </a:moveTo>
                  <a:cubicBezTo>
                    <a:pt x="85" y="0"/>
                    <a:pt x="42" y="8"/>
                    <a:pt x="0" y="16"/>
                  </a:cubicBezTo>
                  <a:cubicBezTo>
                    <a:pt x="52" y="106"/>
                    <a:pt x="164" y="85"/>
                    <a:pt x="216" y="106"/>
                  </a:cubicBezTo>
                  <a:cubicBezTo>
                    <a:pt x="220" y="23"/>
                    <a:pt x="179" y="0"/>
                    <a:pt x="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30"/>
            <p:cNvSpPr/>
            <p:nvPr/>
          </p:nvSpPr>
          <p:spPr>
            <a:xfrm>
              <a:off x="3794325" y="3650850"/>
              <a:ext cx="17325" cy="6750"/>
            </a:xfrm>
            <a:custGeom>
              <a:avLst/>
              <a:gdLst/>
              <a:ahLst/>
              <a:cxnLst/>
              <a:rect l="l" t="t" r="r" b="b"/>
              <a:pathLst>
                <a:path w="693" h="270" extrusionOk="0">
                  <a:moveTo>
                    <a:pt x="545" y="0"/>
                  </a:moveTo>
                  <a:cubicBezTo>
                    <a:pt x="467" y="81"/>
                    <a:pt x="0" y="95"/>
                    <a:pt x="391" y="266"/>
                  </a:cubicBezTo>
                  <a:cubicBezTo>
                    <a:pt x="415" y="268"/>
                    <a:pt x="437" y="269"/>
                    <a:pt x="458" y="269"/>
                  </a:cubicBezTo>
                  <a:cubicBezTo>
                    <a:pt x="692" y="269"/>
                    <a:pt x="691" y="116"/>
                    <a:pt x="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30"/>
            <p:cNvSpPr/>
            <p:nvPr/>
          </p:nvSpPr>
          <p:spPr>
            <a:xfrm>
              <a:off x="4002050" y="4083625"/>
              <a:ext cx="2825" cy="2800"/>
            </a:xfrm>
            <a:custGeom>
              <a:avLst/>
              <a:gdLst/>
              <a:ahLst/>
              <a:cxnLst/>
              <a:rect l="l" t="t" r="r" b="b"/>
              <a:pathLst>
                <a:path w="113" h="112" extrusionOk="0">
                  <a:moveTo>
                    <a:pt x="60" y="0"/>
                  </a:moveTo>
                  <a:lnTo>
                    <a:pt x="1" y="112"/>
                  </a:lnTo>
                  <a:lnTo>
                    <a:pt x="74" y="98"/>
                  </a:lnTo>
                  <a:cubicBezTo>
                    <a:pt x="96" y="62"/>
                    <a:pt x="112" y="24"/>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30"/>
            <p:cNvSpPr/>
            <p:nvPr/>
          </p:nvSpPr>
          <p:spPr>
            <a:xfrm>
              <a:off x="4029875" y="4197275"/>
              <a:ext cx="6500" cy="4425"/>
            </a:xfrm>
            <a:custGeom>
              <a:avLst/>
              <a:gdLst/>
              <a:ahLst/>
              <a:cxnLst/>
              <a:rect l="l" t="t" r="r" b="b"/>
              <a:pathLst>
                <a:path w="260" h="177" extrusionOk="0">
                  <a:moveTo>
                    <a:pt x="93" y="0"/>
                  </a:moveTo>
                  <a:cubicBezTo>
                    <a:pt x="0" y="0"/>
                    <a:pt x="147" y="114"/>
                    <a:pt x="141" y="177"/>
                  </a:cubicBezTo>
                  <a:cubicBezTo>
                    <a:pt x="164" y="136"/>
                    <a:pt x="259" y="84"/>
                    <a:pt x="141" y="6"/>
                  </a:cubicBezTo>
                  <a:cubicBezTo>
                    <a:pt x="120" y="2"/>
                    <a:pt x="105" y="0"/>
                    <a:pt x="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30"/>
            <p:cNvSpPr/>
            <p:nvPr/>
          </p:nvSpPr>
          <p:spPr>
            <a:xfrm>
              <a:off x="4016150" y="4232825"/>
              <a:ext cx="4750" cy="1950"/>
            </a:xfrm>
            <a:custGeom>
              <a:avLst/>
              <a:gdLst/>
              <a:ahLst/>
              <a:cxnLst/>
              <a:rect l="l" t="t" r="r" b="b"/>
              <a:pathLst>
                <a:path w="190" h="78" extrusionOk="0">
                  <a:moveTo>
                    <a:pt x="138" y="0"/>
                  </a:moveTo>
                  <a:lnTo>
                    <a:pt x="1" y="57"/>
                  </a:lnTo>
                  <a:cubicBezTo>
                    <a:pt x="8" y="72"/>
                    <a:pt x="30" y="77"/>
                    <a:pt x="56" y="77"/>
                  </a:cubicBezTo>
                  <a:cubicBezTo>
                    <a:pt x="81" y="77"/>
                    <a:pt x="109" y="72"/>
                    <a:pt x="128" y="69"/>
                  </a:cubicBezTo>
                  <a:cubicBezTo>
                    <a:pt x="152" y="31"/>
                    <a:pt x="190" y="24"/>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30"/>
            <p:cNvSpPr/>
            <p:nvPr/>
          </p:nvSpPr>
          <p:spPr>
            <a:xfrm>
              <a:off x="3965050" y="4194275"/>
              <a:ext cx="3400" cy="3700"/>
            </a:xfrm>
            <a:custGeom>
              <a:avLst/>
              <a:gdLst/>
              <a:ahLst/>
              <a:cxnLst/>
              <a:rect l="l" t="t" r="r" b="b"/>
              <a:pathLst>
                <a:path w="136" h="148" extrusionOk="0">
                  <a:moveTo>
                    <a:pt x="88" y="1"/>
                  </a:moveTo>
                  <a:lnTo>
                    <a:pt x="1" y="147"/>
                  </a:lnTo>
                  <a:lnTo>
                    <a:pt x="77" y="138"/>
                  </a:lnTo>
                  <a:cubicBezTo>
                    <a:pt x="136" y="95"/>
                    <a:pt x="119" y="64"/>
                    <a:pt x="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30"/>
            <p:cNvSpPr/>
            <p:nvPr/>
          </p:nvSpPr>
          <p:spPr>
            <a:xfrm>
              <a:off x="3865475" y="4204325"/>
              <a:ext cx="50125" cy="42900"/>
            </a:xfrm>
            <a:custGeom>
              <a:avLst/>
              <a:gdLst/>
              <a:ahLst/>
              <a:cxnLst/>
              <a:rect l="l" t="t" r="r" b="b"/>
              <a:pathLst>
                <a:path w="2005" h="1716" extrusionOk="0">
                  <a:moveTo>
                    <a:pt x="760" y="1"/>
                  </a:moveTo>
                  <a:cubicBezTo>
                    <a:pt x="726" y="1"/>
                    <a:pt x="688" y="3"/>
                    <a:pt x="647" y="8"/>
                  </a:cubicBezTo>
                  <a:cubicBezTo>
                    <a:pt x="1" y="117"/>
                    <a:pt x="55" y="726"/>
                    <a:pt x="1" y="1221"/>
                  </a:cubicBezTo>
                  <a:lnTo>
                    <a:pt x="190" y="1038"/>
                  </a:lnTo>
                  <a:cubicBezTo>
                    <a:pt x="377" y="1114"/>
                    <a:pt x="744" y="1500"/>
                    <a:pt x="564" y="1716"/>
                  </a:cubicBezTo>
                  <a:cubicBezTo>
                    <a:pt x="910" y="1711"/>
                    <a:pt x="460" y="1564"/>
                    <a:pt x="699" y="1405"/>
                  </a:cubicBezTo>
                  <a:cubicBezTo>
                    <a:pt x="741" y="1362"/>
                    <a:pt x="790" y="1345"/>
                    <a:pt x="841" y="1345"/>
                  </a:cubicBezTo>
                  <a:cubicBezTo>
                    <a:pt x="1010" y="1345"/>
                    <a:pt x="1203" y="1541"/>
                    <a:pt x="1242" y="1630"/>
                  </a:cubicBezTo>
                  <a:cubicBezTo>
                    <a:pt x="1234" y="1249"/>
                    <a:pt x="2004" y="1202"/>
                    <a:pt x="1649" y="835"/>
                  </a:cubicBezTo>
                  <a:cubicBezTo>
                    <a:pt x="1895" y="768"/>
                    <a:pt x="1282" y="451"/>
                    <a:pt x="1687" y="401"/>
                  </a:cubicBezTo>
                  <a:cubicBezTo>
                    <a:pt x="1204" y="371"/>
                    <a:pt x="1197" y="1"/>
                    <a:pt x="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30"/>
            <p:cNvSpPr/>
            <p:nvPr/>
          </p:nvSpPr>
          <p:spPr>
            <a:xfrm>
              <a:off x="3896500" y="4245075"/>
              <a:ext cx="250" cy="1100"/>
            </a:xfrm>
            <a:custGeom>
              <a:avLst/>
              <a:gdLst/>
              <a:ahLst/>
              <a:cxnLst/>
              <a:rect l="l" t="t" r="r" b="b"/>
              <a:pathLst>
                <a:path w="10" h="44" extrusionOk="0">
                  <a:moveTo>
                    <a:pt x="1" y="0"/>
                  </a:moveTo>
                  <a:cubicBezTo>
                    <a:pt x="1" y="15"/>
                    <a:pt x="1" y="29"/>
                    <a:pt x="3" y="43"/>
                  </a:cubicBezTo>
                  <a:cubicBezTo>
                    <a:pt x="10" y="36"/>
                    <a:pt x="10" y="2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30"/>
            <p:cNvSpPr/>
            <p:nvPr/>
          </p:nvSpPr>
          <p:spPr>
            <a:xfrm>
              <a:off x="3810000" y="4060225"/>
              <a:ext cx="11525" cy="8150"/>
            </a:xfrm>
            <a:custGeom>
              <a:avLst/>
              <a:gdLst/>
              <a:ahLst/>
              <a:cxnLst/>
              <a:rect l="l" t="t" r="r" b="b"/>
              <a:pathLst>
                <a:path w="461" h="326" extrusionOk="0">
                  <a:moveTo>
                    <a:pt x="184" y="1"/>
                  </a:moveTo>
                  <a:cubicBezTo>
                    <a:pt x="98" y="1"/>
                    <a:pt x="18" y="46"/>
                    <a:pt x="1" y="148"/>
                  </a:cubicBezTo>
                  <a:cubicBezTo>
                    <a:pt x="35" y="251"/>
                    <a:pt x="183" y="326"/>
                    <a:pt x="300" y="326"/>
                  </a:cubicBezTo>
                  <a:cubicBezTo>
                    <a:pt x="350" y="326"/>
                    <a:pt x="394" y="312"/>
                    <a:pt x="422" y="280"/>
                  </a:cubicBezTo>
                  <a:cubicBezTo>
                    <a:pt x="461" y="106"/>
                    <a:pt x="315"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30"/>
            <p:cNvSpPr/>
            <p:nvPr/>
          </p:nvSpPr>
          <p:spPr>
            <a:xfrm>
              <a:off x="3912425" y="4287700"/>
              <a:ext cx="10925" cy="7875"/>
            </a:xfrm>
            <a:custGeom>
              <a:avLst/>
              <a:gdLst/>
              <a:ahLst/>
              <a:cxnLst/>
              <a:rect l="l" t="t" r="r" b="b"/>
              <a:pathLst>
                <a:path w="437" h="315" extrusionOk="0">
                  <a:moveTo>
                    <a:pt x="211" y="1"/>
                  </a:moveTo>
                  <a:cubicBezTo>
                    <a:pt x="90" y="1"/>
                    <a:pt x="0" y="63"/>
                    <a:pt x="34" y="216"/>
                  </a:cubicBezTo>
                  <a:cubicBezTo>
                    <a:pt x="96" y="290"/>
                    <a:pt x="158" y="315"/>
                    <a:pt x="216" y="315"/>
                  </a:cubicBezTo>
                  <a:cubicBezTo>
                    <a:pt x="301" y="315"/>
                    <a:pt x="377" y="263"/>
                    <a:pt x="436" y="237"/>
                  </a:cubicBezTo>
                  <a:cubicBezTo>
                    <a:pt x="372" y="176"/>
                    <a:pt x="382" y="109"/>
                    <a:pt x="396" y="41"/>
                  </a:cubicBezTo>
                  <a:cubicBezTo>
                    <a:pt x="334" y="15"/>
                    <a:pt x="269" y="1"/>
                    <a:pt x="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30"/>
            <p:cNvSpPr/>
            <p:nvPr/>
          </p:nvSpPr>
          <p:spPr>
            <a:xfrm>
              <a:off x="3712500" y="4347625"/>
              <a:ext cx="4575" cy="5625"/>
            </a:xfrm>
            <a:custGeom>
              <a:avLst/>
              <a:gdLst/>
              <a:ahLst/>
              <a:cxnLst/>
              <a:rect l="l" t="t" r="r" b="b"/>
              <a:pathLst>
                <a:path w="183" h="225" extrusionOk="0">
                  <a:moveTo>
                    <a:pt x="0" y="0"/>
                  </a:moveTo>
                  <a:cubicBezTo>
                    <a:pt x="43" y="76"/>
                    <a:pt x="102" y="149"/>
                    <a:pt x="183" y="225"/>
                  </a:cubicBezTo>
                  <a:cubicBezTo>
                    <a:pt x="154" y="144"/>
                    <a:pt x="79" y="69"/>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30"/>
            <p:cNvSpPr/>
            <p:nvPr/>
          </p:nvSpPr>
          <p:spPr>
            <a:xfrm>
              <a:off x="3639375" y="4286150"/>
              <a:ext cx="80775" cy="65975"/>
            </a:xfrm>
            <a:custGeom>
              <a:avLst/>
              <a:gdLst/>
              <a:ahLst/>
              <a:cxnLst/>
              <a:rect l="l" t="t" r="r" b="b"/>
              <a:pathLst>
                <a:path w="3231" h="2639" extrusionOk="0">
                  <a:moveTo>
                    <a:pt x="718" y="1"/>
                  </a:moveTo>
                  <a:cubicBezTo>
                    <a:pt x="894" y="188"/>
                    <a:pt x="526" y="160"/>
                    <a:pt x="548" y="318"/>
                  </a:cubicBezTo>
                  <a:cubicBezTo>
                    <a:pt x="252" y="193"/>
                    <a:pt x="337" y="36"/>
                    <a:pt x="53" y="36"/>
                  </a:cubicBezTo>
                  <a:lnTo>
                    <a:pt x="171" y="67"/>
                  </a:lnTo>
                  <a:cubicBezTo>
                    <a:pt x="498" y="572"/>
                    <a:pt x="233" y="636"/>
                    <a:pt x="1" y="981"/>
                  </a:cubicBezTo>
                  <a:lnTo>
                    <a:pt x="131" y="951"/>
                  </a:lnTo>
                  <a:cubicBezTo>
                    <a:pt x="363" y="1206"/>
                    <a:pt x="401" y="1524"/>
                    <a:pt x="297" y="1744"/>
                  </a:cubicBezTo>
                  <a:cubicBezTo>
                    <a:pt x="941" y="2066"/>
                    <a:pt x="1197" y="2289"/>
                    <a:pt x="1673" y="2639"/>
                  </a:cubicBezTo>
                  <a:cubicBezTo>
                    <a:pt x="1817" y="2222"/>
                    <a:pt x="2554" y="2445"/>
                    <a:pt x="2736" y="2260"/>
                  </a:cubicBezTo>
                  <a:cubicBezTo>
                    <a:pt x="2764" y="2319"/>
                    <a:pt x="2845" y="2386"/>
                    <a:pt x="2925" y="2459"/>
                  </a:cubicBezTo>
                  <a:cubicBezTo>
                    <a:pt x="2663" y="2002"/>
                    <a:pt x="3018" y="1564"/>
                    <a:pt x="2684" y="1244"/>
                  </a:cubicBezTo>
                  <a:cubicBezTo>
                    <a:pt x="3231" y="939"/>
                    <a:pt x="1666" y="529"/>
                    <a:pt x="2016" y="13"/>
                  </a:cubicBezTo>
                  <a:lnTo>
                    <a:pt x="2016" y="13"/>
                  </a:lnTo>
                  <a:cubicBezTo>
                    <a:pt x="1892" y="80"/>
                    <a:pt x="1752" y="103"/>
                    <a:pt x="1603" y="103"/>
                  </a:cubicBezTo>
                  <a:cubicBezTo>
                    <a:pt x="1320" y="103"/>
                    <a:pt x="1006" y="20"/>
                    <a:pt x="7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30"/>
            <p:cNvSpPr/>
            <p:nvPr/>
          </p:nvSpPr>
          <p:spPr>
            <a:xfrm>
              <a:off x="3669700" y="4256800"/>
              <a:ext cx="12500" cy="7325"/>
            </a:xfrm>
            <a:custGeom>
              <a:avLst/>
              <a:gdLst/>
              <a:ahLst/>
              <a:cxnLst/>
              <a:rect l="l" t="t" r="r" b="b"/>
              <a:pathLst>
                <a:path w="500" h="293" extrusionOk="0">
                  <a:moveTo>
                    <a:pt x="171" y="0"/>
                  </a:moveTo>
                  <a:cubicBezTo>
                    <a:pt x="170" y="0"/>
                    <a:pt x="168" y="0"/>
                    <a:pt x="166" y="0"/>
                  </a:cubicBezTo>
                  <a:lnTo>
                    <a:pt x="166" y="3"/>
                  </a:lnTo>
                  <a:cubicBezTo>
                    <a:pt x="0" y="36"/>
                    <a:pt x="97" y="190"/>
                    <a:pt x="204" y="282"/>
                  </a:cubicBezTo>
                  <a:cubicBezTo>
                    <a:pt x="234" y="289"/>
                    <a:pt x="264" y="292"/>
                    <a:pt x="293" y="292"/>
                  </a:cubicBezTo>
                  <a:cubicBezTo>
                    <a:pt x="384" y="292"/>
                    <a:pt x="466" y="262"/>
                    <a:pt x="500" y="213"/>
                  </a:cubicBezTo>
                  <a:cubicBezTo>
                    <a:pt x="453" y="90"/>
                    <a:pt x="312" y="0"/>
                    <a:pt x="1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30"/>
            <p:cNvSpPr/>
            <p:nvPr/>
          </p:nvSpPr>
          <p:spPr>
            <a:xfrm>
              <a:off x="3680950" y="4356200"/>
              <a:ext cx="3500" cy="3150"/>
            </a:xfrm>
            <a:custGeom>
              <a:avLst/>
              <a:gdLst/>
              <a:ahLst/>
              <a:cxnLst/>
              <a:rect l="l" t="t" r="r" b="b"/>
              <a:pathLst>
                <a:path w="140" h="126" extrusionOk="0">
                  <a:moveTo>
                    <a:pt x="100" y="0"/>
                  </a:moveTo>
                  <a:lnTo>
                    <a:pt x="0" y="31"/>
                  </a:lnTo>
                  <a:lnTo>
                    <a:pt x="140" y="126"/>
                  </a:lnTo>
                  <a:lnTo>
                    <a:pt x="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30"/>
            <p:cNvSpPr/>
            <p:nvPr/>
          </p:nvSpPr>
          <p:spPr>
            <a:xfrm>
              <a:off x="3630275" y="4316175"/>
              <a:ext cx="2150" cy="1575"/>
            </a:xfrm>
            <a:custGeom>
              <a:avLst/>
              <a:gdLst/>
              <a:ahLst/>
              <a:cxnLst/>
              <a:rect l="l" t="t" r="r" b="b"/>
              <a:pathLst>
                <a:path w="86" h="63" extrusionOk="0">
                  <a:moveTo>
                    <a:pt x="85" y="1"/>
                  </a:moveTo>
                  <a:lnTo>
                    <a:pt x="0" y="62"/>
                  </a:lnTo>
                  <a:lnTo>
                    <a:pt x="71" y="62"/>
                  </a:lnTo>
                  <a:lnTo>
                    <a:pt x="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30"/>
            <p:cNvSpPr/>
            <p:nvPr/>
          </p:nvSpPr>
          <p:spPr>
            <a:xfrm>
              <a:off x="3609375" y="4353825"/>
              <a:ext cx="1200" cy="925"/>
            </a:xfrm>
            <a:custGeom>
              <a:avLst/>
              <a:gdLst/>
              <a:ahLst/>
              <a:cxnLst/>
              <a:rect l="l" t="t" r="r" b="b"/>
              <a:pathLst>
                <a:path w="48" h="37" extrusionOk="0">
                  <a:moveTo>
                    <a:pt x="0" y="1"/>
                  </a:moveTo>
                  <a:lnTo>
                    <a:pt x="0" y="1"/>
                  </a:lnTo>
                  <a:cubicBezTo>
                    <a:pt x="17" y="10"/>
                    <a:pt x="33" y="24"/>
                    <a:pt x="47" y="36"/>
                  </a:cubicBezTo>
                  <a:cubicBezTo>
                    <a:pt x="33" y="20"/>
                    <a:pt x="19" y="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30"/>
            <p:cNvSpPr/>
            <p:nvPr/>
          </p:nvSpPr>
          <p:spPr>
            <a:xfrm>
              <a:off x="3610550" y="4354725"/>
              <a:ext cx="7550" cy="7525"/>
            </a:xfrm>
            <a:custGeom>
              <a:avLst/>
              <a:gdLst/>
              <a:ahLst/>
              <a:cxnLst/>
              <a:rect l="l" t="t" r="r" b="b"/>
              <a:pathLst>
                <a:path w="302" h="301" extrusionOk="0">
                  <a:moveTo>
                    <a:pt x="0" y="0"/>
                  </a:moveTo>
                  <a:lnTo>
                    <a:pt x="0" y="0"/>
                  </a:lnTo>
                  <a:cubicBezTo>
                    <a:pt x="76" y="86"/>
                    <a:pt x="126" y="300"/>
                    <a:pt x="259" y="300"/>
                  </a:cubicBezTo>
                  <a:cubicBezTo>
                    <a:pt x="272" y="300"/>
                    <a:pt x="286" y="298"/>
                    <a:pt x="301" y="294"/>
                  </a:cubicBezTo>
                  <a:cubicBezTo>
                    <a:pt x="183" y="209"/>
                    <a:pt x="102" y="7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30"/>
            <p:cNvSpPr/>
            <p:nvPr/>
          </p:nvSpPr>
          <p:spPr>
            <a:xfrm>
              <a:off x="3470775" y="4276925"/>
              <a:ext cx="135425" cy="118300"/>
            </a:xfrm>
            <a:custGeom>
              <a:avLst/>
              <a:gdLst/>
              <a:ahLst/>
              <a:cxnLst/>
              <a:rect l="l" t="t" r="r" b="b"/>
              <a:pathLst>
                <a:path w="5417" h="4732" extrusionOk="0">
                  <a:moveTo>
                    <a:pt x="2049" y="0"/>
                  </a:moveTo>
                  <a:cubicBezTo>
                    <a:pt x="1912" y="0"/>
                    <a:pt x="1780" y="21"/>
                    <a:pt x="1653" y="71"/>
                  </a:cubicBezTo>
                  <a:lnTo>
                    <a:pt x="1698" y="105"/>
                  </a:lnTo>
                  <a:cubicBezTo>
                    <a:pt x="1352" y="237"/>
                    <a:pt x="1269" y="534"/>
                    <a:pt x="892" y="534"/>
                  </a:cubicBezTo>
                  <a:cubicBezTo>
                    <a:pt x="815" y="534"/>
                    <a:pt x="726" y="521"/>
                    <a:pt x="621" y="493"/>
                  </a:cubicBezTo>
                  <a:lnTo>
                    <a:pt x="621" y="493"/>
                  </a:lnTo>
                  <a:cubicBezTo>
                    <a:pt x="957" y="1009"/>
                    <a:pt x="0" y="1149"/>
                    <a:pt x="464" y="1679"/>
                  </a:cubicBezTo>
                  <a:cubicBezTo>
                    <a:pt x="346" y="1717"/>
                    <a:pt x="327" y="1949"/>
                    <a:pt x="199" y="1997"/>
                  </a:cubicBezTo>
                  <a:lnTo>
                    <a:pt x="332" y="2009"/>
                  </a:lnTo>
                  <a:cubicBezTo>
                    <a:pt x="623" y="2527"/>
                    <a:pt x="1014" y="3055"/>
                    <a:pt x="914" y="3550"/>
                  </a:cubicBezTo>
                  <a:cubicBezTo>
                    <a:pt x="997" y="3508"/>
                    <a:pt x="1089" y="3481"/>
                    <a:pt x="1189" y="3481"/>
                  </a:cubicBezTo>
                  <a:cubicBezTo>
                    <a:pt x="1342" y="3481"/>
                    <a:pt x="1514" y="3543"/>
                    <a:pt x="1705" y="3709"/>
                  </a:cubicBezTo>
                  <a:cubicBezTo>
                    <a:pt x="1653" y="3768"/>
                    <a:pt x="1604" y="3827"/>
                    <a:pt x="1630" y="3924"/>
                  </a:cubicBezTo>
                  <a:cubicBezTo>
                    <a:pt x="1656" y="3932"/>
                    <a:pt x="1680" y="3935"/>
                    <a:pt x="1702" y="3935"/>
                  </a:cubicBezTo>
                  <a:cubicBezTo>
                    <a:pt x="1803" y="3935"/>
                    <a:pt x="1856" y="3861"/>
                    <a:pt x="1864" y="3785"/>
                  </a:cubicBezTo>
                  <a:cubicBezTo>
                    <a:pt x="2160" y="3868"/>
                    <a:pt x="2205" y="4157"/>
                    <a:pt x="2399" y="4360"/>
                  </a:cubicBezTo>
                  <a:lnTo>
                    <a:pt x="2293" y="4732"/>
                  </a:lnTo>
                  <a:cubicBezTo>
                    <a:pt x="2435" y="4616"/>
                    <a:pt x="2717" y="4382"/>
                    <a:pt x="2591" y="4055"/>
                  </a:cubicBezTo>
                  <a:lnTo>
                    <a:pt x="2591" y="4055"/>
                  </a:lnTo>
                  <a:cubicBezTo>
                    <a:pt x="2620" y="4057"/>
                    <a:pt x="2658" y="4057"/>
                    <a:pt x="2701" y="4057"/>
                  </a:cubicBezTo>
                  <a:cubicBezTo>
                    <a:pt x="2706" y="4057"/>
                    <a:pt x="2712" y="4057"/>
                    <a:pt x="2717" y="4057"/>
                  </a:cubicBezTo>
                  <a:cubicBezTo>
                    <a:pt x="2931" y="4057"/>
                    <a:pt x="3237" y="4060"/>
                    <a:pt x="3110" y="4310"/>
                  </a:cubicBezTo>
                  <a:cubicBezTo>
                    <a:pt x="3456" y="4286"/>
                    <a:pt x="3716" y="4086"/>
                    <a:pt x="4051" y="4086"/>
                  </a:cubicBezTo>
                  <a:cubicBezTo>
                    <a:pt x="4140" y="4086"/>
                    <a:pt x="4234" y="4100"/>
                    <a:pt x="4336" y="4135"/>
                  </a:cubicBezTo>
                  <a:cubicBezTo>
                    <a:pt x="4777" y="3771"/>
                    <a:pt x="4836" y="3150"/>
                    <a:pt x="5416" y="3010"/>
                  </a:cubicBezTo>
                  <a:cubicBezTo>
                    <a:pt x="5336" y="2755"/>
                    <a:pt x="4758" y="2264"/>
                    <a:pt x="5267" y="2215"/>
                  </a:cubicBezTo>
                  <a:cubicBezTo>
                    <a:pt x="5115" y="2179"/>
                    <a:pt x="4919" y="2110"/>
                    <a:pt x="4876" y="1983"/>
                  </a:cubicBezTo>
                  <a:cubicBezTo>
                    <a:pt x="4841" y="1829"/>
                    <a:pt x="4901" y="1801"/>
                    <a:pt x="4984" y="1801"/>
                  </a:cubicBezTo>
                  <a:cubicBezTo>
                    <a:pt x="5032" y="1801"/>
                    <a:pt x="5089" y="1811"/>
                    <a:pt x="5138" y="1811"/>
                  </a:cubicBezTo>
                  <a:cubicBezTo>
                    <a:pt x="5194" y="1811"/>
                    <a:pt x="5240" y="1798"/>
                    <a:pt x="5253" y="1741"/>
                  </a:cubicBezTo>
                  <a:lnTo>
                    <a:pt x="4765" y="1540"/>
                  </a:lnTo>
                  <a:cubicBezTo>
                    <a:pt x="4767" y="1038"/>
                    <a:pt x="4128" y="896"/>
                    <a:pt x="4114" y="460"/>
                  </a:cubicBezTo>
                  <a:cubicBezTo>
                    <a:pt x="4094" y="461"/>
                    <a:pt x="4073" y="461"/>
                    <a:pt x="4053" y="461"/>
                  </a:cubicBezTo>
                  <a:cubicBezTo>
                    <a:pt x="3419" y="461"/>
                    <a:pt x="2690" y="0"/>
                    <a:pt x="20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30"/>
            <p:cNvSpPr/>
            <p:nvPr/>
          </p:nvSpPr>
          <p:spPr>
            <a:xfrm>
              <a:off x="3472200" y="4326525"/>
              <a:ext cx="3575" cy="575"/>
            </a:xfrm>
            <a:custGeom>
              <a:avLst/>
              <a:gdLst/>
              <a:ahLst/>
              <a:cxnLst/>
              <a:rect l="l" t="t" r="r" b="b"/>
              <a:pathLst>
                <a:path w="143" h="23" extrusionOk="0">
                  <a:moveTo>
                    <a:pt x="0" y="1"/>
                  </a:moveTo>
                  <a:cubicBezTo>
                    <a:pt x="36" y="16"/>
                    <a:pt x="65" y="22"/>
                    <a:pt x="91" y="22"/>
                  </a:cubicBezTo>
                  <a:cubicBezTo>
                    <a:pt x="110" y="22"/>
                    <a:pt x="127" y="19"/>
                    <a:pt x="142" y="13"/>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30"/>
            <p:cNvSpPr/>
            <p:nvPr/>
          </p:nvSpPr>
          <p:spPr>
            <a:xfrm>
              <a:off x="3578700" y="4380300"/>
              <a:ext cx="3800" cy="1475"/>
            </a:xfrm>
            <a:custGeom>
              <a:avLst/>
              <a:gdLst/>
              <a:ahLst/>
              <a:cxnLst/>
              <a:rect l="l" t="t" r="r" b="b"/>
              <a:pathLst>
                <a:path w="152" h="59" extrusionOk="0">
                  <a:moveTo>
                    <a:pt x="19" y="0"/>
                  </a:moveTo>
                  <a:cubicBezTo>
                    <a:pt x="12" y="5"/>
                    <a:pt x="8" y="10"/>
                    <a:pt x="0" y="14"/>
                  </a:cubicBezTo>
                  <a:cubicBezTo>
                    <a:pt x="30" y="51"/>
                    <a:pt x="63" y="59"/>
                    <a:pt x="91" y="59"/>
                  </a:cubicBezTo>
                  <a:cubicBezTo>
                    <a:pt x="113" y="59"/>
                    <a:pt x="132" y="55"/>
                    <a:pt x="147" y="55"/>
                  </a:cubicBezTo>
                  <a:cubicBezTo>
                    <a:pt x="149" y="55"/>
                    <a:pt x="150" y="55"/>
                    <a:pt x="152" y="55"/>
                  </a:cubicBezTo>
                  <a:cubicBezTo>
                    <a:pt x="105" y="31"/>
                    <a:pt x="62" y="14"/>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30"/>
            <p:cNvSpPr/>
            <p:nvPr/>
          </p:nvSpPr>
          <p:spPr>
            <a:xfrm>
              <a:off x="3371775" y="3970200"/>
              <a:ext cx="7675" cy="1075"/>
            </a:xfrm>
            <a:custGeom>
              <a:avLst/>
              <a:gdLst/>
              <a:ahLst/>
              <a:cxnLst/>
              <a:rect l="l" t="t" r="r" b="b"/>
              <a:pathLst>
                <a:path w="307" h="43" extrusionOk="0">
                  <a:moveTo>
                    <a:pt x="1" y="0"/>
                  </a:moveTo>
                  <a:lnTo>
                    <a:pt x="17" y="26"/>
                  </a:lnTo>
                  <a:lnTo>
                    <a:pt x="306" y="43"/>
                  </a:lnTo>
                  <a:lnTo>
                    <a:pt x="306" y="43"/>
                  </a:lnTo>
                  <a:lnTo>
                    <a:pt x="292" y="17"/>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30"/>
            <p:cNvSpPr/>
            <p:nvPr/>
          </p:nvSpPr>
          <p:spPr>
            <a:xfrm>
              <a:off x="3400200" y="4016750"/>
              <a:ext cx="5600" cy="5800"/>
            </a:xfrm>
            <a:custGeom>
              <a:avLst/>
              <a:gdLst/>
              <a:ahLst/>
              <a:cxnLst/>
              <a:rect l="l" t="t" r="r" b="b"/>
              <a:pathLst>
                <a:path w="224" h="232" extrusionOk="0">
                  <a:moveTo>
                    <a:pt x="21" y="1"/>
                  </a:moveTo>
                  <a:cubicBezTo>
                    <a:pt x="14" y="1"/>
                    <a:pt x="7" y="1"/>
                    <a:pt x="1" y="2"/>
                  </a:cubicBezTo>
                  <a:cubicBezTo>
                    <a:pt x="17" y="85"/>
                    <a:pt x="112" y="198"/>
                    <a:pt x="192" y="232"/>
                  </a:cubicBezTo>
                  <a:cubicBezTo>
                    <a:pt x="224" y="180"/>
                    <a:pt x="156" y="1"/>
                    <a:pt x="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30"/>
            <p:cNvSpPr/>
            <p:nvPr/>
          </p:nvSpPr>
          <p:spPr>
            <a:xfrm>
              <a:off x="3522700" y="4401375"/>
              <a:ext cx="1975" cy="3400"/>
            </a:xfrm>
            <a:custGeom>
              <a:avLst/>
              <a:gdLst/>
              <a:ahLst/>
              <a:cxnLst/>
              <a:rect l="l" t="t" r="r" b="b"/>
              <a:pathLst>
                <a:path w="79" h="136" extrusionOk="0">
                  <a:moveTo>
                    <a:pt x="74" y="0"/>
                  </a:moveTo>
                  <a:cubicBezTo>
                    <a:pt x="33" y="33"/>
                    <a:pt x="14" y="83"/>
                    <a:pt x="0" y="135"/>
                  </a:cubicBezTo>
                  <a:cubicBezTo>
                    <a:pt x="45" y="100"/>
                    <a:pt x="78" y="59"/>
                    <a:pt x="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30"/>
            <p:cNvSpPr/>
            <p:nvPr/>
          </p:nvSpPr>
          <p:spPr>
            <a:xfrm>
              <a:off x="3515875" y="4404750"/>
              <a:ext cx="6850" cy="6425"/>
            </a:xfrm>
            <a:custGeom>
              <a:avLst/>
              <a:gdLst/>
              <a:ahLst/>
              <a:cxnLst/>
              <a:rect l="l" t="t" r="r" b="b"/>
              <a:pathLst>
                <a:path w="274" h="257" extrusionOk="0">
                  <a:moveTo>
                    <a:pt x="273" y="0"/>
                  </a:moveTo>
                  <a:cubicBezTo>
                    <a:pt x="169" y="76"/>
                    <a:pt x="1" y="121"/>
                    <a:pt x="34" y="256"/>
                  </a:cubicBezTo>
                  <a:cubicBezTo>
                    <a:pt x="43" y="257"/>
                    <a:pt x="52" y="257"/>
                    <a:pt x="60" y="257"/>
                  </a:cubicBezTo>
                  <a:cubicBezTo>
                    <a:pt x="236" y="257"/>
                    <a:pt x="239" y="120"/>
                    <a:pt x="2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30"/>
            <p:cNvSpPr/>
            <p:nvPr/>
          </p:nvSpPr>
          <p:spPr>
            <a:xfrm>
              <a:off x="3509975" y="4386150"/>
              <a:ext cx="2675" cy="2400"/>
            </a:xfrm>
            <a:custGeom>
              <a:avLst/>
              <a:gdLst/>
              <a:ahLst/>
              <a:cxnLst/>
              <a:rect l="l" t="t" r="r" b="b"/>
              <a:pathLst>
                <a:path w="107" h="96" extrusionOk="0">
                  <a:moveTo>
                    <a:pt x="81" y="1"/>
                  </a:moveTo>
                  <a:lnTo>
                    <a:pt x="0" y="88"/>
                  </a:lnTo>
                  <a:lnTo>
                    <a:pt x="107" y="95"/>
                  </a:lnTo>
                  <a:lnTo>
                    <a:pt x="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30"/>
            <p:cNvSpPr/>
            <p:nvPr/>
          </p:nvSpPr>
          <p:spPr>
            <a:xfrm>
              <a:off x="3515300" y="4463000"/>
              <a:ext cx="11500" cy="6650"/>
            </a:xfrm>
            <a:custGeom>
              <a:avLst/>
              <a:gdLst/>
              <a:ahLst/>
              <a:cxnLst/>
              <a:rect l="l" t="t" r="r" b="b"/>
              <a:pathLst>
                <a:path w="460" h="266" extrusionOk="0">
                  <a:moveTo>
                    <a:pt x="232" y="1"/>
                  </a:moveTo>
                  <a:lnTo>
                    <a:pt x="232" y="1"/>
                  </a:lnTo>
                  <a:cubicBezTo>
                    <a:pt x="107" y="55"/>
                    <a:pt x="0" y="207"/>
                    <a:pt x="291" y="266"/>
                  </a:cubicBezTo>
                  <a:cubicBezTo>
                    <a:pt x="460" y="247"/>
                    <a:pt x="320" y="72"/>
                    <a:pt x="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30"/>
            <p:cNvSpPr/>
            <p:nvPr/>
          </p:nvSpPr>
          <p:spPr>
            <a:xfrm>
              <a:off x="3507125" y="4422625"/>
              <a:ext cx="3050" cy="5350"/>
            </a:xfrm>
            <a:custGeom>
              <a:avLst/>
              <a:gdLst/>
              <a:ahLst/>
              <a:cxnLst/>
              <a:rect l="l" t="t" r="r" b="b"/>
              <a:pathLst>
                <a:path w="122" h="214" extrusionOk="0">
                  <a:moveTo>
                    <a:pt x="121" y="0"/>
                  </a:moveTo>
                  <a:lnTo>
                    <a:pt x="0" y="214"/>
                  </a:lnTo>
                  <a:lnTo>
                    <a:pt x="109" y="93"/>
                  </a:lnTo>
                  <a:lnTo>
                    <a:pt x="1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30"/>
            <p:cNvSpPr/>
            <p:nvPr/>
          </p:nvSpPr>
          <p:spPr>
            <a:xfrm>
              <a:off x="3351425" y="4333750"/>
              <a:ext cx="34825" cy="26675"/>
            </a:xfrm>
            <a:custGeom>
              <a:avLst/>
              <a:gdLst/>
              <a:ahLst/>
              <a:cxnLst/>
              <a:rect l="l" t="t" r="r" b="b"/>
              <a:pathLst>
                <a:path w="1393" h="1067" extrusionOk="0">
                  <a:moveTo>
                    <a:pt x="553" y="1"/>
                  </a:moveTo>
                  <a:cubicBezTo>
                    <a:pt x="247" y="1"/>
                    <a:pt x="102" y="298"/>
                    <a:pt x="0" y="377"/>
                  </a:cubicBezTo>
                  <a:cubicBezTo>
                    <a:pt x="289" y="392"/>
                    <a:pt x="213" y="718"/>
                    <a:pt x="412" y="870"/>
                  </a:cubicBezTo>
                  <a:cubicBezTo>
                    <a:pt x="584" y="961"/>
                    <a:pt x="776" y="1066"/>
                    <a:pt x="928" y="1066"/>
                  </a:cubicBezTo>
                  <a:cubicBezTo>
                    <a:pt x="1002" y="1066"/>
                    <a:pt x="1066" y="1041"/>
                    <a:pt x="1113" y="977"/>
                  </a:cubicBezTo>
                  <a:cubicBezTo>
                    <a:pt x="1393" y="801"/>
                    <a:pt x="1322" y="299"/>
                    <a:pt x="846" y="79"/>
                  </a:cubicBezTo>
                  <a:cubicBezTo>
                    <a:pt x="734" y="23"/>
                    <a:pt x="637" y="1"/>
                    <a:pt x="5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30"/>
            <p:cNvSpPr/>
            <p:nvPr/>
          </p:nvSpPr>
          <p:spPr>
            <a:xfrm>
              <a:off x="3319025" y="4388600"/>
              <a:ext cx="64575" cy="58450"/>
            </a:xfrm>
            <a:custGeom>
              <a:avLst/>
              <a:gdLst/>
              <a:ahLst/>
              <a:cxnLst/>
              <a:rect l="l" t="t" r="r" b="b"/>
              <a:pathLst>
                <a:path w="2583" h="2338" extrusionOk="0">
                  <a:moveTo>
                    <a:pt x="1029" y="1"/>
                  </a:moveTo>
                  <a:cubicBezTo>
                    <a:pt x="751" y="1"/>
                    <a:pt x="519" y="39"/>
                    <a:pt x="181" y="57"/>
                  </a:cubicBezTo>
                  <a:cubicBezTo>
                    <a:pt x="455" y="291"/>
                    <a:pt x="200" y="587"/>
                    <a:pt x="1" y="705"/>
                  </a:cubicBezTo>
                  <a:cubicBezTo>
                    <a:pt x="484" y="890"/>
                    <a:pt x="309" y="1293"/>
                    <a:pt x="363" y="1589"/>
                  </a:cubicBezTo>
                  <a:cubicBezTo>
                    <a:pt x="825" y="1989"/>
                    <a:pt x="1180" y="1991"/>
                    <a:pt x="1734" y="2337"/>
                  </a:cubicBezTo>
                  <a:cubicBezTo>
                    <a:pt x="1598" y="2189"/>
                    <a:pt x="1729" y="2030"/>
                    <a:pt x="1889" y="2030"/>
                  </a:cubicBezTo>
                  <a:cubicBezTo>
                    <a:pt x="1972" y="2030"/>
                    <a:pt x="2062" y="2073"/>
                    <a:pt x="2127" y="2181"/>
                  </a:cubicBezTo>
                  <a:cubicBezTo>
                    <a:pt x="2040" y="1565"/>
                    <a:pt x="2565" y="1584"/>
                    <a:pt x="2504" y="1134"/>
                  </a:cubicBezTo>
                  <a:cubicBezTo>
                    <a:pt x="2092" y="1037"/>
                    <a:pt x="2582" y="895"/>
                    <a:pt x="2217" y="713"/>
                  </a:cubicBezTo>
                  <a:cubicBezTo>
                    <a:pt x="2229" y="620"/>
                    <a:pt x="2338" y="668"/>
                    <a:pt x="2390" y="613"/>
                  </a:cubicBezTo>
                  <a:lnTo>
                    <a:pt x="2390" y="613"/>
                  </a:lnTo>
                  <a:cubicBezTo>
                    <a:pt x="2346" y="638"/>
                    <a:pt x="2303" y="649"/>
                    <a:pt x="2262" y="649"/>
                  </a:cubicBezTo>
                  <a:cubicBezTo>
                    <a:pt x="1983" y="649"/>
                    <a:pt x="1773" y="134"/>
                    <a:pt x="1585" y="50"/>
                  </a:cubicBezTo>
                  <a:cubicBezTo>
                    <a:pt x="1365" y="13"/>
                    <a:pt x="1190" y="1"/>
                    <a:pt x="10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30"/>
            <p:cNvSpPr/>
            <p:nvPr/>
          </p:nvSpPr>
          <p:spPr>
            <a:xfrm>
              <a:off x="3167175" y="3980800"/>
              <a:ext cx="37275" cy="27300"/>
            </a:xfrm>
            <a:custGeom>
              <a:avLst/>
              <a:gdLst/>
              <a:ahLst/>
              <a:cxnLst/>
              <a:rect l="l" t="t" r="r" b="b"/>
              <a:pathLst>
                <a:path w="1491" h="1092" extrusionOk="0">
                  <a:moveTo>
                    <a:pt x="367" y="0"/>
                  </a:moveTo>
                  <a:cubicBezTo>
                    <a:pt x="196" y="0"/>
                    <a:pt x="125" y="107"/>
                    <a:pt x="1" y="249"/>
                  </a:cubicBezTo>
                  <a:cubicBezTo>
                    <a:pt x="330" y="514"/>
                    <a:pt x="91" y="594"/>
                    <a:pt x="417" y="860"/>
                  </a:cubicBezTo>
                  <a:cubicBezTo>
                    <a:pt x="739" y="947"/>
                    <a:pt x="860" y="1018"/>
                    <a:pt x="1121" y="1092"/>
                  </a:cubicBezTo>
                  <a:cubicBezTo>
                    <a:pt x="1099" y="881"/>
                    <a:pt x="1490" y="871"/>
                    <a:pt x="1192" y="512"/>
                  </a:cubicBezTo>
                  <a:cubicBezTo>
                    <a:pt x="1043" y="386"/>
                    <a:pt x="955" y="218"/>
                    <a:pt x="758" y="107"/>
                  </a:cubicBezTo>
                  <a:cubicBezTo>
                    <a:pt x="582" y="32"/>
                    <a:pt x="459" y="0"/>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30"/>
            <p:cNvSpPr/>
            <p:nvPr/>
          </p:nvSpPr>
          <p:spPr>
            <a:xfrm>
              <a:off x="3351000" y="4452350"/>
              <a:ext cx="1750" cy="4175"/>
            </a:xfrm>
            <a:custGeom>
              <a:avLst/>
              <a:gdLst/>
              <a:ahLst/>
              <a:cxnLst/>
              <a:rect l="l" t="t" r="r" b="b"/>
              <a:pathLst>
                <a:path w="70" h="167" extrusionOk="0">
                  <a:moveTo>
                    <a:pt x="38" y="0"/>
                  </a:moveTo>
                  <a:lnTo>
                    <a:pt x="1" y="154"/>
                  </a:lnTo>
                  <a:lnTo>
                    <a:pt x="69" y="166"/>
                  </a:lnTo>
                  <a:lnTo>
                    <a:pt x="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30"/>
            <p:cNvSpPr/>
            <p:nvPr/>
          </p:nvSpPr>
          <p:spPr>
            <a:xfrm>
              <a:off x="3208375" y="4140975"/>
              <a:ext cx="28925" cy="25500"/>
            </a:xfrm>
            <a:custGeom>
              <a:avLst/>
              <a:gdLst/>
              <a:ahLst/>
              <a:cxnLst/>
              <a:rect l="l" t="t" r="r" b="b"/>
              <a:pathLst>
                <a:path w="1157" h="1020" extrusionOk="0">
                  <a:moveTo>
                    <a:pt x="513" y="1"/>
                  </a:moveTo>
                  <a:cubicBezTo>
                    <a:pt x="397" y="1"/>
                    <a:pt x="331" y="82"/>
                    <a:pt x="233" y="82"/>
                  </a:cubicBezTo>
                  <a:cubicBezTo>
                    <a:pt x="232" y="82"/>
                    <a:pt x="231" y="82"/>
                    <a:pt x="230" y="82"/>
                  </a:cubicBezTo>
                  <a:lnTo>
                    <a:pt x="230" y="82"/>
                  </a:lnTo>
                  <a:cubicBezTo>
                    <a:pt x="1" y="311"/>
                    <a:pt x="242" y="584"/>
                    <a:pt x="498" y="887"/>
                  </a:cubicBezTo>
                  <a:cubicBezTo>
                    <a:pt x="621" y="911"/>
                    <a:pt x="737" y="989"/>
                    <a:pt x="894" y="1019"/>
                  </a:cubicBezTo>
                  <a:cubicBezTo>
                    <a:pt x="1156" y="1017"/>
                    <a:pt x="1109" y="726"/>
                    <a:pt x="1145" y="510"/>
                  </a:cubicBezTo>
                  <a:cubicBezTo>
                    <a:pt x="1121" y="368"/>
                    <a:pt x="856" y="207"/>
                    <a:pt x="716" y="70"/>
                  </a:cubicBezTo>
                  <a:cubicBezTo>
                    <a:pt x="632" y="18"/>
                    <a:pt x="567" y="1"/>
                    <a:pt x="5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30"/>
            <p:cNvSpPr/>
            <p:nvPr/>
          </p:nvSpPr>
          <p:spPr>
            <a:xfrm>
              <a:off x="3209975" y="4234300"/>
              <a:ext cx="40225" cy="32400"/>
            </a:xfrm>
            <a:custGeom>
              <a:avLst/>
              <a:gdLst/>
              <a:ahLst/>
              <a:cxnLst/>
              <a:rect l="l" t="t" r="r" b="b"/>
              <a:pathLst>
                <a:path w="1609" h="1296" extrusionOk="0">
                  <a:moveTo>
                    <a:pt x="384" y="0"/>
                  </a:moveTo>
                  <a:lnTo>
                    <a:pt x="384" y="0"/>
                  </a:lnTo>
                  <a:cubicBezTo>
                    <a:pt x="661" y="436"/>
                    <a:pt x="1" y="694"/>
                    <a:pt x="635" y="1071"/>
                  </a:cubicBezTo>
                  <a:cubicBezTo>
                    <a:pt x="993" y="1296"/>
                    <a:pt x="1085" y="1199"/>
                    <a:pt x="1426" y="1241"/>
                  </a:cubicBezTo>
                  <a:cubicBezTo>
                    <a:pt x="1419" y="1007"/>
                    <a:pt x="1609" y="843"/>
                    <a:pt x="1429" y="545"/>
                  </a:cubicBezTo>
                  <a:lnTo>
                    <a:pt x="1429" y="545"/>
                  </a:lnTo>
                  <a:lnTo>
                    <a:pt x="1493" y="557"/>
                  </a:lnTo>
                  <a:cubicBezTo>
                    <a:pt x="1194" y="349"/>
                    <a:pt x="747" y="140"/>
                    <a:pt x="3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30"/>
            <p:cNvSpPr/>
            <p:nvPr/>
          </p:nvSpPr>
          <p:spPr>
            <a:xfrm>
              <a:off x="3309675" y="4665650"/>
              <a:ext cx="4300" cy="3150"/>
            </a:xfrm>
            <a:custGeom>
              <a:avLst/>
              <a:gdLst/>
              <a:ahLst/>
              <a:cxnLst/>
              <a:rect l="l" t="t" r="r" b="b"/>
              <a:pathLst>
                <a:path w="172" h="126" extrusionOk="0">
                  <a:moveTo>
                    <a:pt x="1" y="1"/>
                  </a:moveTo>
                  <a:cubicBezTo>
                    <a:pt x="1" y="36"/>
                    <a:pt x="36" y="76"/>
                    <a:pt x="72" y="121"/>
                  </a:cubicBezTo>
                  <a:cubicBezTo>
                    <a:pt x="82" y="124"/>
                    <a:pt x="93" y="126"/>
                    <a:pt x="103" y="126"/>
                  </a:cubicBezTo>
                  <a:cubicBezTo>
                    <a:pt x="127" y="126"/>
                    <a:pt x="150" y="115"/>
                    <a:pt x="171" y="74"/>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30"/>
            <p:cNvSpPr/>
            <p:nvPr/>
          </p:nvSpPr>
          <p:spPr>
            <a:xfrm>
              <a:off x="3122475" y="4029600"/>
              <a:ext cx="26950" cy="21350"/>
            </a:xfrm>
            <a:custGeom>
              <a:avLst/>
              <a:gdLst/>
              <a:ahLst/>
              <a:cxnLst/>
              <a:rect l="l" t="t" r="r" b="b"/>
              <a:pathLst>
                <a:path w="1078" h="854" extrusionOk="0">
                  <a:moveTo>
                    <a:pt x="244" y="0"/>
                  </a:moveTo>
                  <a:cubicBezTo>
                    <a:pt x="234" y="0"/>
                    <a:pt x="224" y="1"/>
                    <a:pt x="214" y="2"/>
                  </a:cubicBezTo>
                  <a:cubicBezTo>
                    <a:pt x="159" y="118"/>
                    <a:pt x="1" y="182"/>
                    <a:pt x="162" y="428"/>
                  </a:cubicBezTo>
                  <a:cubicBezTo>
                    <a:pt x="251" y="686"/>
                    <a:pt x="595" y="853"/>
                    <a:pt x="809" y="853"/>
                  </a:cubicBezTo>
                  <a:cubicBezTo>
                    <a:pt x="827" y="853"/>
                    <a:pt x="844" y="852"/>
                    <a:pt x="860" y="850"/>
                  </a:cubicBezTo>
                  <a:cubicBezTo>
                    <a:pt x="871" y="851"/>
                    <a:pt x="881" y="851"/>
                    <a:pt x="890" y="851"/>
                  </a:cubicBezTo>
                  <a:cubicBezTo>
                    <a:pt x="1077" y="851"/>
                    <a:pt x="973" y="608"/>
                    <a:pt x="957" y="456"/>
                  </a:cubicBezTo>
                  <a:cubicBezTo>
                    <a:pt x="785" y="243"/>
                    <a:pt x="472" y="0"/>
                    <a:pt x="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30"/>
            <p:cNvSpPr/>
            <p:nvPr/>
          </p:nvSpPr>
          <p:spPr>
            <a:xfrm>
              <a:off x="3221075" y="4438225"/>
              <a:ext cx="19300" cy="15500"/>
            </a:xfrm>
            <a:custGeom>
              <a:avLst/>
              <a:gdLst/>
              <a:ahLst/>
              <a:cxnLst/>
              <a:rect l="l" t="t" r="r" b="b"/>
              <a:pathLst>
                <a:path w="772" h="620" extrusionOk="0">
                  <a:moveTo>
                    <a:pt x="329" y="1"/>
                  </a:moveTo>
                  <a:cubicBezTo>
                    <a:pt x="311" y="1"/>
                    <a:pt x="293" y="3"/>
                    <a:pt x="274" y="9"/>
                  </a:cubicBezTo>
                  <a:cubicBezTo>
                    <a:pt x="271" y="9"/>
                    <a:pt x="269" y="9"/>
                    <a:pt x="266" y="9"/>
                  </a:cubicBezTo>
                  <a:cubicBezTo>
                    <a:pt x="0" y="9"/>
                    <a:pt x="139" y="351"/>
                    <a:pt x="163" y="516"/>
                  </a:cubicBezTo>
                  <a:cubicBezTo>
                    <a:pt x="245" y="592"/>
                    <a:pt x="313" y="619"/>
                    <a:pt x="373" y="619"/>
                  </a:cubicBezTo>
                  <a:cubicBezTo>
                    <a:pt x="520" y="619"/>
                    <a:pt x="620" y="456"/>
                    <a:pt x="772" y="449"/>
                  </a:cubicBezTo>
                  <a:cubicBezTo>
                    <a:pt x="641" y="329"/>
                    <a:pt x="530" y="1"/>
                    <a:pt x="3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30"/>
            <p:cNvSpPr/>
            <p:nvPr/>
          </p:nvSpPr>
          <p:spPr>
            <a:xfrm>
              <a:off x="3808350" y="3832775"/>
              <a:ext cx="159875" cy="133050"/>
            </a:xfrm>
            <a:custGeom>
              <a:avLst/>
              <a:gdLst/>
              <a:ahLst/>
              <a:cxnLst/>
              <a:rect l="l" t="t" r="r" b="b"/>
              <a:pathLst>
                <a:path w="6395" h="5322" extrusionOk="0">
                  <a:moveTo>
                    <a:pt x="2529" y="0"/>
                  </a:moveTo>
                  <a:cubicBezTo>
                    <a:pt x="2511" y="0"/>
                    <a:pt x="2490" y="1"/>
                    <a:pt x="2468" y="3"/>
                  </a:cubicBezTo>
                  <a:cubicBezTo>
                    <a:pt x="2302" y="294"/>
                    <a:pt x="1582" y="597"/>
                    <a:pt x="867" y="597"/>
                  </a:cubicBezTo>
                  <a:cubicBezTo>
                    <a:pt x="808" y="597"/>
                    <a:pt x="749" y="595"/>
                    <a:pt x="690" y="590"/>
                  </a:cubicBezTo>
                  <a:lnTo>
                    <a:pt x="690" y="590"/>
                  </a:lnTo>
                  <a:cubicBezTo>
                    <a:pt x="801" y="628"/>
                    <a:pt x="900" y="697"/>
                    <a:pt x="976" y="742"/>
                  </a:cubicBezTo>
                  <a:cubicBezTo>
                    <a:pt x="673" y="1102"/>
                    <a:pt x="256" y="1419"/>
                    <a:pt x="0" y="1791"/>
                  </a:cubicBezTo>
                  <a:cubicBezTo>
                    <a:pt x="427" y="2513"/>
                    <a:pt x="853" y="3553"/>
                    <a:pt x="1575" y="4003"/>
                  </a:cubicBezTo>
                  <a:cubicBezTo>
                    <a:pt x="1663" y="3938"/>
                    <a:pt x="1755" y="3912"/>
                    <a:pt x="1850" y="3912"/>
                  </a:cubicBezTo>
                  <a:cubicBezTo>
                    <a:pt x="2173" y="3912"/>
                    <a:pt x="2529" y="4212"/>
                    <a:pt x="2880" y="4313"/>
                  </a:cubicBezTo>
                  <a:cubicBezTo>
                    <a:pt x="2849" y="4382"/>
                    <a:pt x="2679" y="4476"/>
                    <a:pt x="2731" y="4495"/>
                  </a:cubicBezTo>
                  <a:cubicBezTo>
                    <a:pt x="3006" y="4470"/>
                    <a:pt x="3258" y="4219"/>
                    <a:pt x="3650" y="4219"/>
                  </a:cubicBezTo>
                  <a:cubicBezTo>
                    <a:pt x="3736" y="4219"/>
                    <a:pt x="3830" y="4231"/>
                    <a:pt x="3931" y="4261"/>
                  </a:cubicBezTo>
                  <a:cubicBezTo>
                    <a:pt x="4403" y="4574"/>
                    <a:pt x="3943" y="5012"/>
                    <a:pt x="3958" y="5322"/>
                  </a:cubicBezTo>
                  <a:cubicBezTo>
                    <a:pt x="4360" y="5083"/>
                    <a:pt x="4050" y="4363"/>
                    <a:pt x="4606" y="4121"/>
                  </a:cubicBezTo>
                  <a:cubicBezTo>
                    <a:pt x="4617" y="4125"/>
                    <a:pt x="4630" y="4127"/>
                    <a:pt x="4645" y="4127"/>
                  </a:cubicBezTo>
                  <a:cubicBezTo>
                    <a:pt x="4725" y="4127"/>
                    <a:pt x="4862" y="4079"/>
                    <a:pt x="4968" y="4079"/>
                  </a:cubicBezTo>
                  <a:cubicBezTo>
                    <a:pt x="5047" y="4079"/>
                    <a:pt x="5109" y="4106"/>
                    <a:pt x="5116" y="4202"/>
                  </a:cubicBezTo>
                  <a:cubicBezTo>
                    <a:pt x="5168" y="3939"/>
                    <a:pt x="5338" y="3775"/>
                    <a:pt x="5580" y="3657"/>
                  </a:cubicBezTo>
                  <a:cubicBezTo>
                    <a:pt x="5966" y="3730"/>
                    <a:pt x="6060" y="4024"/>
                    <a:pt x="6288" y="4164"/>
                  </a:cubicBezTo>
                  <a:cubicBezTo>
                    <a:pt x="5674" y="3667"/>
                    <a:pt x="5978" y="3188"/>
                    <a:pt x="5949" y="2719"/>
                  </a:cubicBezTo>
                  <a:cubicBezTo>
                    <a:pt x="5942" y="2645"/>
                    <a:pt x="5984" y="2625"/>
                    <a:pt x="6048" y="2625"/>
                  </a:cubicBezTo>
                  <a:cubicBezTo>
                    <a:pt x="6123" y="2625"/>
                    <a:pt x="6227" y="2651"/>
                    <a:pt x="6319" y="2651"/>
                  </a:cubicBezTo>
                  <a:cubicBezTo>
                    <a:pt x="6345" y="2651"/>
                    <a:pt x="6371" y="2649"/>
                    <a:pt x="6394" y="2643"/>
                  </a:cubicBezTo>
                  <a:cubicBezTo>
                    <a:pt x="6032" y="2447"/>
                    <a:pt x="5992" y="2236"/>
                    <a:pt x="5821" y="2025"/>
                  </a:cubicBezTo>
                  <a:cubicBezTo>
                    <a:pt x="6242" y="1920"/>
                    <a:pt x="5055" y="1265"/>
                    <a:pt x="5807" y="1265"/>
                  </a:cubicBezTo>
                  <a:cubicBezTo>
                    <a:pt x="5818" y="1265"/>
                    <a:pt x="5829" y="1265"/>
                    <a:pt x="5840" y="1265"/>
                  </a:cubicBezTo>
                  <a:cubicBezTo>
                    <a:pt x="5052" y="927"/>
                    <a:pt x="4628" y="721"/>
                    <a:pt x="3879" y="285"/>
                  </a:cubicBezTo>
                  <a:cubicBezTo>
                    <a:pt x="3683" y="291"/>
                    <a:pt x="3505" y="362"/>
                    <a:pt x="3307" y="362"/>
                  </a:cubicBezTo>
                  <a:cubicBezTo>
                    <a:pt x="3216" y="362"/>
                    <a:pt x="3120" y="347"/>
                    <a:pt x="3017" y="304"/>
                  </a:cubicBezTo>
                  <a:cubicBezTo>
                    <a:pt x="2573" y="288"/>
                    <a:pt x="2860" y="0"/>
                    <a:pt x="25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30"/>
            <p:cNvSpPr/>
            <p:nvPr/>
          </p:nvSpPr>
          <p:spPr>
            <a:xfrm>
              <a:off x="3133500" y="4641675"/>
              <a:ext cx="109825" cy="105525"/>
            </a:xfrm>
            <a:custGeom>
              <a:avLst/>
              <a:gdLst/>
              <a:ahLst/>
              <a:cxnLst/>
              <a:rect l="l" t="t" r="r" b="b"/>
              <a:pathLst>
                <a:path w="4393" h="4221" extrusionOk="0">
                  <a:moveTo>
                    <a:pt x="343" y="1258"/>
                  </a:moveTo>
                  <a:lnTo>
                    <a:pt x="343" y="1258"/>
                  </a:lnTo>
                  <a:cubicBezTo>
                    <a:pt x="330" y="1266"/>
                    <a:pt x="318" y="1275"/>
                    <a:pt x="307" y="1285"/>
                  </a:cubicBezTo>
                  <a:lnTo>
                    <a:pt x="307" y="1285"/>
                  </a:lnTo>
                  <a:cubicBezTo>
                    <a:pt x="319" y="1277"/>
                    <a:pt x="331" y="1268"/>
                    <a:pt x="343" y="1258"/>
                  </a:cubicBezTo>
                  <a:close/>
                  <a:moveTo>
                    <a:pt x="307" y="1285"/>
                  </a:moveTo>
                  <a:lnTo>
                    <a:pt x="307" y="1285"/>
                  </a:lnTo>
                  <a:cubicBezTo>
                    <a:pt x="224" y="1344"/>
                    <a:pt x="126" y="1381"/>
                    <a:pt x="0" y="1384"/>
                  </a:cubicBezTo>
                  <a:cubicBezTo>
                    <a:pt x="48" y="1405"/>
                    <a:pt x="86" y="1414"/>
                    <a:pt x="118" y="1414"/>
                  </a:cubicBezTo>
                  <a:cubicBezTo>
                    <a:pt x="210" y="1414"/>
                    <a:pt x="248" y="1339"/>
                    <a:pt x="307" y="1285"/>
                  </a:cubicBezTo>
                  <a:close/>
                  <a:moveTo>
                    <a:pt x="4391" y="2096"/>
                  </a:moveTo>
                  <a:cubicBezTo>
                    <a:pt x="4391" y="2098"/>
                    <a:pt x="4392" y="2099"/>
                    <a:pt x="4393" y="2101"/>
                  </a:cubicBezTo>
                  <a:cubicBezTo>
                    <a:pt x="4392" y="2099"/>
                    <a:pt x="4391" y="2098"/>
                    <a:pt x="4391" y="2096"/>
                  </a:cubicBezTo>
                  <a:close/>
                  <a:moveTo>
                    <a:pt x="1546" y="1"/>
                  </a:moveTo>
                  <a:lnTo>
                    <a:pt x="1674" y="145"/>
                  </a:lnTo>
                  <a:cubicBezTo>
                    <a:pt x="1637" y="300"/>
                    <a:pt x="1556" y="345"/>
                    <a:pt x="1455" y="345"/>
                  </a:cubicBezTo>
                  <a:cubicBezTo>
                    <a:pt x="1316" y="345"/>
                    <a:pt x="1141" y="259"/>
                    <a:pt x="993" y="259"/>
                  </a:cubicBezTo>
                  <a:cubicBezTo>
                    <a:pt x="962" y="259"/>
                    <a:pt x="931" y="263"/>
                    <a:pt x="902" y="273"/>
                  </a:cubicBezTo>
                  <a:lnTo>
                    <a:pt x="1156" y="526"/>
                  </a:lnTo>
                  <a:cubicBezTo>
                    <a:pt x="720" y="590"/>
                    <a:pt x="615" y="1036"/>
                    <a:pt x="343" y="1258"/>
                  </a:cubicBezTo>
                  <a:lnTo>
                    <a:pt x="343" y="1258"/>
                  </a:lnTo>
                  <a:cubicBezTo>
                    <a:pt x="368" y="1243"/>
                    <a:pt x="398" y="1233"/>
                    <a:pt x="435" y="1233"/>
                  </a:cubicBezTo>
                  <a:cubicBezTo>
                    <a:pt x="452" y="1233"/>
                    <a:pt x="470" y="1235"/>
                    <a:pt x="490" y="1239"/>
                  </a:cubicBezTo>
                  <a:cubicBezTo>
                    <a:pt x="668" y="1713"/>
                    <a:pt x="467" y="1822"/>
                    <a:pt x="353" y="2167"/>
                  </a:cubicBezTo>
                  <a:lnTo>
                    <a:pt x="642" y="2229"/>
                  </a:lnTo>
                  <a:cubicBezTo>
                    <a:pt x="628" y="2539"/>
                    <a:pt x="777" y="2800"/>
                    <a:pt x="725" y="3134"/>
                  </a:cubicBezTo>
                  <a:cubicBezTo>
                    <a:pt x="761" y="3060"/>
                    <a:pt x="793" y="3031"/>
                    <a:pt x="823" y="3031"/>
                  </a:cubicBezTo>
                  <a:cubicBezTo>
                    <a:pt x="913" y="3031"/>
                    <a:pt x="978" y="3305"/>
                    <a:pt x="1073" y="3389"/>
                  </a:cubicBezTo>
                  <a:cubicBezTo>
                    <a:pt x="1052" y="3702"/>
                    <a:pt x="500" y="3520"/>
                    <a:pt x="907" y="3865"/>
                  </a:cubicBezTo>
                  <a:cubicBezTo>
                    <a:pt x="963" y="3857"/>
                    <a:pt x="1019" y="3854"/>
                    <a:pt x="1077" y="3854"/>
                  </a:cubicBezTo>
                  <a:cubicBezTo>
                    <a:pt x="1652" y="3854"/>
                    <a:pt x="2309" y="4221"/>
                    <a:pt x="2932" y="4221"/>
                  </a:cubicBezTo>
                  <a:cubicBezTo>
                    <a:pt x="3072" y="4221"/>
                    <a:pt x="3211" y="4202"/>
                    <a:pt x="3346" y="4157"/>
                  </a:cubicBezTo>
                  <a:cubicBezTo>
                    <a:pt x="3711" y="3695"/>
                    <a:pt x="3924" y="3437"/>
                    <a:pt x="4206" y="2992"/>
                  </a:cubicBezTo>
                  <a:lnTo>
                    <a:pt x="4338" y="3164"/>
                  </a:lnTo>
                  <a:lnTo>
                    <a:pt x="4338" y="3164"/>
                  </a:lnTo>
                  <a:lnTo>
                    <a:pt x="4291" y="2040"/>
                  </a:lnTo>
                  <a:lnTo>
                    <a:pt x="4291" y="2040"/>
                  </a:lnTo>
                  <a:cubicBezTo>
                    <a:pt x="4326" y="2049"/>
                    <a:pt x="4358" y="2024"/>
                    <a:pt x="4391" y="2096"/>
                  </a:cubicBezTo>
                  <a:lnTo>
                    <a:pt x="4391" y="2096"/>
                  </a:lnTo>
                  <a:cubicBezTo>
                    <a:pt x="4099" y="1427"/>
                    <a:pt x="4055" y="670"/>
                    <a:pt x="3235" y="370"/>
                  </a:cubicBezTo>
                  <a:cubicBezTo>
                    <a:pt x="2645" y="304"/>
                    <a:pt x="2094" y="1"/>
                    <a:pt x="15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30"/>
            <p:cNvSpPr/>
            <p:nvPr/>
          </p:nvSpPr>
          <p:spPr>
            <a:xfrm>
              <a:off x="3191450" y="4374050"/>
              <a:ext cx="13525" cy="11650"/>
            </a:xfrm>
            <a:custGeom>
              <a:avLst/>
              <a:gdLst/>
              <a:ahLst/>
              <a:cxnLst/>
              <a:rect l="l" t="t" r="r" b="b"/>
              <a:pathLst>
                <a:path w="541" h="466" extrusionOk="0">
                  <a:moveTo>
                    <a:pt x="210" y="1"/>
                  </a:moveTo>
                  <a:cubicBezTo>
                    <a:pt x="76" y="1"/>
                    <a:pt x="0" y="92"/>
                    <a:pt x="86" y="293"/>
                  </a:cubicBezTo>
                  <a:cubicBezTo>
                    <a:pt x="159" y="373"/>
                    <a:pt x="266" y="466"/>
                    <a:pt x="384" y="466"/>
                  </a:cubicBezTo>
                  <a:cubicBezTo>
                    <a:pt x="493" y="402"/>
                    <a:pt x="540" y="167"/>
                    <a:pt x="304" y="13"/>
                  </a:cubicBezTo>
                  <a:cubicBezTo>
                    <a:pt x="270" y="5"/>
                    <a:pt x="239" y="1"/>
                    <a:pt x="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30"/>
            <p:cNvSpPr/>
            <p:nvPr/>
          </p:nvSpPr>
          <p:spPr>
            <a:xfrm>
              <a:off x="3202300" y="4419125"/>
              <a:ext cx="7575" cy="6000"/>
            </a:xfrm>
            <a:custGeom>
              <a:avLst/>
              <a:gdLst/>
              <a:ahLst/>
              <a:cxnLst/>
              <a:rect l="l" t="t" r="r" b="b"/>
              <a:pathLst>
                <a:path w="303" h="240" extrusionOk="0">
                  <a:moveTo>
                    <a:pt x="87" y="1"/>
                  </a:moveTo>
                  <a:cubicBezTo>
                    <a:pt x="37" y="1"/>
                    <a:pt x="0" y="36"/>
                    <a:pt x="9" y="98"/>
                  </a:cubicBezTo>
                  <a:cubicBezTo>
                    <a:pt x="40" y="135"/>
                    <a:pt x="60" y="238"/>
                    <a:pt x="119" y="238"/>
                  </a:cubicBezTo>
                  <a:cubicBezTo>
                    <a:pt x="128" y="238"/>
                    <a:pt x="138" y="236"/>
                    <a:pt x="149" y="230"/>
                  </a:cubicBezTo>
                  <a:cubicBezTo>
                    <a:pt x="208" y="214"/>
                    <a:pt x="303" y="240"/>
                    <a:pt x="256" y="133"/>
                  </a:cubicBezTo>
                  <a:cubicBezTo>
                    <a:pt x="210" y="41"/>
                    <a:pt x="141" y="1"/>
                    <a:pt x="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30"/>
            <p:cNvSpPr/>
            <p:nvPr/>
          </p:nvSpPr>
          <p:spPr>
            <a:xfrm>
              <a:off x="3172200" y="4575225"/>
              <a:ext cx="8450" cy="7225"/>
            </a:xfrm>
            <a:custGeom>
              <a:avLst/>
              <a:gdLst/>
              <a:ahLst/>
              <a:cxnLst/>
              <a:rect l="l" t="t" r="r" b="b"/>
              <a:pathLst>
                <a:path w="338" h="289" extrusionOk="0">
                  <a:moveTo>
                    <a:pt x="304" y="0"/>
                  </a:moveTo>
                  <a:cubicBezTo>
                    <a:pt x="153" y="0"/>
                    <a:pt x="0" y="107"/>
                    <a:pt x="186" y="288"/>
                  </a:cubicBezTo>
                  <a:cubicBezTo>
                    <a:pt x="311" y="262"/>
                    <a:pt x="337" y="137"/>
                    <a:pt x="332" y="2"/>
                  </a:cubicBezTo>
                  <a:cubicBezTo>
                    <a:pt x="323" y="1"/>
                    <a:pt x="314" y="0"/>
                    <a:pt x="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30"/>
            <p:cNvSpPr/>
            <p:nvPr/>
          </p:nvSpPr>
          <p:spPr>
            <a:xfrm>
              <a:off x="3156175" y="4633975"/>
              <a:ext cx="11975" cy="6475"/>
            </a:xfrm>
            <a:custGeom>
              <a:avLst/>
              <a:gdLst/>
              <a:ahLst/>
              <a:cxnLst/>
              <a:rect l="l" t="t" r="r" b="b"/>
              <a:pathLst>
                <a:path w="479" h="259" extrusionOk="0">
                  <a:moveTo>
                    <a:pt x="0" y="1"/>
                  </a:moveTo>
                  <a:lnTo>
                    <a:pt x="128" y="145"/>
                  </a:lnTo>
                  <a:lnTo>
                    <a:pt x="478" y="25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30"/>
            <p:cNvSpPr/>
            <p:nvPr/>
          </p:nvSpPr>
          <p:spPr>
            <a:xfrm>
              <a:off x="3149425" y="4747950"/>
              <a:ext cx="4800" cy="6050"/>
            </a:xfrm>
            <a:custGeom>
              <a:avLst/>
              <a:gdLst/>
              <a:ahLst/>
              <a:cxnLst/>
              <a:rect l="l" t="t" r="r" b="b"/>
              <a:pathLst>
                <a:path w="192" h="242" extrusionOk="0">
                  <a:moveTo>
                    <a:pt x="40" y="0"/>
                  </a:moveTo>
                  <a:cubicBezTo>
                    <a:pt x="0" y="95"/>
                    <a:pt x="57" y="221"/>
                    <a:pt x="123" y="242"/>
                  </a:cubicBezTo>
                  <a:cubicBezTo>
                    <a:pt x="192" y="195"/>
                    <a:pt x="137" y="34"/>
                    <a:pt x="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30"/>
            <p:cNvSpPr/>
            <p:nvPr/>
          </p:nvSpPr>
          <p:spPr>
            <a:xfrm>
              <a:off x="3120750" y="4698225"/>
              <a:ext cx="13300" cy="10425"/>
            </a:xfrm>
            <a:custGeom>
              <a:avLst/>
              <a:gdLst/>
              <a:ahLst/>
              <a:cxnLst/>
              <a:rect l="l" t="t" r="r" b="b"/>
              <a:pathLst>
                <a:path w="532" h="417" extrusionOk="0">
                  <a:moveTo>
                    <a:pt x="531" y="0"/>
                  </a:moveTo>
                  <a:cubicBezTo>
                    <a:pt x="481" y="160"/>
                    <a:pt x="376" y="177"/>
                    <a:pt x="274" y="177"/>
                  </a:cubicBezTo>
                  <a:cubicBezTo>
                    <a:pt x="247" y="177"/>
                    <a:pt x="220" y="176"/>
                    <a:pt x="195" y="176"/>
                  </a:cubicBezTo>
                  <a:cubicBezTo>
                    <a:pt x="87" y="176"/>
                    <a:pt x="1" y="197"/>
                    <a:pt x="18" y="417"/>
                  </a:cubicBezTo>
                  <a:cubicBezTo>
                    <a:pt x="64" y="409"/>
                    <a:pt x="120" y="263"/>
                    <a:pt x="177" y="263"/>
                  </a:cubicBezTo>
                  <a:cubicBezTo>
                    <a:pt x="201" y="263"/>
                    <a:pt x="225" y="288"/>
                    <a:pt x="250" y="358"/>
                  </a:cubicBezTo>
                  <a:cubicBezTo>
                    <a:pt x="262" y="360"/>
                    <a:pt x="274" y="361"/>
                    <a:pt x="286" y="361"/>
                  </a:cubicBezTo>
                  <a:cubicBezTo>
                    <a:pt x="450" y="361"/>
                    <a:pt x="494" y="151"/>
                    <a:pt x="5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30"/>
            <p:cNvSpPr/>
            <p:nvPr/>
          </p:nvSpPr>
          <p:spPr>
            <a:xfrm>
              <a:off x="2833450" y="4905675"/>
              <a:ext cx="88125" cy="88000"/>
            </a:xfrm>
            <a:custGeom>
              <a:avLst/>
              <a:gdLst/>
              <a:ahLst/>
              <a:cxnLst/>
              <a:rect l="l" t="t" r="r" b="b"/>
              <a:pathLst>
                <a:path w="3525" h="3520" extrusionOk="0">
                  <a:moveTo>
                    <a:pt x="1859" y="0"/>
                  </a:moveTo>
                  <a:cubicBezTo>
                    <a:pt x="1464" y="0"/>
                    <a:pt x="1090" y="345"/>
                    <a:pt x="746" y="345"/>
                  </a:cubicBezTo>
                  <a:cubicBezTo>
                    <a:pt x="726" y="345"/>
                    <a:pt x="707" y="344"/>
                    <a:pt x="687" y="341"/>
                  </a:cubicBezTo>
                  <a:lnTo>
                    <a:pt x="687" y="341"/>
                  </a:lnTo>
                  <a:cubicBezTo>
                    <a:pt x="697" y="360"/>
                    <a:pt x="708" y="374"/>
                    <a:pt x="713" y="398"/>
                  </a:cubicBezTo>
                  <a:cubicBezTo>
                    <a:pt x="394" y="673"/>
                    <a:pt x="360" y="850"/>
                    <a:pt x="266" y="1265"/>
                  </a:cubicBezTo>
                  <a:cubicBezTo>
                    <a:pt x="221" y="1236"/>
                    <a:pt x="197" y="1224"/>
                    <a:pt x="183" y="1182"/>
                  </a:cubicBezTo>
                  <a:lnTo>
                    <a:pt x="183" y="1182"/>
                  </a:lnTo>
                  <a:cubicBezTo>
                    <a:pt x="154" y="1497"/>
                    <a:pt x="112" y="1909"/>
                    <a:pt x="296" y="2255"/>
                  </a:cubicBezTo>
                  <a:cubicBezTo>
                    <a:pt x="255" y="2323"/>
                    <a:pt x="195" y="2329"/>
                    <a:pt x="135" y="2329"/>
                  </a:cubicBezTo>
                  <a:cubicBezTo>
                    <a:pt x="123" y="2329"/>
                    <a:pt x="110" y="2328"/>
                    <a:pt x="97" y="2328"/>
                  </a:cubicBezTo>
                  <a:cubicBezTo>
                    <a:pt x="61" y="2328"/>
                    <a:pt x="27" y="2331"/>
                    <a:pt x="0" y="2349"/>
                  </a:cubicBezTo>
                  <a:cubicBezTo>
                    <a:pt x="185" y="2392"/>
                    <a:pt x="370" y="2366"/>
                    <a:pt x="472" y="2629"/>
                  </a:cubicBezTo>
                  <a:lnTo>
                    <a:pt x="251" y="2903"/>
                  </a:lnTo>
                  <a:cubicBezTo>
                    <a:pt x="346" y="2841"/>
                    <a:pt x="424" y="2815"/>
                    <a:pt x="489" y="2815"/>
                  </a:cubicBezTo>
                  <a:cubicBezTo>
                    <a:pt x="789" y="2815"/>
                    <a:pt x="835" y="3360"/>
                    <a:pt x="1154" y="3360"/>
                  </a:cubicBezTo>
                  <a:cubicBezTo>
                    <a:pt x="1219" y="3360"/>
                    <a:pt x="1296" y="3337"/>
                    <a:pt x="1388" y="3282"/>
                  </a:cubicBezTo>
                  <a:lnTo>
                    <a:pt x="1388" y="3282"/>
                  </a:lnTo>
                  <a:cubicBezTo>
                    <a:pt x="1464" y="3394"/>
                    <a:pt x="1336" y="3422"/>
                    <a:pt x="1315" y="3477"/>
                  </a:cubicBezTo>
                  <a:cubicBezTo>
                    <a:pt x="1377" y="3507"/>
                    <a:pt x="1440" y="3520"/>
                    <a:pt x="1503" y="3520"/>
                  </a:cubicBezTo>
                  <a:cubicBezTo>
                    <a:pt x="1861" y="3520"/>
                    <a:pt x="2232" y="3108"/>
                    <a:pt x="2656" y="3108"/>
                  </a:cubicBezTo>
                  <a:cubicBezTo>
                    <a:pt x="2726" y="3108"/>
                    <a:pt x="2797" y="3119"/>
                    <a:pt x="2871" y="3145"/>
                  </a:cubicBezTo>
                  <a:cubicBezTo>
                    <a:pt x="3418" y="2667"/>
                    <a:pt x="3519" y="1907"/>
                    <a:pt x="3524" y="1165"/>
                  </a:cubicBezTo>
                  <a:cubicBezTo>
                    <a:pt x="3453" y="838"/>
                    <a:pt x="3382" y="611"/>
                    <a:pt x="3077" y="512"/>
                  </a:cubicBezTo>
                  <a:cubicBezTo>
                    <a:pt x="2886" y="436"/>
                    <a:pt x="2713" y="106"/>
                    <a:pt x="2531" y="106"/>
                  </a:cubicBezTo>
                  <a:cubicBezTo>
                    <a:pt x="2474" y="106"/>
                    <a:pt x="2416" y="139"/>
                    <a:pt x="2357" y="223"/>
                  </a:cubicBezTo>
                  <a:cubicBezTo>
                    <a:pt x="2188" y="58"/>
                    <a:pt x="2022" y="0"/>
                    <a:pt x="18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30"/>
            <p:cNvSpPr/>
            <p:nvPr/>
          </p:nvSpPr>
          <p:spPr>
            <a:xfrm>
              <a:off x="2844925" y="4911725"/>
              <a:ext cx="5725" cy="2500"/>
            </a:xfrm>
            <a:custGeom>
              <a:avLst/>
              <a:gdLst/>
              <a:ahLst/>
              <a:cxnLst/>
              <a:rect l="l" t="t" r="r" b="b"/>
              <a:pathLst>
                <a:path w="229" h="100" extrusionOk="0">
                  <a:moveTo>
                    <a:pt x="46" y="1"/>
                  </a:moveTo>
                  <a:cubicBezTo>
                    <a:pt x="30" y="1"/>
                    <a:pt x="15" y="2"/>
                    <a:pt x="1" y="4"/>
                  </a:cubicBezTo>
                  <a:cubicBezTo>
                    <a:pt x="74" y="64"/>
                    <a:pt x="152" y="90"/>
                    <a:pt x="228" y="99"/>
                  </a:cubicBezTo>
                  <a:cubicBezTo>
                    <a:pt x="188" y="24"/>
                    <a:pt x="112" y="1"/>
                    <a:pt x="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30"/>
            <p:cNvSpPr/>
            <p:nvPr/>
          </p:nvSpPr>
          <p:spPr>
            <a:xfrm>
              <a:off x="3094900" y="4362675"/>
              <a:ext cx="12575" cy="11725"/>
            </a:xfrm>
            <a:custGeom>
              <a:avLst/>
              <a:gdLst/>
              <a:ahLst/>
              <a:cxnLst/>
              <a:rect l="l" t="t" r="r" b="b"/>
              <a:pathLst>
                <a:path w="503" h="469" extrusionOk="0">
                  <a:moveTo>
                    <a:pt x="125" y="1"/>
                  </a:moveTo>
                  <a:cubicBezTo>
                    <a:pt x="60" y="1"/>
                    <a:pt x="11" y="36"/>
                    <a:pt x="0" y="130"/>
                  </a:cubicBezTo>
                  <a:cubicBezTo>
                    <a:pt x="78" y="276"/>
                    <a:pt x="191" y="468"/>
                    <a:pt x="359" y="468"/>
                  </a:cubicBezTo>
                  <a:cubicBezTo>
                    <a:pt x="360" y="468"/>
                    <a:pt x="361" y="468"/>
                    <a:pt x="362" y="468"/>
                  </a:cubicBezTo>
                  <a:cubicBezTo>
                    <a:pt x="407" y="393"/>
                    <a:pt x="502" y="272"/>
                    <a:pt x="391" y="113"/>
                  </a:cubicBezTo>
                  <a:cubicBezTo>
                    <a:pt x="304" y="51"/>
                    <a:pt x="203" y="1"/>
                    <a:pt x="1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30"/>
            <p:cNvSpPr/>
            <p:nvPr/>
          </p:nvSpPr>
          <p:spPr>
            <a:xfrm>
              <a:off x="3095650" y="4522150"/>
              <a:ext cx="3825" cy="1975"/>
            </a:xfrm>
            <a:custGeom>
              <a:avLst/>
              <a:gdLst/>
              <a:ahLst/>
              <a:cxnLst/>
              <a:rect l="l" t="t" r="r" b="b"/>
              <a:pathLst>
                <a:path w="153" h="79" extrusionOk="0">
                  <a:moveTo>
                    <a:pt x="119" y="0"/>
                  </a:moveTo>
                  <a:lnTo>
                    <a:pt x="1" y="55"/>
                  </a:lnTo>
                  <a:lnTo>
                    <a:pt x="62" y="78"/>
                  </a:lnTo>
                  <a:cubicBezTo>
                    <a:pt x="91" y="57"/>
                    <a:pt x="152" y="78"/>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30"/>
            <p:cNvSpPr/>
            <p:nvPr/>
          </p:nvSpPr>
          <p:spPr>
            <a:xfrm>
              <a:off x="3082275" y="4522550"/>
              <a:ext cx="4525" cy="2275"/>
            </a:xfrm>
            <a:custGeom>
              <a:avLst/>
              <a:gdLst/>
              <a:ahLst/>
              <a:cxnLst/>
              <a:rect l="l" t="t" r="r" b="b"/>
              <a:pathLst>
                <a:path w="181" h="91" extrusionOk="0">
                  <a:moveTo>
                    <a:pt x="1" y="1"/>
                  </a:moveTo>
                  <a:lnTo>
                    <a:pt x="34" y="46"/>
                  </a:lnTo>
                  <a:cubicBezTo>
                    <a:pt x="54" y="53"/>
                    <a:pt x="107" y="90"/>
                    <a:pt x="145" y="90"/>
                  </a:cubicBezTo>
                  <a:cubicBezTo>
                    <a:pt x="160" y="90"/>
                    <a:pt x="173" y="85"/>
                    <a:pt x="181" y="7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30"/>
            <p:cNvSpPr/>
            <p:nvPr/>
          </p:nvSpPr>
          <p:spPr>
            <a:xfrm>
              <a:off x="3058900" y="4471875"/>
              <a:ext cx="24475" cy="28975"/>
            </a:xfrm>
            <a:custGeom>
              <a:avLst/>
              <a:gdLst/>
              <a:ahLst/>
              <a:cxnLst/>
              <a:rect l="l" t="t" r="r" b="b"/>
              <a:pathLst>
                <a:path w="979" h="1159" extrusionOk="0">
                  <a:moveTo>
                    <a:pt x="389" y="0"/>
                  </a:moveTo>
                  <a:cubicBezTo>
                    <a:pt x="259" y="0"/>
                    <a:pt x="176" y="87"/>
                    <a:pt x="74" y="87"/>
                  </a:cubicBezTo>
                  <a:cubicBezTo>
                    <a:pt x="50" y="87"/>
                    <a:pt x="26" y="83"/>
                    <a:pt x="0" y="72"/>
                  </a:cubicBezTo>
                  <a:lnTo>
                    <a:pt x="0" y="72"/>
                  </a:lnTo>
                  <a:cubicBezTo>
                    <a:pt x="24" y="531"/>
                    <a:pt x="202" y="602"/>
                    <a:pt x="135" y="1029"/>
                  </a:cubicBezTo>
                  <a:lnTo>
                    <a:pt x="481" y="972"/>
                  </a:lnTo>
                  <a:cubicBezTo>
                    <a:pt x="552" y="1107"/>
                    <a:pt x="610" y="1159"/>
                    <a:pt x="660" y="1159"/>
                  </a:cubicBezTo>
                  <a:cubicBezTo>
                    <a:pt x="790" y="1159"/>
                    <a:pt x="864" y="809"/>
                    <a:pt x="962" y="706"/>
                  </a:cubicBezTo>
                  <a:cubicBezTo>
                    <a:pt x="978" y="519"/>
                    <a:pt x="784" y="188"/>
                    <a:pt x="663" y="112"/>
                  </a:cubicBezTo>
                  <a:cubicBezTo>
                    <a:pt x="549" y="27"/>
                    <a:pt x="461" y="0"/>
                    <a:pt x="3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30"/>
            <p:cNvSpPr/>
            <p:nvPr/>
          </p:nvSpPr>
          <p:spPr>
            <a:xfrm>
              <a:off x="2852925" y="5013125"/>
              <a:ext cx="1750" cy="2450"/>
            </a:xfrm>
            <a:custGeom>
              <a:avLst/>
              <a:gdLst/>
              <a:ahLst/>
              <a:cxnLst/>
              <a:rect l="l" t="t" r="r" b="b"/>
              <a:pathLst>
                <a:path w="70" h="98" extrusionOk="0">
                  <a:moveTo>
                    <a:pt x="69" y="0"/>
                  </a:moveTo>
                  <a:lnTo>
                    <a:pt x="1" y="97"/>
                  </a:lnTo>
                  <a:lnTo>
                    <a:pt x="36" y="83"/>
                  </a:lnTo>
                  <a:lnTo>
                    <a:pt x="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30"/>
            <p:cNvSpPr/>
            <p:nvPr/>
          </p:nvSpPr>
          <p:spPr>
            <a:xfrm>
              <a:off x="3072500" y="4500000"/>
              <a:ext cx="925" cy="2875"/>
            </a:xfrm>
            <a:custGeom>
              <a:avLst/>
              <a:gdLst/>
              <a:ahLst/>
              <a:cxnLst/>
              <a:rect l="l" t="t" r="r" b="b"/>
              <a:pathLst>
                <a:path w="37" h="115" extrusionOk="0">
                  <a:moveTo>
                    <a:pt x="1" y="1"/>
                  </a:moveTo>
                  <a:lnTo>
                    <a:pt x="36" y="114"/>
                  </a:lnTo>
                  <a:lnTo>
                    <a:pt x="32" y="1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30"/>
            <p:cNvSpPr/>
            <p:nvPr/>
          </p:nvSpPr>
          <p:spPr>
            <a:xfrm>
              <a:off x="2773350" y="5469750"/>
              <a:ext cx="5725" cy="4425"/>
            </a:xfrm>
            <a:custGeom>
              <a:avLst/>
              <a:gdLst/>
              <a:ahLst/>
              <a:cxnLst/>
              <a:rect l="l" t="t" r="r" b="b"/>
              <a:pathLst>
                <a:path w="229" h="177" extrusionOk="0">
                  <a:moveTo>
                    <a:pt x="228" y="1"/>
                  </a:moveTo>
                  <a:lnTo>
                    <a:pt x="1" y="176"/>
                  </a:lnTo>
                  <a:lnTo>
                    <a:pt x="1" y="176"/>
                  </a:lnTo>
                  <a:lnTo>
                    <a:pt x="65" y="159"/>
                  </a:lnTo>
                  <a:lnTo>
                    <a:pt x="2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30"/>
            <p:cNvSpPr/>
            <p:nvPr/>
          </p:nvSpPr>
          <p:spPr>
            <a:xfrm>
              <a:off x="2832450" y="5005250"/>
              <a:ext cx="3875" cy="2100"/>
            </a:xfrm>
            <a:custGeom>
              <a:avLst/>
              <a:gdLst/>
              <a:ahLst/>
              <a:cxnLst/>
              <a:rect l="l" t="t" r="r" b="b"/>
              <a:pathLst>
                <a:path w="155" h="84" extrusionOk="0">
                  <a:moveTo>
                    <a:pt x="154" y="0"/>
                  </a:moveTo>
                  <a:lnTo>
                    <a:pt x="0" y="83"/>
                  </a:lnTo>
                  <a:lnTo>
                    <a:pt x="0" y="83"/>
                  </a:lnTo>
                  <a:lnTo>
                    <a:pt x="109" y="41"/>
                  </a:lnTo>
                  <a:lnTo>
                    <a:pt x="1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30"/>
            <p:cNvSpPr/>
            <p:nvPr/>
          </p:nvSpPr>
          <p:spPr>
            <a:xfrm>
              <a:off x="2818050" y="5012000"/>
              <a:ext cx="4175" cy="3525"/>
            </a:xfrm>
            <a:custGeom>
              <a:avLst/>
              <a:gdLst/>
              <a:ahLst/>
              <a:cxnLst/>
              <a:rect l="l" t="t" r="r" b="b"/>
              <a:pathLst>
                <a:path w="167" h="141" extrusionOk="0">
                  <a:moveTo>
                    <a:pt x="84" y="0"/>
                  </a:moveTo>
                  <a:cubicBezTo>
                    <a:pt x="60" y="57"/>
                    <a:pt x="1" y="126"/>
                    <a:pt x="84" y="140"/>
                  </a:cubicBezTo>
                  <a:cubicBezTo>
                    <a:pt x="166" y="86"/>
                    <a:pt x="119" y="57"/>
                    <a:pt x="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30"/>
            <p:cNvSpPr/>
            <p:nvPr/>
          </p:nvSpPr>
          <p:spPr>
            <a:xfrm>
              <a:off x="2832850" y="4945475"/>
              <a:ext cx="3175" cy="3075"/>
            </a:xfrm>
            <a:custGeom>
              <a:avLst/>
              <a:gdLst/>
              <a:ahLst/>
              <a:cxnLst/>
              <a:rect l="l" t="t" r="r" b="b"/>
              <a:pathLst>
                <a:path w="127" h="123" extrusionOk="0">
                  <a:moveTo>
                    <a:pt x="22" y="0"/>
                  </a:moveTo>
                  <a:cubicBezTo>
                    <a:pt x="10" y="0"/>
                    <a:pt x="2" y="18"/>
                    <a:pt x="1" y="68"/>
                  </a:cubicBezTo>
                  <a:cubicBezTo>
                    <a:pt x="46" y="70"/>
                    <a:pt x="72" y="122"/>
                    <a:pt x="102" y="122"/>
                  </a:cubicBezTo>
                  <a:cubicBezTo>
                    <a:pt x="110" y="122"/>
                    <a:pt x="118" y="119"/>
                    <a:pt x="126" y="111"/>
                  </a:cubicBezTo>
                  <a:cubicBezTo>
                    <a:pt x="95" y="93"/>
                    <a:pt x="49" y="0"/>
                    <a:pt x="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30"/>
            <p:cNvSpPr/>
            <p:nvPr/>
          </p:nvSpPr>
          <p:spPr>
            <a:xfrm>
              <a:off x="2833575" y="4919075"/>
              <a:ext cx="9300" cy="7050"/>
            </a:xfrm>
            <a:custGeom>
              <a:avLst/>
              <a:gdLst/>
              <a:ahLst/>
              <a:cxnLst/>
              <a:rect l="l" t="t" r="r" b="b"/>
              <a:pathLst>
                <a:path w="372" h="282" extrusionOk="0">
                  <a:moveTo>
                    <a:pt x="330" y="1"/>
                  </a:moveTo>
                  <a:cubicBezTo>
                    <a:pt x="264" y="1"/>
                    <a:pt x="171" y="145"/>
                    <a:pt x="54" y="145"/>
                  </a:cubicBezTo>
                  <a:cubicBezTo>
                    <a:pt x="37" y="145"/>
                    <a:pt x="19" y="142"/>
                    <a:pt x="0" y="134"/>
                  </a:cubicBezTo>
                  <a:lnTo>
                    <a:pt x="0" y="134"/>
                  </a:lnTo>
                  <a:cubicBezTo>
                    <a:pt x="39" y="243"/>
                    <a:pt x="79" y="282"/>
                    <a:pt x="118" y="282"/>
                  </a:cubicBezTo>
                  <a:cubicBezTo>
                    <a:pt x="205" y="282"/>
                    <a:pt x="291" y="93"/>
                    <a:pt x="372" y="28"/>
                  </a:cubicBezTo>
                  <a:cubicBezTo>
                    <a:pt x="360" y="9"/>
                    <a:pt x="346" y="1"/>
                    <a:pt x="3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30"/>
            <p:cNvSpPr/>
            <p:nvPr/>
          </p:nvSpPr>
          <p:spPr>
            <a:xfrm>
              <a:off x="2827875" y="4945150"/>
              <a:ext cx="3875" cy="6850"/>
            </a:xfrm>
            <a:custGeom>
              <a:avLst/>
              <a:gdLst/>
              <a:ahLst/>
              <a:cxnLst/>
              <a:rect l="l" t="t" r="r" b="b"/>
              <a:pathLst>
                <a:path w="155" h="274" extrusionOk="0">
                  <a:moveTo>
                    <a:pt x="62" y="1"/>
                  </a:moveTo>
                  <a:lnTo>
                    <a:pt x="1" y="230"/>
                  </a:lnTo>
                  <a:lnTo>
                    <a:pt x="72" y="273"/>
                  </a:lnTo>
                  <a:lnTo>
                    <a:pt x="155" y="53"/>
                  </a:lnTo>
                  <a:lnTo>
                    <a:pt x="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30"/>
            <p:cNvSpPr/>
            <p:nvPr/>
          </p:nvSpPr>
          <p:spPr>
            <a:xfrm>
              <a:off x="3013000" y="4466625"/>
              <a:ext cx="9675" cy="8525"/>
            </a:xfrm>
            <a:custGeom>
              <a:avLst/>
              <a:gdLst/>
              <a:ahLst/>
              <a:cxnLst/>
              <a:rect l="l" t="t" r="r" b="b"/>
              <a:pathLst>
                <a:path w="387" h="341" extrusionOk="0">
                  <a:moveTo>
                    <a:pt x="213" y="1"/>
                  </a:moveTo>
                  <a:cubicBezTo>
                    <a:pt x="95" y="1"/>
                    <a:pt x="0" y="170"/>
                    <a:pt x="224" y="339"/>
                  </a:cubicBezTo>
                  <a:cubicBezTo>
                    <a:pt x="231" y="340"/>
                    <a:pt x="239" y="340"/>
                    <a:pt x="246" y="340"/>
                  </a:cubicBezTo>
                  <a:cubicBezTo>
                    <a:pt x="344" y="340"/>
                    <a:pt x="387" y="239"/>
                    <a:pt x="354" y="104"/>
                  </a:cubicBezTo>
                  <a:cubicBezTo>
                    <a:pt x="317" y="31"/>
                    <a:pt x="263" y="1"/>
                    <a:pt x="2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30"/>
            <p:cNvSpPr/>
            <p:nvPr/>
          </p:nvSpPr>
          <p:spPr>
            <a:xfrm>
              <a:off x="3014175" y="4485100"/>
              <a:ext cx="7025" cy="5950"/>
            </a:xfrm>
            <a:custGeom>
              <a:avLst/>
              <a:gdLst/>
              <a:ahLst/>
              <a:cxnLst/>
              <a:rect l="l" t="t" r="r" b="b"/>
              <a:pathLst>
                <a:path w="281" h="238" extrusionOk="0">
                  <a:moveTo>
                    <a:pt x="118" y="1"/>
                  </a:moveTo>
                  <a:cubicBezTo>
                    <a:pt x="46" y="1"/>
                    <a:pt x="1" y="72"/>
                    <a:pt x="84" y="201"/>
                  </a:cubicBezTo>
                  <a:cubicBezTo>
                    <a:pt x="119" y="227"/>
                    <a:pt x="145" y="238"/>
                    <a:pt x="167" y="238"/>
                  </a:cubicBezTo>
                  <a:cubicBezTo>
                    <a:pt x="218" y="238"/>
                    <a:pt x="242" y="179"/>
                    <a:pt x="281" y="128"/>
                  </a:cubicBezTo>
                  <a:cubicBezTo>
                    <a:pt x="241" y="41"/>
                    <a:pt x="172" y="1"/>
                    <a:pt x="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30"/>
            <p:cNvSpPr/>
            <p:nvPr/>
          </p:nvSpPr>
          <p:spPr>
            <a:xfrm>
              <a:off x="3002575" y="4455500"/>
              <a:ext cx="4850" cy="4250"/>
            </a:xfrm>
            <a:custGeom>
              <a:avLst/>
              <a:gdLst/>
              <a:ahLst/>
              <a:cxnLst/>
              <a:rect l="l" t="t" r="r" b="b"/>
              <a:pathLst>
                <a:path w="194" h="170" extrusionOk="0">
                  <a:moveTo>
                    <a:pt x="46" y="0"/>
                  </a:moveTo>
                  <a:cubicBezTo>
                    <a:pt x="11" y="0"/>
                    <a:pt x="0" y="27"/>
                    <a:pt x="58" y="132"/>
                  </a:cubicBezTo>
                  <a:cubicBezTo>
                    <a:pt x="99" y="159"/>
                    <a:pt x="125" y="170"/>
                    <a:pt x="141" y="170"/>
                  </a:cubicBezTo>
                  <a:cubicBezTo>
                    <a:pt x="194" y="170"/>
                    <a:pt x="151" y="64"/>
                    <a:pt x="191" y="33"/>
                  </a:cubicBezTo>
                  <a:cubicBezTo>
                    <a:pt x="148" y="31"/>
                    <a:pt x="83" y="0"/>
                    <a:pt x="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30"/>
            <p:cNvSpPr/>
            <p:nvPr/>
          </p:nvSpPr>
          <p:spPr>
            <a:xfrm>
              <a:off x="2966650" y="4380450"/>
              <a:ext cx="8200" cy="14550"/>
            </a:xfrm>
            <a:custGeom>
              <a:avLst/>
              <a:gdLst/>
              <a:ahLst/>
              <a:cxnLst/>
              <a:rect l="l" t="t" r="r" b="b"/>
              <a:pathLst>
                <a:path w="328" h="582" extrusionOk="0">
                  <a:moveTo>
                    <a:pt x="201" y="0"/>
                  </a:moveTo>
                  <a:cubicBezTo>
                    <a:pt x="0" y="0"/>
                    <a:pt x="217" y="407"/>
                    <a:pt x="110" y="582"/>
                  </a:cubicBezTo>
                  <a:cubicBezTo>
                    <a:pt x="259" y="468"/>
                    <a:pt x="327" y="314"/>
                    <a:pt x="275" y="13"/>
                  </a:cubicBezTo>
                  <a:cubicBezTo>
                    <a:pt x="246" y="4"/>
                    <a:pt x="222" y="0"/>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30"/>
            <p:cNvSpPr/>
            <p:nvPr/>
          </p:nvSpPr>
          <p:spPr>
            <a:xfrm>
              <a:off x="2963700" y="4379050"/>
              <a:ext cx="1975" cy="2975"/>
            </a:xfrm>
            <a:custGeom>
              <a:avLst/>
              <a:gdLst/>
              <a:ahLst/>
              <a:cxnLst/>
              <a:rect l="l" t="t" r="r" b="b"/>
              <a:pathLst>
                <a:path w="79" h="119" extrusionOk="0">
                  <a:moveTo>
                    <a:pt x="26" y="1"/>
                  </a:moveTo>
                  <a:cubicBezTo>
                    <a:pt x="1" y="1"/>
                    <a:pt x="31" y="77"/>
                    <a:pt x="43" y="119"/>
                  </a:cubicBezTo>
                  <a:lnTo>
                    <a:pt x="78" y="36"/>
                  </a:lnTo>
                  <a:cubicBezTo>
                    <a:pt x="51" y="11"/>
                    <a:pt x="35" y="1"/>
                    <a:pt x="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30"/>
            <p:cNvSpPr/>
            <p:nvPr/>
          </p:nvSpPr>
          <p:spPr>
            <a:xfrm>
              <a:off x="2964525" y="4382000"/>
              <a:ext cx="425" cy="700"/>
            </a:xfrm>
            <a:custGeom>
              <a:avLst/>
              <a:gdLst/>
              <a:ahLst/>
              <a:cxnLst/>
              <a:rect l="l" t="t" r="r" b="b"/>
              <a:pathLst>
                <a:path w="17" h="28" extrusionOk="0">
                  <a:moveTo>
                    <a:pt x="10" y="1"/>
                  </a:moveTo>
                  <a:lnTo>
                    <a:pt x="0" y="20"/>
                  </a:lnTo>
                  <a:cubicBezTo>
                    <a:pt x="5" y="25"/>
                    <a:pt x="9" y="27"/>
                    <a:pt x="11" y="27"/>
                  </a:cubicBezTo>
                  <a:cubicBezTo>
                    <a:pt x="16" y="27"/>
                    <a:pt x="15" y="16"/>
                    <a:pt x="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30"/>
            <p:cNvSpPr/>
            <p:nvPr/>
          </p:nvSpPr>
          <p:spPr>
            <a:xfrm>
              <a:off x="2963825" y="4387275"/>
              <a:ext cx="1075" cy="2575"/>
            </a:xfrm>
            <a:custGeom>
              <a:avLst/>
              <a:gdLst/>
              <a:ahLst/>
              <a:cxnLst/>
              <a:rect l="l" t="t" r="r" b="b"/>
              <a:pathLst>
                <a:path w="43" h="103" extrusionOk="0">
                  <a:moveTo>
                    <a:pt x="43" y="1"/>
                  </a:moveTo>
                  <a:lnTo>
                    <a:pt x="0" y="103"/>
                  </a:lnTo>
                  <a:lnTo>
                    <a:pt x="24" y="84"/>
                  </a:lnTo>
                  <a:lnTo>
                    <a:pt x="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30"/>
            <p:cNvSpPr/>
            <p:nvPr/>
          </p:nvSpPr>
          <p:spPr>
            <a:xfrm>
              <a:off x="2958900" y="4380875"/>
              <a:ext cx="1025" cy="4525"/>
            </a:xfrm>
            <a:custGeom>
              <a:avLst/>
              <a:gdLst/>
              <a:ahLst/>
              <a:cxnLst/>
              <a:rect l="l" t="t" r="r" b="b"/>
              <a:pathLst>
                <a:path w="41" h="181" extrusionOk="0">
                  <a:moveTo>
                    <a:pt x="41" y="1"/>
                  </a:moveTo>
                  <a:lnTo>
                    <a:pt x="0" y="167"/>
                  </a:lnTo>
                  <a:lnTo>
                    <a:pt x="29" y="181"/>
                  </a:lnTo>
                  <a:lnTo>
                    <a:pt x="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30"/>
            <p:cNvSpPr/>
            <p:nvPr/>
          </p:nvSpPr>
          <p:spPr>
            <a:xfrm>
              <a:off x="2935700" y="4401200"/>
              <a:ext cx="3800" cy="4575"/>
            </a:xfrm>
            <a:custGeom>
              <a:avLst/>
              <a:gdLst/>
              <a:ahLst/>
              <a:cxnLst/>
              <a:rect l="l" t="t" r="r" b="b"/>
              <a:pathLst>
                <a:path w="152" h="183" extrusionOk="0">
                  <a:moveTo>
                    <a:pt x="48" y="1"/>
                  </a:moveTo>
                  <a:cubicBezTo>
                    <a:pt x="1" y="1"/>
                    <a:pt x="0" y="94"/>
                    <a:pt x="78" y="183"/>
                  </a:cubicBezTo>
                  <a:cubicBezTo>
                    <a:pt x="100" y="130"/>
                    <a:pt x="152" y="128"/>
                    <a:pt x="123" y="50"/>
                  </a:cubicBezTo>
                  <a:cubicBezTo>
                    <a:pt x="93" y="15"/>
                    <a:pt x="67" y="1"/>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30"/>
            <p:cNvSpPr/>
            <p:nvPr/>
          </p:nvSpPr>
          <p:spPr>
            <a:xfrm>
              <a:off x="2694550" y="4929300"/>
              <a:ext cx="21575" cy="15825"/>
            </a:xfrm>
            <a:custGeom>
              <a:avLst/>
              <a:gdLst/>
              <a:ahLst/>
              <a:cxnLst/>
              <a:rect l="l" t="t" r="r" b="b"/>
              <a:pathLst>
                <a:path w="863" h="633" extrusionOk="0">
                  <a:moveTo>
                    <a:pt x="429" y="0"/>
                  </a:moveTo>
                  <a:cubicBezTo>
                    <a:pt x="251" y="0"/>
                    <a:pt x="59" y="85"/>
                    <a:pt x="1" y="341"/>
                  </a:cubicBezTo>
                  <a:lnTo>
                    <a:pt x="252" y="632"/>
                  </a:lnTo>
                  <a:cubicBezTo>
                    <a:pt x="446" y="599"/>
                    <a:pt x="863" y="469"/>
                    <a:pt x="721" y="85"/>
                  </a:cubicBezTo>
                  <a:cubicBezTo>
                    <a:pt x="658" y="37"/>
                    <a:pt x="547" y="0"/>
                    <a:pt x="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30"/>
            <p:cNvSpPr/>
            <p:nvPr/>
          </p:nvSpPr>
          <p:spPr>
            <a:xfrm>
              <a:off x="2763050" y="4698800"/>
              <a:ext cx="7950" cy="7475"/>
            </a:xfrm>
            <a:custGeom>
              <a:avLst/>
              <a:gdLst/>
              <a:ahLst/>
              <a:cxnLst/>
              <a:rect l="l" t="t" r="r" b="b"/>
              <a:pathLst>
                <a:path w="318" h="299" extrusionOk="0">
                  <a:moveTo>
                    <a:pt x="202" y="3"/>
                  </a:moveTo>
                  <a:lnTo>
                    <a:pt x="202" y="3"/>
                  </a:lnTo>
                  <a:cubicBezTo>
                    <a:pt x="112" y="13"/>
                    <a:pt x="1" y="1"/>
                    <a:pt x="20" y="141"/>
                  </a:cubicBezTo>
                  <a:cubicBezTo>
                    <a:pt x="52" y="256"/>
                    <a:pt x="99" y="298"/>
                    <a:pt x="142" y="298"/>
                  </a:cubicBezTo>
                  <a:cubicBezTo>
                    <a:pt x="238" y="298"/>
                    <a:pt x="317" y="94"/>
                    <a:pt x="202" y="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30"/>
            <p:cNvSpPr/>
            <p:nvPr/>
          </p:nvSpPr>
          <p:spPr>
            <a:xfrm>
              <a:off x="2712550" y="4790100"/>
              <a:ext cx="5350" cy="3525"/>
            </a:xfrm>
            <a:custGeom>
              <a:avLst/>
              <a:gdLst/>
              <a:ahLst/>
              <a:cxnLst/>
              <a:rect l="l" t="t" r="r" b="b"/>
              <a:pathLst>
                <a:path w="214" h="141" extrusionOk="0">
                  <a:moveTo>
                    <a:pt x="1" y="1"/>
                  </a:moveTo>
                  <a:lnTo>
                    <a:pt x="10" y="140"/>
                  </a:lnTo>
                  <a:lnTo>
                    <a:pt x="214" y="9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30"/>
            <p:cNvSpPr/>
            <p:nvPr/>
          </p:nvSpPr>
          <p:spPr>
            <a:xfrm>
              <a:off x="3011650" y="4700750"/>
              <a:ext cx="32475" cy="32550"/>
            </a:xfrm>
            <a:custGeom>
              <a:avLst/>
              <a:gdLst/>
              <a:ahLst/>
              <a:cxnLst/>
              <a:rect l="l" t="t" r="r" b="b"/>
              <a:pathLst>
                <a:path w="1299" h="1302" extrusionOk="0">
                  <a:moveTo>
                    <a:pt x="365" y="1"/>
                  </a:moveTo>
                  <a:cubicBezTo>
                    <a:pt x="336" y="1"/>
                    <a:pt x="305" y="4"/>
                    <a:pt x="270" y="10"/>
                  </a:cubicBezTo>
                  <a:cubicBezTo>
                    <a:pt x="0" y="394"/>
                    <a:pt x="410" y="861"/>
                    <a:pt x="462" y="1301"/>
                  </a:cubicBezTo>
                  <a:lnTo>
                    <a:pt x="960" y="1199"/>
                  </a:lnTo>
                  <a:cubicBezTo>
                    <a:pt x="1284" y="932"/>
                    <a:pt x="1298" y="408"/>
                    <a:pt x="1104" y="145"/>
                  </a:cubicBezTo>
                  <a:lnTo>
                    <a:pt x="1104" y="145"/>
                  </a:lnTo>
                  <a:cubicBezTo>
                    <a:pt x="1012" y="202"/>
                    <a:pt x="941" y="223"/>
                    <a:pt x="881" y="223"/>
                  </a:cubicBezTo>
                  <a:cubicBezTo>
                    <a:pt x="687" y="223"/>
                    <a:pt x="612" y="1"/>
                    <a:pt x="3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30"/>
            <p:cNvSpPr/>
            <p:nvPr/>
          </p:nvSpPr>
          <p:spPr>
            <a:xfrm>
              <a:off x="3240875" y="5066125"/>
              <a:ext cx="13650" cy="8600"/>
            </a:xfrm>
            <a:custGeom>
              <a:avLst/>
              <a:gdLst/>
              <a:ahLst/>
              <a:cxnLst/>
              <a:rect l="l" t="t" r="r" b="b"/>
              <a:pathLst>
                <a:path w="546" h="344" extrusionOk="0">
                  <a:moveTo>
                    <a:pt x="149" y="1"/>
                  </a:moveTo>
                  <a:cubicBezTo>
                    <a:pt x="118" y="1"/>
                    <a:pt x="89" y="6"/>
                    <a:pt x="62" y="19"/>
                  </a:cubicBezTo>
                  <a:cubicBezTo>
                    <a:pt x="41" y="132"/>
                    <a:pt x="1" y="284"/>
                    <a:pt x="214" y="343"/>
                  </a:cubicBezTo>
                  <a:cubicBezTo>
                    <a:pt x="387" y="341"/>
                    <a:pt x="524" y="272"/>
                    <a:pt x="546" y="161"/>
                  </a:cubicBezTo>
                  <a:cubicBezTo>
                    <a:pt x="436" y="98"/>
                    <a:pt x="278"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30"/>
            <p:cNvSpPr/>
            <p:nvPr/>
          </p:nvSpPr>
          <p:spPr>
            <a:xfrm>
              <a:off x="3252950" y="4910350"/>
              <a:ext cx="60650" cy="44575"/>
            </a:xfrm>
            <a:custGeom>
              <a:avLst/>
              <a:gdLst/>
              <a:ahLst/>
              <a:cxnLst/>
              <a:rect l="l" t="t" r="r" b="b"/>
              <a:pathLst>
                <a:path w="2426" h="1783" extrusionOk="0">
                  <a:moveTo>
                    <a:pt x="1438" y="0"/>
                  </a:moveTo>
                  <a:cubicBezTo>
                    <a:pt x="1076" y="52"/>
                    <a:pt x="910" y="256"/>
                    <a:pt x="588" y="303"/>
                  </a:cubicBezTo>
                  <a:cubicBezTo>
                    <a:pt x="1140" y="576"/>
                    <a:pt x="1" y="434"/>
                    <a:pt x="479" y="824"/>
                  </a:cubicBezTo>
                  <a:cubicBezTo>
                    <a:pt x="700" y="1397"/>
                    <a:pt x="1329" y="1544"/>
                    <a:pt x="1945" y="1772"/>
                  </a:cubicBezTo>
                  <a:cubicBezTo>
                    <a:pt x="1979" y="1779"/>
                    <a:pt x="2015" y="1782"/>
                    <a:pt x="2052" y="1782"/>
                  </a:cubicBezTo>
                  <a:cubicBezTo>
                    <a:pt x="2220" y="1782"/>
                    <a:pt x="2398" y="1707"/>
                    <a:pt x="2398" y="1561"/>
                  </a:cubicBezTo>
                  <a:cubicBezTo>
                    <a:pt x="2426" y="997"/>
                    <a:pt x="2156" y="292"/>
                    <a:pt x="14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30"/>
            <p:cNvSpPr/>
            <p:nvPr/>
          </p:nvSpPr>
          <p:spPr>
            <a:xfrm>
              <a:off x="3382725" y="5059950"/>
              <a:ext cx="228675" cy="133500"/>
            </a:xfrm>
            <a:custGeom>
              <a:avLst/>
              <a:gdLst/>
              <a:ahLst/>
              <a:cxnLst/>
              <a:rect l="l" t="t" r="r" b="b"/>
              <a:pathLst>
                <a:path w="9147" h="5340" extrusionOk="0">
                  <a:moveTo>
                    <a:pt x="1988" y="1"/>
                  </a:moveTo>
                  <a:cubicBezTo>
                    <a:pt x="1687" y="600"/>
                    <a:pt x="1121" y="545"/>
                    <a:pt x="908" y="1144"/>
                  </a:cubicBezTo>
                  <a:cubicBezTo>
                    <a:pt x="802" y="1080"/>
                    <a:pt x="709" y="949"/>
                    <a:pt x="579" y="949"/>
                  </a:cubicBezTo>
                  <a:cubicBezTo>
                    <a:pt x="547" y="949"/>
                    <a:pt x="512" y="957"/>
                    <a:pt x="475" y="976"/>
                  </a:cubicBezTo>
                  <a:lnTo>
                    <a:pt x="754" y="1433"/>
                  </a:lnTo>
                  <a:cubicBezTo>
                    <a:pt x="725" y="1448"/>
                    <a:pt x="690" y="1455"/>
                    <a:pt x="652" y="1455"/>
                  </a:cubicBezTo>
                  <a:cubicBezTo>
                    <a:pt x="468" y="1455"/>
                    <a:pt x="201" y="1309"/>
                    <a:pt x="65" y="1309"/>
                  </a:cubicBezTo>
                  <a:cubicBezTo>
                    <a:pt x="48" y="1309"/>
                    <a:pt x="32" y="1312"/>
                    <a:pt x="20" y="1317"/>
                  </a:cubicBezTo>
                  <a:lnTo>
                    <a:pt x="247" y="1481"/>
                  </a:lnTo>
                  <a:cubicBezTo>
                    <a:pt x="77" y="1611"/>
                    <a:pt x="1" y="1689"/>
                    <a:pt x="174" y="1895"/>
                  </a:cubicBezTo>
                  <a:cubicBezTo>
                    <a:pt x="339" y="1917"/>
                    <a:pt x="428" y="2130"/>
                    <a:pt x="520" y="2130"/>
                  </a:cubicBezTo>
                  <a:cubicBezTo>
                    <a:pt x="555" y="2130"/>
                    <a:pt x="589" y="2100"/>
                    <a:pt x="628" y="2021"/>
                  </a:cubicBezTo>
                  <a:lnTo>
                    <a:pt x="628" y="2021"/>
                  </a:lnTo>
                  <a:cubicBezTo>
                    <a:pt x="1464" y="2352"/>
                    <a:pt x="453" y="2518"/>
                    <a:pt x="1069" y="2947"/>
                  </a:cubicBezTo>
                  <a:cubicBezTo>
                    <a:pt x="1597" y="3354"/>
                    <a:pt x="2786" y="3657"/>
                    <a:pt x="3089" y="4256"/>
                  </a:cubicBezTo>
                  <a:cubicBezTo>
                    <a:pt x="3280" y="4324"/>
                    <a:pt x="3394" y="4350"/>
                    <a:pt x="3464" y="4350"/>
                  </a:cubicBezTo>
                  <a:cubicBezTo>
                    <a:pt x="3683" y="4350"/>
                    <a:pt x="3479" y="4100"/>
                    <a:pt x="3843" y="4100"/>
                  </a:cubicBezTo>
                  <a:cubicBezTo>
                    <a:pt x="3865" y="4100"/>
                    <a:pt x="3888" y="4100"/>
                    <a:pt x="3913" y="4102"/>
                  </a:cubicBezTo>
                  <a:cubicBezTo>
                    <a:pt x="4292" y="4240"/>
                    <a:pt x="3925" y="4292"/>
                    <a:pt x="3956" y="4448"/>
                  </a:cubicBezTo>
                  <a:cubicBezTo>
                    <a:pt x="4247" y="4626"/>
                    <a:pt x="5088" y="4578"/>
                    <a:pt x="5147" y="5038"/>
                  </a:cubicBezTo>
                  <a:cubicBezTo>
                    <a:pt x="5779" y="5254"/>
                    <a:pt x="6548" y="5339"/>
                    <a:pt x="7239" y="5339"/>
                  </a:cubicBezTo>
                  <a:cubicBezTo>
                    <a:pt x="7480" y="5339"/>
                    <a:pt x="7712" y="5329"/>
                    <a:pt x="7925" y="5310"/>
                  </a:cubicBezTo>
                  <a:cubicBezTo>
                    <a:pt x="8327" y="5244"/>
                    <a:pt x="8043" y="4306"/>
                    <a:pt x="8725" y="4197"/>
                  </a:cubicBezTo>
                  <a:lnTo>
                    <a:pt x="8394" y="4100"/>
                  </a:lnTo>
                  <a:cubicBezTo>
                    <a:pt x="8505" y="3702"/>
                    <a:pt x="8640" y="3572"/>
                    <a:pt x="8647" y="3117"/>
                  </a:cubicBezTo>
                  <a:cubicBezTo>
                    <a:pt x="8602" y="3105"/>
                    <a:pt x="8563" y="3099"/>
                    <a:pt x="8529" y="3099"/>
                  </a:cubicBezTo>
                  <a:cubicBezTo>
                    <a:pt x="8320" y="3099"/>
                    <a:pt x="8288" y="3297"/>
                    <a:pt x="8077" y="3297"/>
                  </a:cubicBezTo>
                  <a:cubicBezTo>
                    <a:pt x="8043" y="3297"/>
                    <a:pt x="8005" y="3292"/>
                    <a:pt x="7960" y="3280"/>
                  </a:cubicBezTo>
                  <a:lnTo>
                    <a:pt x="7963" y="3280"/>
                  </a:lnTo>
                  <a:cubicBezTo>
                    <a:pt x="7792" y="3081"/>
                    <a:pt x="7678" y="2842"/>
                    <a:pt x="7714" y="2717"/>
                  </a:cubicBezTo>
                  <a:lnTo>
                    <a:pt x="7714" y="2717"/>
                  </a:lnTo>
                  <a:cubicBezTo>
                    <a:pt x="7878" y="2803"/>
                    <a:pt x="8012" y="2834"/>
                    <a:pt x="8130" y="2834"/>
                  </a:cubicBezTo>
                  <a:cubicBezTo>
                    <a:pt x="8427" y="2834"/>
                    <a:pt x="8618" y="2638"/>
                    <a:pt x="8919" y="2638"/>
                  </a:cubicBezTo>
                  <a:cubicBezTo>
                    <a:pt x="8952" y="2638"/>
                    <a:pt x="8986" y="2641"/>
                    <a:pt x="9021" y="2646"/>
                  </a:cubicBezTo>
                  <a:cubicBezTo>
                    <a:pt x="9147" y="2487"/>
                    <a:pt x="8694" y="1992"/>
                    <a:pt x="8862" y="1708"/>
                  </a:cubicBezTo>
                  <a:cubicBezTo>
                    <a:pt x="8391" y="1545"/>
                    <a:pt x="8050" y="1343"/>
                    <a:pt x="7664" y="1334"/>
                  </a:cubicBezTo>
                  <a:cubicBezTo>
                    <a:pt x="6980" y="1402"/>
                    <a:pt x="7176" y="1919"/>
                    <a:pt x="6812" y="2132"/>
                  </a:cubicBezTo>
                  <a:cubicBezTo>
                    <a:pt x="6738" y="2013"/>
                    <a:pt x="6222" y="1864"/>
                    <a:pt x="6352" y="1698"/>
                  </a:cubicBezTo>
                  <a:lnTo>
                    <a:pt x="6352" y="1698"/>
                  </a:lnTo>
                  <a:cubicBezTo>
                    <a:pt x="6305" y="1756"/>
                    <a:pt x="6234" y="1786"/>
                    <a:pt x="6148" y="1786"/>
                  </a:cubicBezTo>
                  <a:cubicBezTo>
                    <a:pt x="6035" y="1786"/>
                    <a:pt x="5899" y="1733"/>
                    <a:pt x="5763" y="1620"/>
                  </a:cubicBezTo>
                  <a:lnTo>
                    <a:pt x="5931" y="1447"/>
                  </a:lnTo>
                  <a:cubicBezTo>
                    <a:pt x="5747" y="1431"/>
                    <a:pt x="5544" y="1416"/>
                    <a:pt x="5358" y="1416"/>
                  </a:cubicBezTo>
                  <a:cubicBezTo>
                    <a:pt x="5172" y="1416"/>
                    <a:pt x="5004" y="1431"/>
                    <a:pt x="4891" y="1474"/>
                  </a:cubicBezTo>
                  <a:cubicBezTo>
                    <a:pt x="4858" y="1159"/>
                    <a:pt x="4441" y="782"/>
                    <a:pt x="4294" y="602"/>
                  </a:cubicBezTo>
                  <a:cubicBezTo>
                    <a:pt x="3837" y="353"/>
                    <a:pt x="3151" y="685"/>
                    <a:pt x="3020" y="114"/>
                  </a:cubicBezTo>
                  <a:cubicBezTo>
                    <a:pt x="3019" y="114"/>
                    <a:pt x="3018" y="114"/>
                    <a:pt x="3017" y="114"/>
                  </a:cubicBezTo>
                  <a:cubicBezTo>
                    <a:pt x="2738" y="114"/>
                    <a:pt x="2652" y="384"/>
                    <a:pt x="2352" y="420"/>
                  </a:cubicBezTo>
                  <a:lnTo>
                    <a:pt x="19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30"/>
            <p:cNvSpPr/>
            <p:nvPr/>
          </p:nvSpPr>
          <p:spPr>
            <a:xfrm>
              <a:off x="3493750" y="4945275"/>
              <a:ext cx="40925" cy="23525"/>
            </a:xfrm>
            <a:custGeom>
              <a:avLst/>
              <a:gdLst/>
              <a:ahLst/>
              <a:cxnLst/>
              <a:rect l="l" t="t" r="r" b="b"/>
              <a:pathLst>
                <a:path w="1637" h="941" extrusionOk="0">
                  <a:moveTo>
                    <a:pt x="684" y="1"/>
                  </a:moveTo>
                  <a:cubicBezTo>
                    <a:pt x="647" y="1"/>
                    <a:pt x="611" y="9"/>
                    <a:pt x="576" y="29"/>
                  </a:cubicBezTo>
                  <a:cubicBezTo>
                    <a:pt x="389" y="135"/>
                    <a:pt x="0" y="320"/>
                    <a:pt x="374" y="630"/>
                  </a:cubicBezTo>
                  <a:cubicBezTo>
                    <a:pt x="574" y="787"/>
                    <a:pt x="831" y="940"/>
                    <a:pt x="1069" y="940"/>
                  </a:cubicBezTo>
                  <a:cubicBezTo>
                    <a:pt x="1115" y="940"/>
                    <a:pt x="1161" y="934"/>
                    <a:pt x="1206" y="922"/>
                  </a:cubicBezTo>
                  <a:cubicBezTo>
                    <a:pt x="1324" y="754"/>
                    <a:pt x="1637" y="420"/>
                    <a:pt x="1158" y="206"/>
                  </a:cubicBezTo>
                  <a:cubicBezTo>
                    <a:pt x="1012" y="158"/>
                    <a:pt x="844" y="1"/>
                    <a:pt x="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30"/>
            <p:cNvSpPr/>
            <p:nvPr/>
          </p:nvSpPr>
          <p:spPr>
            <a:xfrm>
              <a:off x="3596350" y="5080775"/>
              <a:ext cx="42175" cy="28375"/>
            </a:xfrm>
            <a:custGeom>
              <a:avLst/>
              <a:gdLst/>
              <a:ahLst/>
              <a:cxnLst/>
              <a:rect l="l" t="t" r="r" b="b"/>
              <a:pathLst>
                <a:path w="1687" h="1135" extrusionOk="0">
                  <a:moveTo>
                    <a:pt x="772" y="1"/>
                  </a:moveTo>
                  <a:cubicBezTo>
                    <a:pt x="602" y="1"/>
                    <a:pt x="479" y="86"/>
                    <a:pt x="339" y="136"/>
                  </a:cubicBezTo>
                  <a:cubicBezTo>
                    <a:pt x="0" y="399"/>
                    <a:pt x="568" y="1048"/>
                    <a:pt x="1132" y="1121"/>
                  </a:cubicBezTo>
                  <a:cubicBezTo>
                    <a:pt x="1194" y="1130"/>
                    <a:pt x="1247" y="1134"/>
                    <a:pt x="1293" y="1134"/>
                  </a:cubicBezTo>
                  <a:cubicBezTo>
                    <a:pt x="1640" y="1134"/>
                    <a:pt x="1582" y="899"/>
                    <a:pt x="1686" y="683"/>
                  </a:cubicBezTo>
                  <a:cubicBezTo>
                    <a:pt x="1620" y="442"/>
                    <a:pt x="1284" y="236"/>
                    <a:pt x="947" y="30"/>
                  </a:cubicBezTo>
                  <a:cubicBezTo>
                    <a:pt x="883" y="9"/>
                    <a:pt x="825" y="1"/>
                    <a:pt x="7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30"/>
            <p:cNvSpPr/>
            <p:nvPr/>
          </p:nvSpPr>
          <p:spPr>
            <a:xfrm>
              <a:off x="3496275" y="4729250"/>
              <a:ext cx="63675" cy="43675"/>
            </a:xfrm>
            <a:custGeom>
              <a:avLst/>
              <a:gdLst/>
              <a:ahLst/>
              <a:cxnLst/>
              <a:rect l="l" t="t" r="r" b="b"/>
              <a:pathLst>
                <a:path w="2547" h="1747" extrusionOk="0">
                  <a:moveTo>
                    <a:pt x="639" y="1"/>
                  </a:moveTo>
                  <a:cubicBezTo>
                    <a:pt x="526" y="1"/>
                    <a:pt x="411" y="47"/>
                    <a:pt x="292" y="166"/>
                  </a:cubicBezTo>
                  <a:cubicBezTo>
                    <a:pt x="214" y="474"/>
                    <a:pt x="1" y="853"/>
                    <a:pt x="285" y="1160"/>
                  </a:cubicBezTo>
                  <a:cubicBezTo>
                    <a:pt x="399" y="1418"/>
                    <a:pt x="583" y="1481"/>
                    <a:pt x="791" y="1481"/>
                  </a:cubicBezTo>
                  <a:cubicBezTo>
                    <a:pt x="985" y="1481"/>
                    <a:pt x="1201" y="1426"/>
                    <a:pt x="1402" y="1426"/>
                  </a:cubicBezTo>
                  <a:cubicBezTo>
                    <a:pt x="1611" y="1426"/>
                    <a:pt x="1803" y="1486"/>
                    <a:pt x="1936" y="1729"/>
                  </a:cubicBezTo>
                  <a:cubicBezTo>
                    <a:pt x="1985" y="1741"/>
                    <a:pt x="2029" y="1746"/>
                    <a:pt x="2068" y="1746"/>
                  </a:cubicBezTo>
                  <a:cubicBezTo>
                    <a:pt x="2265" y="1746"/>
                    <a:pt x="2351" y="1614"/>
                    <a:pt x="2416" y="1501"/>
                  </a:cubicBezTo>
                  <a:cubicBezTo>
                    <a:pt x="2547" y="829"/>
                    <a:pt x="1408" y="1239"/>
                    <a:pt x="1602" y="497"/>
                  </a:cubicBezTo>
                  <a:cubicBezTo>
                    <a:pt x="1246" y="340"/>
                    <a:pt x="946" y="1"/>
                    <a:pt x="6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30"/>
            <p:cNvSpPr/>
            <p:nvPr/>
          </p:nvSpPr>
          <p:spPr>
            <a:xfrm>
              <a:off x="3542100" y="4874800"/>
              <a:ext cx="31525" cy="21350"/>
            </a:xfrm>
            <a:custGeom>
              <a:avLst/>
              <a:gdLst/>
              <a:ahLst/>
              <a:cxnLst/>
              <a:rect l="l" t="t" r="r" b="b"/>
              <a:pathLst>
                <a:path w="1261" h="854" extrusionOk="0">
                  <a:moveTo>
                    <a:pt x="421" y="1"/>
                  </a:moveTo>
                  <a:cubicBezTo>
                    <a:pt x="378" y="1"/>
                    <a:pt x="337" y="6"/>
                    <a:pt x="299" y="16"/>
                  </a:cubicBezTo>
                  <a:cubicBezTo>
                    <a:pt x="207" y="181"/>
                    <a:pt x="1" y="250"/>
                    <a:pt x="136" y="510"/>
                  </a:cubicBezTo>
                  <a:cubicBezTo>
                    <a:pt x="210" y="708"/>
                    <a:pt x="516" y="854"/>
                    <a:pt x="756" y="854"/>
                  </a:cubicBezTo>
                  <a:cubicBezTo>
                    <a:pt x="798" y="854"/>
                    <a:pt x="838" y="849"/>
                    <a:pt x="875" y="840"/>
                  </a:cubicBezTo>
                  <a:cubicBezTo>
                    <a:pt x="1029" y="743"/>
                    <a:pt x="1261" y="544"/>
                    <a:pt x="1062" y="316"/>
                  </a:cubicBezTo>
                  <a:cubicBezTo>
                    <a:pt x="967" y="147"/>
                    <a:pt x="663" y="1"/>
                    <a:pt x="4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30"/>
            <p:cNvSpPr/>
            <p:nvPr/>
          </p:nvSpPr>
          <p:spPr>
            <a:xfrm>
              <a:off x="3584800" y="4947700"/>
              <a:ext cx="22225" cy="14475"/>
            </a:xfrm>
            <a:custGeom>
              <a:avLst/>
              <a:gdLst/>
              <a:ahLst/>
              <a:cxnLst/>
              <a:rect l="l" t="t" r="r" b="b"/>
              <a:pathLst>
                <a:path w="889" h="579" extrusionOk="0">
                  <a:moveTo>
                    <a:pt x="296" y="1"/>
                  </a:moveTo>
                  <a:cubicBezTo>
                    <a:pt x="126" y="128"/>
                    <a:pt x="0" y="195"/>
                    <a:pt x="60" y="417"/>
                  </a:cubicBezTo>
                  <a:lnTo>
                    <a:pt x="543" y="578"/>
                  </a:lnTo>
                  <a:cubicBezTo>
                    <a:pt x="614" y="481"/>
                    <a:pt x="888" y="420"/>
                    <a:pt x="716" y="195"/>
                  </a:cubicBezTo>
                  <a:cubicBezTo>
                    <a:pt x="538" y="131"/>
                    <a:pt x="486"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30"/>
            <p:cNvSpPr/>
            <p:nvPr/>
          </p:nvSpPr>
          <p:spPr>
            <a:xfrm>
              <a:off x="3573950" y="4881225"/>
              <a:ext cx="26975" cy="20950"/>
            </a:xfrm>
            <a:custGeom>
              <a:avLst/>
              <a:gdLst/>
              <a:ahLst/>
              <a:cxnLst/>
              <a:rect l="l" t="t" r="r" b="b"/>
              <a:pathLst>
                <a:path w="1079" h="838" extrusionOk="0">
                  <a:moveTo>
                    <a:pt x="413" y="0"/>
                  </a:moveTo>
                  <a:cubicBezTo>
                    <a:pt x="171" y="64"/>
                    <a:pt x="1" y="225"/>
                    <a:pt x="10" y="455"/>
                  </a:cubicBezTo>
                  <a:cubicBezTo>
                    <a:pt x="261" y="621"/>
                    <a:pt x="335" y="815"/>
                    <a:pt x="602" y="817"/>
                  </a:cubicBezTo>
                  <a:cubicBezTo>
                    <a:pt x="664" y="831"/>
                    <a:pt x="716" y="838"/>
                    <a:pt x="760" y="838"/>
                  </a:cubicBezTo>
                  <a:cubicBezTo>
                    <a:pt x="1046" y="838"/>
                    <a:pt x="1019" y="569"/>
                    <a:pt x="1078" y="372"/>
                  </a:cubicBezTo>
                  <a:cubicBezTo>
                    <a:pt x="894" y="175"/>
                    <a:pt x="666" y="69"/>
                    <a:pt x="4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30"/>
            <p:cNvSpPr/>
            <p:nvPr/>
          </p:nvSpPr>
          <p:spPr>
            <a:xfrm>
              <a:off x="3615700" y="4945225"/>
              <a:ext cx="65775" cy="43225"/>
            </a:xfrm>
            <a:custGeom>
              <a:avLst/>
              <a:gdLst/>
              <a:ahLst/>
              <a:cxnLst/>
              <a:rect l="l" t="t" r="r" b="b"/>
              <a:pathLst>
                <a:path w="2631" h="1729" extrusionOk="0">
                  <a:moveTo>
                    <a:pt x="848" y="0"/>
                  </a:moveTo>
                  <a:cubicBezTo>
                    <a:pt x="763" y="156"/>
                    <a:pt x="680" y="313"/>
                    <a:pt x="394" y="339"/>
                  </a:cubicBezTo>
                  <a:cubicBezTo>
                    <a:pt x="536" y="500"/>
                    <a:pt x="391" y="592"/>
                    <a:pt x="332" y="718"/>
                  </a:cubicBezTo>
                  <a:cubicBezTo>
                    <a:pt x="0" y="1156"/>
                    <a:pt x="967" y="1326"/>
                    <a:pt x="1338" y="1679"/>
                  </a:cubicBezTo>
                  <a:cubicBezTo>
                    <a:pt x="1475" y="1713"/>
                    <a:pt x="1601" y="1729"/>
                    <a:pt x="1718" y="1729"/>
                  </a:cubicBezTo>
                  <a:cubicBezTo>
                    <a:pt x="2306" y="1729"/>
                    <a:pt x="2631" y="1334"/>
                    <a:pt x="2591" y="943"/>
                  </a:cubicBezTo>
                  <a:cubicBezTo>
                    <a:pt x="2362" y="651"/>
                    <a:pt x="1724" y="438"/>
                    <a:pt x="1907" y="161"/>
                  </a:cubicBezTo>
                  <a:cubicBezTo>
                    <a:pt x="1832" y="142"/>
                    <a:pt x="1747" y="138"/>
                    <a:pt x="1657" y="138"/>
                  </a:cubicBezTo>
                  <a:cubicBezTo>
                    <a:pt x="1586" y="138"/>
                    <a:pt x="1511" y="140"/>
                    <a:pt x="1435" y="140"/>
                  </a:cubicBezTo>
                  <a:cubicBezTo>
                    <a:pt x="1240" y="140"/>
                    <a:pt x="1035" y="123"/>
                    <a:pt x="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30"/>
            <p:cNvSpPr/>
            <p:nvPr/>
          </p:nvSpPr>
          <p:spPr>
            <a:xfrm>
              <a:off x="3700175" y="5081500"/>
              <a:ext cx="60000" cy="56800"/>
            </a:xfrm>
            <a:custGeom>
              <a:avLst/>
              <a:gdLst/>
              <a:ahLst/>
              <a:cxnLst/>
              <a:rect l="l" t="t" r="r" b="b"/>
              <a:pathLst>
                <a:path w="2400" h="2272" extrusionOk="0">
                  <a:moveTo>
                    <a:pt x="903" y="1"/>
                  </a:moveTo>
                  <a:lnTo>
                    <a:pt x="271" y="334"/>
                  </a:lnTo>
                  <a:cubicBezTo>
                    <a:pt x="389" y="607"/>
                    <a:pt x="320" y="749"/>
                    <a:pt x="82" y="749"/>
                  </a:cubicBezTo>
                  <a:cubicBezTo>
                    <a:pt x="57" y="749"/>
                    <a:pt x="30" y="747"/>
                    <a:pt x="1" y="744"/>
                  </a:cubicBezTo>
                  <a:lnTo>
                    <a:pt x="1" y="744"/>
                  </a:lnTo>
                  <a:cubicBezTo>
                    <a:pt x="1029" y="945"/>
                    <a:pt x="522" y="1900"/>
                    <a:pt x="1550" y="2264"/>
                  </a:cubicBezTo>
                  <a:cubicBezTo>
                    <a:pt x="1597" y="2269"/>
                    <a:pt x="1642" y="2271"/>
                    <a:pt x="1686" y="2271"/>
                  </a:cubicBezTo>
                  <a:cubicBezTo>
                    <a:pt x="2085" y="2271"/>
                    <a:pt x="2325" y="2089"/>
                    <a:pt x="2317" y="1805"/>
                  </a:cubicBezTo>
                  <a:cubicBezTo>
                    <a:pt x="1708" y="1405"/>
                    <a:pt x="2369" y="1230"/>
                    <a:pt x="2400" y="971"/>
                  </a:cubicBezTo>
                  <a:cubicBezTo>
                    <a:pt x="2066" y="870"/>
                    <a:pt x="1535" y="199"/>
                    <a:pt x="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30"/>
            <p:cNvSpPr/>
            <p:nvPr/>
          </p:nvSpPr>
          <p:spPr>
            <a:xfrm>
              <a:off x="3605150" y="4881675"/>
              <a:ext cx="32175" cy="20075"/>
            </a:xfrm>
            <a:custGeom>
              <a:avLst/>
              <a:gdLst/>
              <a:ahLst/>
              <a:cxnLst/>
              <a:rect l="l" t="t" r="r" b="b"/>
              <a:pathLst>
                <a:path w="1287" h="803" extrusionOk="0">
                  <a:moveTo>
                    <a:pt x="424" y="1"/>
                  </a:moveTo>
                  <a:cubicBezTo>
                    <a:pt x="372" y="1"/>
                    <a:pt x="320" y="3"/>
                    <a:pt x="271" y="8"/>
                  </a:cubicBezTo>
                  <a:cubicBezTo>
                    <a:pt x="1" y="98"/>
                    <a:pt x="18" y="456"/>
                    <a:pt x="280" y="657"/>
                  </a:cubicBezTo>
                  <a:cubicBezTo>
                    <a:pt x="448" y="771"/>
                    <a:pt x="620" y="803"/>
                    <a:pt x="785" y="803"/>
                  </a:cubicBezTo>
                  <a:cubicBezTo>
                    <a:pt x="965" y="803"/>
                    <a:pt x="1137" y="765"/>
                    <a:pt x="1287" y="754"/>
                  </a:cubicBezTo>
                  <a:cubicBezTo>
                    <a:pt x="1239" y="527"/>
                    <a:pt x="1083" y="297"/>
                    <a:pt x="1090" y="103"/>
                  </a:cubicBezTo>
                  <a:cubicBezTo>
                    <a:pt x="888" y="42"/>
                    <a:pt x="644" y="1"/>
                    <a:pt x="4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30"/>
            <p:cNvSpPr/>
            <p:nvPr/>
          </p:nvSpPr>
          <p:spPr>
            <a:xfrm>
              <a:off x="3628200" y="4860725"/>
              <a:ext cx="34175" cy="23550"/>
            </a:xfrm>
            <a:custGeom>
              <a:avLst/>
              <a:gdLst/>
              <a:ahLst/>
              <a:cxnLst/>
              <a:rect l="l" t="t" r="r" b="b"/>
              <a:pathLst>
                <a:path w="1367" h="942" extrusionOk="0">
                  <a:moveTo>
                    <a:pt x="855" y="1"/>
                  </a:moveTo>
                  <a:cubicBezTo>
                    <a:pt x="628" y="216"/>
                    <a:pt x="119" y="29"/>
                    <a:pt x="0" y="349"/>
                  </a:cubicBezTo>
                  <a:cubicBezTo>
                    <a:pt x="55" y="612"/>
                    <a:pt x="223" y="780"/>
                    <a:pt x="497" y="922"/>
                  </a:cubicBezTo>
                  <a:cubicBezTo>
                    <a:pt x="573" y="935"/>
                    <a:pt x="643" y="941"/>
                    <a:pt x="707" y="941"/>
                  </a:cubicBezTo>
                  <a:cubicBezTo>
                    <a:pt x="842" y="941"/>
                    <a:pt x="950" y="912"/>
                    <a:pt x="1030" y="851"/>
                  </a:cubicBezTo>
                  <a:cubicBezTo>
                    <a:pt x="952" y="524"/>
                    <a:pt x="1367" y="320"/>
                    <a:pt x="8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30"/>
            <p:cNvSpPr/>
            <p:nvPr/>
          </p:nvSpPr>
          <p:spPr>
            <a:xfrm>
              <a:off x="3628025" y="4737700"/>
              <a:ext cx="27200" cy="18550"/>
            </a:xfrm>
            <a:custGeom>
              <a:avLst/>
              <a:gdLst/>
              <a:ahLst/>
              <a:cxnLst/>
              <a:rect l="l" t="t" r="r" b="b"/>
              <a:pathLst>
                <a:path w="1088" h="742" extrusionOk="0">
                  <a:moveTo>
                    <a:pt x="593" y="1"/>
                  </a:moveTo>
                  <a:cubicBezTo>
                    <a:pt x="555" y="1"/>
                    <a:pt x="513" y="8"/>
                    <a:pt x="467" y="24"/>
                  </a:cubicBezTo>
                  <a:cubicBezTo>
                    <a:pt x="0" y="159"/>
                    <a:pt x="213" y="709"/>
                    <a:pt x="715" y="742"/>
                  </a:cubicBezTo>
                  <a:cubicBezTo>
                    <a:pt x="976" y="725"/>
                    <a:pt x="1087" y="569"/>
                    <a:pt x="1078" y="370"/>
                  </a:cubicBezTo>
                  <a:cubicBezTo>
                    <a:pt x="918" y="245"/>
                    <a:pt x="815" y="1"/>
                    <a:pt x="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30"/>
            <p:cNvSpPr/>
            <p:nvPr/>
          </p:nvSpPr>
          <p:spPr>
            <a:xfrm>
              <a:off x="3761450" y="4895600"/>
              <a:ext cx="18250" cy="11750"/>
            </a:xfrm>
            <a:custGeom>
              <a:avLst/>
              <a:gdLst/>
              <a:ahLst/>
              <a:cxnLst/>
              <a:rect l="l" t="t" r="r" b="b"/>
              <a:pathLst>
                <a:path w="730" h="470" extrusionOk="0">
                  <a:moveTo>
                    <a:pt x="231" y="0"/>
                  </a:moveTo>
                  <a:cubicBezTo>
                    <a:pt x="229" y="0"/>
                    <a:pt x="226" y="0"/>
                    <a:pt x="223" y="1"/>
                  </a:cubicBezTo>
                  <a:cubicBezTo>
                    <a:pt x="13" y="10"/>
                    <a:pt x="67" y="173"/>
                    <a:pt x="1" y="292"/>
                  </a:cubicBezTo>
                  <a:lnTo>
                    <a:pt x="519" y="469"/>
                  </a:lnTo>
                  <a:cubicBezTo>
                    <a:pt x="730" y="369"/>
                    <a:pt x="442" y="0"/>
                    <a:pt x="2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30"/>
            <p:cNvSpPr/>
            <p:nvPr/>
          </p:nvSpPr>
          <p:spPr>
            <a:xfrm>
              <a:off x="3845000" y="3996900"/>
              <a:ext cx="5225" cy="1850"/>
            </a:xfrm>
            <a:custGeom>
              <a:avLst/>
              <a:gdLst/>
              <a:ahLst/>
              <a:cxnLst/>
              <a:rect l="l" t="t" r="r" b="b"/>
              <a:pathLst>
                <a:path w="209" h="74" extrusionOk="0">
                  <a:moveTo>
                    <a:pt x="121" y="1"/>
                  </a:moveTo>
                  <a:cubicBezTo>
                    <a:pt x="111" y="1"/>
                    <a:pt x="101" y="3"/>
                    <a:pt x="90" y="10"/>
                  </a:cubicBezTo>
                  <a:cubicBezTo>
                    <a:pt x="83" y="47"/>
                    <a:pt x="0" y="29"/>
                    <a:pt x="36" y="74"/>
                  </a:cubicBezTo>
                  <a:lnTo>
                    <a:pt x="209" y="74"/>
                  </a:lnTo>
                  <a:cubicBezTo>
                    <a:pt x="183" y="36"/>
                    <a:pt x="155" y="1"/>
                    <a:pt x="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30"/>
            <p:cNvSpPr/>
            <p:nvPr/>
          </p:nvSpPr>
          <p:spPr>
            <a:xfrm>
              <a:off x="3858500" y="4573425"/>
              <a:ext cx="149675" cy="129025"/>
            </a:xfrm>
            <a:custGeom>
              <a:avLst/>
              <a:gdLst/>
              <a:ahLst/>
              <a:cxnLst/>
              <a:rect l="l" t="t" r="r" b="b"/>
              <a:pathLst>
                <a:path w="5987" h="5161" extrusionOk="0">
                  <a:moveTo>
                    <a:pt x="3732" y="0"/>
                  </a:moveTo>
                  <a:cubicBezTo>
                    <a:pt x="3775" y="114"/>
                    <a:pt x="3749" y="277"/>
                    <a:pt x="3640" y="317"/>
                  </a:cubicBezTo>
                  <a:cubicBezTo>
                    <a:pt x="3557" y="379"/>
                    <a:pt x="3465" y="405"/>
                    <a:pt x="3374" y="405"/>
                  </a:cubicBezTo>
                  <a:cubicBezTo>
                    <a:pt x="3160" y="405"/>
                    <a:pt x="2948" y="258"/>
                    <a:pt x="2859" y="74"/>
                  </a:cubicBezTo>
                  <a:cubicBezTo>
                    <a:pt x="2451" y="554"/>
                    <a:pt x="1466" y="142"/>
                    <a:pt x="1381" y="973"/>
                  </a:cubicBezTo>
                  <a:cubicBezTo>
                    <a:pt x="1319" y="1084"/>
                    <a:pt x="1241" y="1129"/>
                    <a:pt x="1153" y="1129"/>
                  </a:cubicBezTo>
                  <a:cubicBezTo>
                    <a:pt x="830" y="1129"/>
                    <a:pt x="366" y="529"/>
                    <a:pt x="0" y="325"/>
                  </a:cubicBezTo>
                  <a:lnTo>
                    <a:pt x="0" y="325"/>
                  </a:lnTo>
                  <a:cubicBezTo>
                    <a:pt x="183" y="732"/>
                    <a:pt x="1016" y="999"/>
                    <a:pt x="988" y="1537"/>
                  </a:cubicBezTo>
                  <a:lnTo>
                    <a:pt x="727" y="1483"/>
                  </a:lnTo>
                  <a:lnTo>
                    <a:pt x="727" y="1483"/>
                  </a:lnTo>
                  <a:cubicBezTo>
                    <a:pt x="801" y="1902"/>
                    <a:pt x="803" y="2274"/>
                    <a:pt x="1243" y="2664"/>
                  </a:cubicBezTo>
                  <a:lnTo>
                    <a:pt x="798" y="2574"/>
                  </a:lnTo>
                  <a:lnTo>
                    <a:pt x="798" y="2574"/>
                  </a:lnTo>
                  <a:cubicBezTo>
                    <a:pt x="1073" y="2761"/>
                    <a:pt x="1646" y="3046"/>
                    <a:pt x="1362" y="3389"/>
                  </a:cubicBezTo>
                  <a:cubicBezTo>
                    <a:pt x="1539" y="3988"/>
                    <a:pt x="2473" y="3981"/>
                    <a:pt x="2679" y="4523"/>
                  </a:cubicBezTo>
                  <a:cubicBezTo>
                    <a:pt x="2695" y="4527"/>
                    <a:pt x="2713" y="4528"/>
                    <a:pt x="2733" y="4528"/>
                  </a:cubicBezTo>
                  <a:cubicBezTo>
                    <a:pt x="2840" y="4528"/>
                    <a:pt x="2988" y="4480"/>
                    <a:pt x="3169" y="4464"/>
                  </a:cubicBezTo>
                  <a:cubicBezTo>
                    <a:pt x="3571" y="4587"/>
                    <a:pt x="3434" y="4919"/>
                    <a:pt x="3642" y="5160"/>
                  </a:cubicBezTo>
                  <a:lnTo>
                    <a:pt x="3581" y="4656"/>
                  </a:lnTo>
                  <a:cubicBezTo>
                    <a:pt x="3635" y="4599"/>
                    <a:pt x="3701" y="4576"/>
                    <a:pt x="3772" y="4576"/>
                  </a:cubicBezTo>
                  <a:cubicBezTo>
                    <a:pt x="4072" y="4576"/>
                    <a:pt x="4476" y="4980"/>
                    <a:pt x="4564" y="4980"/>
                  </a:cubicBezTo>
                  <a:cubicBezTo>
                    <a:pt x="4565" y="4980"/>
                    <a:pt x="4565" y="4980"/>
                    <a:pt x="4566" y="4980"/>
                  </a:cubicBezTo>
                  <a:cubicBezTo>
                    <a:pt x="4590" y="4888"/>
                    <a:pt x="4315" y="4627"/>
                    <a:pt x="4481" y="4535"/>
                  </a:cubicBezTo>
                  <a:cubicBezTo>
                    <a:pt x="4829" y="4481"/>
                    <a:pt x="5385" y="4455"/>
                    <a:pt x="5409" y="3964"/>
                  </a:cubicBezTo>
                  <a:lnTo>
                    <a:pt x="5222" y="3851"/>
                  </a:lnTo>
                  <a:cubicBezTo>
                    <a:pt x="5473" y="3517"/>
                    <a:pt x="5603" y="2948"/>
                    <a:pt x="5987" y="2847"/>
                  </a:cubicBezTo>
                  <a:cubicBezTo>
                    <a:pt x="5938" y="2813"/>
                    <a:pt x="5906" y="2801"/>
                    <a:pt x="5884" y="2801"/>
                  </a:cubicBezTo>
                  <a:cubicBezTo>
                    <a:pt x="5820" y="2801"/>
                    <a:pt x="5835" y="2902"/>
                    <a:pt x="5775" y="2902"/>
                  </a:cubicBezTo>
                  <a:cubicBezTo>
                    <a:pt x="5759" y="2902"/>
                    <a:pt x="5736" y="2895"/>
                    <a:pt x="5705" y="2875"/>
                  </a:cubicBezTo>
                  <a:cubicBezTo>
                    <a:pt x="5468" y="2551"/>
                    <a:pt x="5198" y="1712"/>
                    <a:pt x="4950" y="1108"/>
                  </a:cubicBezTo>
                  <a:cubicBezTo>
                    <a:pt x="4403" y="940"/>
                    <a:pt x="3962" y="192"/>
                    <a:pt x="37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30"/>
            <p:cNvSpPr/>
            <p:nvPr/>
          </p:nvSpPr>
          <p:spPr>
            <a:xfrm>
              <a:off x="3859850" y="4597750"/>
              <a:ext cx="8850" cy="6125"/>
            </a:xfrm>
            <a:custGeom>
              <a:avLst/>
              <a:gdLst/>
              <a:ahLst/>
              <a:cxnLst/>
              <a:rect l="l" t="t" r="r" b="b"/>
              <a:pathLst>
                <a:path w="354" h="245" extrusionOk="0">
                  <a:moveTo>
                    <a:pt x="36" y="0"/>
                  </a:moveTo>
                  <a:cubicBezTo>
                    <a:pt x="24" y="0"/>
                    <a:pt x="12" y="2"/>
                    <a:pt x="1" y="8"/>
                  </a:cubicBezTo>
                  <a:lnTo>
                    <a:pt x="354" y="244"/>
                  </a:lnTo>
                  <a:lnTo>
                    <a:pt x="351" y="211"/>
                  </a:lnTo>
                  <a:cubicBezTo>
                    <a:pt x="248" y="160"/>
                    <a:pt x="134" y="0"/>
                    <a:pt x="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30"/>
            <p:cNvSpPr/>
            <p:nvPr/>
          </p:nvSpPr>
          <p:spPr>
            <a:xfrm>
              <a:off x="3889100" y="4664400"/>
              <a:ext cx="5525" cy="4175"/>
            </a:xfrm>
            <a:custGeom>
              <a:avLst/>
              <a:gdLst/>
              <a:ahLst/>
              <a:cxnLst/>
              <a:rect l="l" t="t" r="r" b="b"/>
              <a:pathLst>
                <a:path w="221" h="167" extrusionOk="0">
                  <a:moveTo>
                    <a:pt x="57" y="1"/>
                  </a:moveTo>
                  <a:lnTo>
                    <a:pt x="57" y="1"/>
                  </a:lnTo>
                  <a:cubicBezTo>
                    <a:pt x="1" y="122"/>
                    <a:pt x="112" y="145"/>
                    <a:pt x="221" y="167"/>
                  </a:cubicBezTo>
                  <a:cubicBezTo>
                    <a:pt x="209" y="63"/>
                    <a:pt x="98" y="41"/>
                    <a:pt x="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30"/>
            <p:cNvSpPr/>
            <p:nvPr/>
          </p:nvSpPr>
          <p:spPr>
            <a:xfrm>
              <a:off x="3923050" y="5151250"/>
              <a:ext cx="11675" cy="6300"/>
            </a:xfrm>
            <a:custGeom>
              <a:avLst/>
              <a:gdLst/>
              <a:ahLst/>
              <a:cxnLst/>
              <a:rect l="l" t="t" r="r" b="b"/>
              <a:pathLst>
                <a:path w="467" h="252" extrusionOk="0">
                  <a:moveTo>
                    <a:pt x="137" y="1"/>
                  </a:moveTo>
                  <a:cubicBezTo>
                    <a:pt x="21" y="1"/>
                    <a:pt x="1" y="116"/>
                    <a:pt x="70" y="242"/>
                  </a:cubicBezTo>
                  <a:cubicBezTo>
                    <a:pt x="83" y="237"/>
                    <a:pt x="100" y="235"/>
                    <a:pt x="121" y="235"/>
                  </a:cubicBezTo>
                  <a:cubicBezTo>
                    <a:pt x="182" y="235"/>
                    <a:pt x="271" y="252"/>
                    <a:pt x="335" y="252"/>
                  </a:cubicBezTo>
                  <a:cubicBezTo>
                    <a:pt x="425" y="252"/>
                    <a:pt x="466" y="219"/>
                    <a:pt x="317" y="59"/>
                  </a:cubicBezTo>
                  <a:cubicBezTo>
                    <a:pt x="242" y="18"/>
                    <a:pt x="183"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30"/>
            <p:cNvSpPr/>
            <p:nvPr/>
          </p:nvSpPr>
          <p:spPr>
            <a:xfrm>
              <a:off x="3913250" y="4680100"/>
              <a:ext cx="3475" cy="2400"/>
            </a:xfrm>
            <a:custGeom>
              <a:avLst/>
              <a:gdLst/>
              <a:ahLst/>
              <a:cxnLst/>
              <a:rect l="l" t="t" r="r" b="b"/>
              <a:pathLst>
                <a:path w="139" h="96" extrusionOk="0">
                  <a:moveTo>
                    <a:pt x="65" y="1"/>
                  </a:moveTo>
                  <a:cubicBezTo>
                    <a:pt x="31" y="27"/>
                    <a:pt x="1" y="55"/>
                    <a:pt x="41" y="95"/>
                  </a:cubicBezTo>
                  <a:lnTo>
                    <a:pt x="138" y="17"/>
                  </a:lnTo>
                  <a:lnTo>
                    <a:pt x="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30"/>
            <p:cNvSpPr/>
            <p:nvPr/>
          </p:nvSpPr>
          <p:spPr>
            <a:xfrm>
              <a:off x="3929350" y="4562225"/>
              <a:ext cx="4775" cy="4650"/>
            </a:xfrm>
            <a:custGeom>
              <a:avLst/>
              <a:gdLst/>
              <a:ahLst/>
              <a:cxnLst/>
              <a:rect l="l" t="t" r="r" b="b"/>
              <a:pathLst>
                <a:path w="191" h="186" extrusionOk="0">
                  <a:moveTo>
                    <a:pt x="145" y="1"/>
                  </a:moveTo>
                  <a:cubicBezTo>
                    <a:pt x="110" y="27"/>
                    <a:pt x="1" y="36"/>
                    <a:pt x="81" y="157"/>
                  </a:cubicBezTo>
                  <a:cubicBezTo>
                    <a:pt x="112" y="177"/>
                    <a:pt x="131" y="186"/>
                    <a:pt x="143" y="186"/>
                  </a:cubicBezTo>
                  <a:cubicBezTo>
                    <a:pt x="191" y="186"/>
                    <a:pt x="119" y="50"/>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30"/>
            <p:cNvSpPr/>
            <p:nvPr/>
          </p:nvSpPr>
          <p:spPr>
            <a:xfrm>
              <a:off x="3956900" y="4537425"/>
              <a:ext cx="4700" cy="1625"/>
            </a:xfrm>
            <a:custGeom>
              <a:avLst/>
              <a:gdLst/>
              <a:ahLst/>
              <a:cxnLst/>
              <a:rect l="l" t="t" r="r" b="b"/>
              <a:pathLst>
                <a:path w="188" h="65" extrusionOk="0">
                  <a:moveTo>
                    <a:pt x="76" y="0"/>
                  </a:moveTo>
                  <a:cubicBezTo>
                    <a:pt x="40" y="29"/>
                    <a:pt x="0" y="17"/>
                    <a:pt x="40" y="62"/>
                  </a:cubicBezTo>
                  <a:lnTo>
                    <a:pt x="187" y="64"/>
                  </a:lnTo>
                  <a:cubicBezTo>
                    <a:pt x="187" y="29"/>
                    <a:pt x="114" y="10"/>
                    <a:pt x="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30"/>
            <p:cNvSpPr/>
            <p:nvPr/>
          </p:nvSpPr>
          <p:spPr>
            <a:xfrm>
              <a:off x="3990800" y="4591875"/>
              <a:ext cx="3650" cy="3000"/>
            </a:xfrm>
            <a:custGeom>
              <a:avLst/>
              <a:gdLst/>
              <a:ahLst/>
              <a:cxnLst/>
              <a:rect l="l" t="t" r="r" b="b"/>
              <a:pathLst>
                <a:path w="146" h="120" extrusionOk="0">
                  <a:moveTo>
                    <a:pt x="72" y="1"/>
                  </a:moveTo>
                  <a:cubicBezTo>
                    <a:pt x="1" y="18"/>
                    <a:pt x="1" y="51"/>
                    <a:pt x="6" y="119"/>
                  </a:cubicBezTo>
                  <a:lnTo>
                    <a:pt x="145" y="20"/>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30"/>
            <p:cNvSpPr/>
            <p:nvPr/>
          </p:nvSpPr>
          <p:spPr>
            <a:xfrm>
              <a:off x="4053675" y="4575850"/>
              <a:ext cx="46800" cy="43800"/>
            </a:xfrm>
            <a:custGeom>
              <a:avLst/>
              <a:gdLst/>
              <a:ahLst/>
              <a:cxnLst/>
              <a:rect l="l" t="t" r="r" b="b"/>
              <a:pathLst>
                <a:path w="1872" h="1752" extrusionOk="0">
                  <a:moveTo>
                    <a:pt x="891" y="0"/>
                  </a:moveTo>
                  <a:cubicBezTo>
                    <a:pt x="749" y="353"/>
                    <a:pt x="20" y="95"/>
                    <a:pt x="202" y="573"/>
                  </a:cubicBezTo>
                  <a:cubicBezTo>
                    <a:pt x="194" y="572"/>
                    <a:pt x="187" y="572"/>
                    <a:pt x="180" y="572"/>
                  </a:cubicBezTo>
                  <a:cubicBezTo>
                    <a:pt x="1" y="572"/>
                    <a:pt x="308" y="972"/>
                    <a:pt x="92" y="972"/>
                  </a:cubicBezTo>
                  <a:cubicBezTo>
                    <a:pt x="68" y="972"/>
                    <a:pt x="38" y="968"/>
                    <a:pt x="1" y="957"/>
                  </a:cubicBezTo>
                  <a:lnTo>
                    <a:pt x="1" y="957"/>
                  </a:lnTo>
                  <a:cubicBezTo>
                    <a:pt x="467" y="1191"/>
                    <a:pt x="269" y="1573"/>
                    <a:pt x="801" y="1727"/>
                  </a:cubicBezTo>
                  <a:cubicBezTo>
                    <a:pt x="872" y="1743"/>
                    <a:pt x="937" y="1751"/>
                    <a:pt x="997" y="1751"/>
                  </a:cubicBezTo>
                  <a:cubicBezTo>
                    <a:pt x="1481" y="1751"/>
                    <a:pt x="1655" y="1250"/>
                    <a:pt x="1872" y="862"/>
                  </a:cubicBezTo>
                  <a:lnTo>
                    <a:pt x="1872" y="862"/>
                  </a:lnTo>
                  <a:lnTo>
                    <a:pt x="1628" y="957"/>
                  </a:lnTo>
                  <a:cubicBezTo>
                    <a:pt x="1483" y="812"/>
                    <a:pt x="1299" y="315"/>
                    <a:pt x="1547" y="187"/>
                  </a:cubicBezTo>
                  <a:cubicBezTo>
                    <a:pt x="1492" y="164"/>
                    <a:pt x="1457" y="155"/>
                    <a:pt x="1435" y="155"/>
                  </a:cubicBezTo>
                  <a:cubicBezTo>
                    <a:pt x="1331" y="155"/>
                    <a:pt x="1534" y="376"/>
                    <a:pt x="1301" y="419"/>
                  </a:cubicBezTo>
                  <a:cubicBezTo>
                    <a:pt x="1274" y="431"/>
                    <a:pt x="1248" y="436"/>
                    <a:pt x="1223" y="436"/>
                  </a:cubicBezTo>
                  <a:cubicBezTo>
                    <a:pt x="1024" y="436"/>
                    <a:pt x="891" y="112"/>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30"/>
            <p:cNvSpPr/>
            <p:nvPr/>
          </p:nvSpPr>
          <p:spPr>
            <a:xfrm>
              <a:off x="4075950" y="4574900"/>
              <a:ext cx="375" cy="975"/>
            </a:xfrm>
            <a:custGeom>
              <a:avLst/>
              <a:gdLst/>
              <a:ahLst/>
              <a:cxnLst/>
              <a:rect l="l" t="t" r="r" b="b"/>
              <a:pathLst>
                <a:path w="15" h="39" extrusionOk="0">
                  <a:moveTo>
                    <a:pt x="15" y="0"/>
                  </a:moveTo>
                  <a:lnTo>
                    <a:pt x="15" y="0"/>
                  </a:lnTo>
                  <a:cubicBezTo>
                    <a:pt x="5" y="3"/>
                    <a:pt x="0" y="17"/>
                    <a:pt x="0" y="38"/>
                  </a:cubicBezTo>
                  <a:cubicBezTo>
                    <a:pt x="5" y="26"/>
                    <a:pt x="12" y="15"/>
                    <a:pt x="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30"/>
            <p:cNvSpPr/>
            <p:nvPr/>
          </p:nvSpPr>
          <p:spPr>
            <a:xfrm>
              <a:off x="4073050" y="4768975"/>
              <a:ext cx="11875" cy="9500"/>
            </a:xfrm>
            <a:custGeom>
              <a:avLst/>
              <a:gdLst/>
              <a:ahLst/>
              <a:cxnLst/>
              <a:rect l="l" t="t" r="r" b="b"/>
              <a:pathLst>
                <a:path w="475" h="380" extrusionOk="0">
                  <a:moveTo>
                    <a:pt x="178" y="1"/>
                  </a:moveTo>
                  <a:cubicBezTo>
                    <a:pt x="160" y="1"/>
                    <a:pt x="142" y="4"/>
                    <a:pt x="126" y="12"/>
                  </a:cubicBezTo>
                  <a:cubicBezTo>
                    <a:pt x="0" y="190"/>
                    <a:pt x="167" y="380"/>
                    <a:pt x="319" y="380"/>
                  </a:cubicBezTo>
                  <a:cubicBezTo>
                    <a:pt x="373" y="380"/>
                    <a:pt x="425" y="356"/>
                    <a:pt x="462" y="298"/>
                  </a:cubicBezTo>
                  <a:cubicBezTo>
                    <a:pt x="474" y="162"/>
                    <a:pt x="305" y="1"/>
                    <a:pt x="1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30"/>
            <p:cNvSpPr/>
            <p:nvPr/>
          </p:nvSpPr>
          <p:spPr>
            <a:xfrm>
              <a:off x="4069250" y="4520575"/>
              <a:ext cx="10025" cy="8350"/>
            </a:xfrm>
            <a:custGeom>
              <a:avLst/>
              <a:gdLst/>
              <a:ahLst/>
              <a:cxnLst/>
              <a:rect l="l" t="t" r="r" b="b"/>
              <a:pathLst>
                <a:path w="401" h="334" extrusionOk="0">
                  <a:moveTo>
                    <a:pt x="160" y="0"/>
                  </a:moveTo>
                  <a:cubicBezTo>
                    <a:pt x="117" y="0"/>
                    <a:pt x="75" y="6"/>
                    <a:pt x="41" y="6"/>
                  </a:cubicBezTo>
                  <a:cubicBezTo>
                    <a:pt x="77" y="87"/>
                    <a:pt x="41" y="144"/>
                    <a:pt x="1" y="203"/>
                  </a:cubicBezTo>
                  <a:cubicBezTo>
                    <a:pt x="77" y="279"/>
                    <a:pt x="173" y="333"/>
                    <a:pt x="253" y="333"/>
                  </a:cubicBezTo>
                  <a:cubicBezTo>
                    <a:pt x="324" y="333"/>
                    <a:pt x="382" y="290"/>
                    <a:pt x="401" y="182"/>
                  </a:cubicBezTo>
                  <a:cubicBezTo>
                    <a:pt x="354" y="26"/>
                    <a:pt x="254"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30"/>
            <p:cNvSpPr/>
            <p:nvPr/>
          </p:nvSpPr>
          <p:spPr>
            <a:xfrm>
              <a:off x="4283275" y="4546600"/>
              <a:ext cx="2150" cy="6950"/>
            </a:xfrm>
            <a:custGeom>
              <a:avLst/>
              <a:gdLst/>
              <a:ahLst/>
              <a:cxnLst/>
              <a:rect l="l" t="t" r="r" b="b"/>
              <a:pathLst>
                <a:path w="86" h="278" extrusionOk="0">
                  <a:moveTo>
                    <a:pt x="5" y="0"/>
                  </a:moveTo>
                  <a:cubicBezTo>
                    <a:pt x="1" y="86"/>
                    <a:pt x="41" y="183"/>
                    <a:pt x="86" y="277"/>
                  </a:cubicBezTo>
                  <a:cubicBezTo>
                    <a:pt x="74" y="192"/>
                    <a:pt x="50" y="102"/>
                    <a:pt x="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30"/>
            <p:cNvSpPr/>
            <p:nvPr/>
          </p:nvSpPr>
          <p:spPr>
            <a:xfrm>
              <a:off x="4263500" y="4553525"/>
              <a:ext cx="75450" cy="83850"/>
            </a:xfrm>
            <a:custGeom>
              <a:avLst/>
              <a:gdLst/>
              <a:ahLst/>
              <a:cxnLst/>
              <a:rect l="l" t="t" r="r" b="b"/>
              <a:pathLst>
                <a:path w="3018" h="3354" extrusionOk="0">
                  <a:moveTo>
                    <a:pt x="877" y="0"/>
                  </a:moveTo>
                  <a:lnTo>
                    <a:pt x="877" y="0"/>
                  </a:lnTo>
                  <a:cubicBezTo>
                    <a:pt x="938" y="524"/>
                    <a:pt x="441" y="787"/>
                    <a:pt x="623" y="1213"/>
                  </a:cubicBezTo>
                  <a:lnTo>
                    <a:pt x="621" y="1213"/>
                  </a:lnTo>
                  <a:cubicBezTo>
                    <a:pt x="1" y="1279"/>
                    <a:pt x="1282" y="2271"/>
                    <a:pt x="756" y="2608"/>
                  </a:cubicBezTo>
                  <a:cubicBezTo>
                    <a:pt x="777" y="2606"/>
                    <a:pt x="798" y="2605"/>
                    <a:pt x="820" y="2605"/>
                  </a:cubicBezTo>
                  <a:cubicBezTo>
                    <a:pt x="1206" y="2605"/>
                    <a:pt x="1572" y="2940"/>
                    <a:pt x="1947" y="3126"/>
                  </a:cubicBezTo>
                  <a:cubicBezTo>
                    <a:pt x="1857" y="2885"/>
                    <a:pt x="2184" y="3055"/>
                    <a:pt x="2227" y="2901"/>
                  </a:cubicBezTo>
                  <a:cubicBezTo>
                    <a:pt x="2449" y="3131"/>
                    <a:pt x="2309" y="3245"/>
                    <a:pt x="2572" y="3354"/>
                  </a:cubicBezTo>
                  <a:lnTo>
                    <a:pt x="2475" y="3280"/>
                  </a:lnTo>
                  <a:cubicBezTo>
                    <a:pt x="2371" y="2688"/>
                    <a:pt x="2639" y="2733"/>
                    <a:pt x="2989" y="2504"/>
                  </a:cubicBezTo>
                  <a:lnTo>
                    <a:pt x="2857" y="2482"/>
                  </a:lnTo>
                  <a:cubicBezTo>
                    <a:pt x="2743" y="2155"/>
                    <a:pt x="2833" y="1850"/>
                    <a:pt x="3018" y="1687"/>
                  </a:cubicBezTo>
                  <a:cubicBezTo>
                    <a:pt x="2549" y="1140"/>
                    <a:pt x="2402" y="834"/>
                    <a:pt x="2101" y="325"/>
                  </a:cubicBezTo>
                  <a:cubicBezTo>
                    <a:pt x="2025" y="408"/>
                    <a:pt x="1930" y="438"/>
                    <a:pt x="1827" y="438"/>
                  </a:cubicBezTo>
                  <a:cubicBezTo>
                    <a:pt x="1564" y="438"/>
                    <a:pt x="1246" y="245"/>
                    <a:pt x="1051" y="245"/>
                  </a:cubicBezTo>
                  <a:cubicBezTo>
                    <a:pt x="1022" y="245"/>
                    <a:pt x="997" y="249"/>
                    <a:pt x="974" y="259"/>
                  </a:cubicBezTo>
                  <a:cubicBezTo>
                    <a:pt x="971" y="192"/>
                    <a:pt x="922" y="98"/>
                    <a:pt x="8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30"/>
            <p:cNvSpPr/>
            <p:nvPr/>
          </p:nvSpPr>
          <p:spPr>
            <a:xfrm>
              <a:off x="4279725" y="4643525"/>
              <a:ext cx="9775" cy="8825"/>
            </a:xfrm>
            <a:custGeom>
              <a:avLst/>
              <a:gdLst/>
              <a:ahLst/>
              <a:cxnLst/>
              <a:rect l="l" t="t" r="r" b="b"/>
              <a:pathLst>
                <a:path w="391" h="353" extrusionOk="0">
                  <a:moveTo>
                    <a:pt x="93" y="1"/>
                  </a:moveTo>
                  <a:cubicBezTo>
                    <a:pt x="58" y="1"/>
                    <a:pt x="26" y="7"/>
                    <a:pt x="3" y="21"/>
                  </a:cubicBezTo>
                  <a:cubicBezTo>
                    <a:pt x="0" y="156"/>
                    <a:pt x="95" y="294"/>
                    <a:pt x="228" y="348"/>
                  </a:cubicBezTo>
                  <a:cubicBezTo>
                    <a:pt x="242" y="351"/>
                    <a:pt x="254" y="352"/>
                    <a:pt x="265" y="352"/>
                  </a:cubicBezTo>
                  <a:cubicBezTo>
                    <a:pt x="391" y="352"/>
                    <a:pt x="362" y="191"/>
                    <a:pt x="304" y="73"/>
                  </a:cubicBezTo>
                  <a:cubicBezTo>
                    <a:pt x="238" y="25"/>
                    <a:pt x="159" y="1"/>
                    <a:pt x="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30"/>
            <p:cNvSpPr/>
            <p:nvPr/>
          </p:nvSpPr>
          <p:spPr>
            <a:xfrm>
              <a:off x="4315550" y="4553700"/>
              <a:ext cx="2625" cy="3625"/>
            </a:xfrm>
            <a:custGeom>
              <a:avLst/>
              <a:gdLst/>
              <a:ahLst/>
              <a:cxnLst/>
              <a:rect l="l" t="t" r="r" b="b"/>
              <a:pathLst>
                <a:path w="105" h="145" extrusionOk="0">
                  <a:moveTo>
                    <a:pt x="12" y="1"/>
                  </a:moveTo>
                  <a:lnTo>
                    <a:pt x="0" y="133"/>
                  </a:lnTo>
                  <a:lnTo>
                    <a:pt x="104" y="145"/>
                  </a:lnTo>
                  <a:lnTo>
                    <a:pt x="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30"/>
            <p:cNvSpPr/>
            <p:nvPr/>
          </p:nvSpPr>
          <p:spPr>
            <a:xfrm>
              <a:off x="4346800" y="4612550"/>
              <a:ext cx="2575" cy="1275"/>
            </a:xfrm>
            <a:custGeom>
              <a:avLst/>
              <a:gdLst/>
              <a:ahLst/>
              <a:cxnLst/>
              <a:rect l="l" t="t" r="r" b="b"/>
              <a:pathLst>
                <a:path w="103" h="51" extrusionOk="0">
                  <a:moveTo>
                    <a:pt x="38" y="0"/>
                  </a:moveTo>
                  <a:lnTo>
                    <a:pt x="1" y="50"/>
                  </a:lnTo>
                  <a:lnTo>
                    <a:pt x="102" y="27"/>
                  </a:lnTo>
                  <a:lnTo>
                    <a:pt x="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30"/>
            <p:cNvSpPr/>
            <p:nvPr/>
          </p:nvSpPr>
          <p:spPr>
            <a:xfrm>
              <a:off x="4382025" y="4586925"/>
              <a:ext cx="725" cy="1250"/>
            </a:xfrm>
            <a:custGeom>
              <a:avLst/>
              <a:gdLst/>
              <a:ahLst/>
              <a:cxnLst/>
              <a:rect l="l" t="t" r="r" b="b"/>
              <a:pathLst>
                <a:path w="29" h="50" extrusionOk="0">
                  <a:moveTo>
                    <a:pt x="1" y="0"/>
                  </a:moveTo>
                  <a:lnTo>
                    <a:pt x="1" y="0"/>
                  </a:lnTo>
                  <a:cubicBezTo>
                    <a:pt x="8" y="21"/>
                    <a:pt x="15" y="38"/>
                    <a:pt x="29" y="50"/>
                  </a:cubicBezTo>
                  <a:cubicBezTo>
                    <a:pt x="17" y="36"/>
                    <a:pt x="8" y="1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30"/>
            <p:cNvSpPr/>
            <p:nvPr/>
          </p:nvSpPr>
          <p:spPr>
            <a:xfrm>
              <a:off x="4377950" y="4577200"/>
              <a:ext cx="4350" cy="9750"/>
            </a:xfrm>
            <a:custGeom>
              <a:avLst/>
              <a:gdLst/>
              <a:ahLst/>
              <a:cxnLst/>
              <a:rect l="l" t="t" r="r" b="b"/>
              <a:pathLst>
                <a:path w="174" h="390" extrusionOk="0">
                  <a:moveTo>
                    <a:pt x="0" y="1"/>
                  </a:moveTo>
                  <a:cubicBezTo>
                    <a:pt x="76" y="126"/>
                    <a:pt x="100" y="278"/>
                    <a:pt x="164" y="389"/>
                  </a:cubicBezTo>
                  <a:cubicBezTo>
                    <a:pt x="123" y="268"/>
                    <a:pt x="173" y="20"/>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30"/>
            <p:cNvSpPr/>
            <p:nvPr/>
          </p:nvSpPr>
          <p:spPr>
            <a:xfrm>
              <a:off x="4376350" y="4575675"/>
              <a:ext cx="118775" cy="120150"/>
            </a:xfrm>
            <a:custGeom>
              <a:avLst/>
              <a:gdLst/>
              <a:ahLst/>
              <a:cxnLst/>
              <a:rect l="l" t="t" r="r" b="b"/>
              <a:pathLst>
                <a:path w="4751" h="4806" extrusionOk="0">
                  <a:moveTo>
                    <a:pt x="1781" y="0"/>
                  </a:moveTo>
                  <a:cubicBezTo>
                    <a:pt x="1277" y="150"/>
                    <a:pt x="986" y="623"/>
                    <a:pt x="486" y="623"/>
                  </a:cubicBezTo>
                  <a:cubicBezTo>
                    <a:pt x="441" y="623"/>
                    <a:pt x="395" y="619"/>
                    <a:pt x="346" y="611"/>
                  </a:cubicBezTo>
                  <a:lnTo>
                    <a:pt x="346" y="611"/>
                  </a:lnTo>
                  <a:cubicBezTo>
                    <a:pt x="323" y="852"/>
                    <a:pt x="596" y="1425"/>
                    <a:pt x="296" y="1425"/>
                  </a:cubicBezTo>
                  <a:cubicBezTo>
                    <a:pt x="262" y="1425"/>
                    <a:pt x="222" y="1417"/>
                    <a:pt x="173" y="1402"/>
                  </a:cubicBezTo>
                  <a:lnTo>
                    <a:pt x="173" y="1402"/>
                  </a:lnTo>
                  <a:cubicBezTo>
                    <a:pt x="299" y="1494"/>
                    <a:pt x="453" y="1634"/>
                    <a:pt x="441" y="1769"/>
                  </a:cubicBezTo>
                  <a:cubicBezTo>
                    <a:pt x="422" y="1876"/>
                    <a:pt x="384" y="1910"/>
                    <a:pt x="338" y="1910"/>
                  </a:cubicBezTo>
                  <a:cubicBezTo>
                    <a:pt x="256" y="1910"/>
                    <a:pt x="148" y="1807"/>
                    <a:pt x="67" y="1807"/>
                  </a:cubicBezTo>
                  <a:cubicBezTo>
                    <a:pt x="42" y="1807"/>
                    <a:pt x="19" y="1817"/>
                    <a:pt x="0" y="1843"/>
                  </a:cubicBezTo>
                  <a:lnTo>
                    <a:pt x="372" y="2219"/>
                  </a:lnTo>
                  <a:cubicBezTo>
                    <a:pt x="171" y="2681"/>
                    <a:pt x="706" y="3062"/>
                    <a:pt x="547" y="3469"/>
                  </a:cubicBezTo>
                  <a:cubicBezTo>
                    <a:pt x="1281" y="3742"/>
                    <a:pt x="1862" y="4770"/>
                    <a:pt x="2660" y="4791"/>
                  </a:cubicBezTo>
                  <a:lnTo>
                    <a:pt x="2631" y="4741"/>
                  </a:lnTo>
                  <a:lnTo>
                    <a:pt x="2631" y="4741"/>
                  </a:lnTo>
                  <a:cubicBezTo>
                    <a:pt x="2642" y="4742"/>
                    <a:pt x="2652" y="4742"/>
                    <a:pt x="2662" y="4742"/>
                  </a:cubicBezTo>
                  <a:cubicBezTo>
                    <a:pt x="2927" y="4742"/>
                    <a:pt x="3102" y="4613"/>
                    <a:pt x="3317" y="4613"/>
                  </a:cubicBezTo>
                  <a:cubicBezTo>
                    <a:pt x="3446" y="4613"/>
                    <a:pt x="3589" y="4659"/>
                    <a:pt x="3775" y="4805"/>
                  </a:cubicBezTo>
                  <a:cubicBezTo>
                    <a:pt x="3668" y="4199"/>
                    <a:pt x="4604" y="4445"/>
                    <a:pt x="4381" y="3775"/>
                  </a:cubicBezTo>
                  <a:lnTo>
                    <a:pt x="4381" y="3775"/>
                  </a:lnTo>
                  <a:cubicBezTo>
                    <a:pt x="4385" y="3775"/>
                    <a:pt x="4388" y="3775"/>
                    <a:pt x="4392" y="3775"/>
                  </a:cubicBezTo>
                  <a:cubicBezTo>
                    <a:pt x="4511" y="3775"/>
                    <a:pt x="4616" y="3588"/>
                    <a:pt x="4744" y="3588"/>
                  </a:cubicBezTo>
                  <a:cubicBezTo>
                    <a:pt x="4746" y="3588"/>
                    <a:pt x="4748" y="3588"/>
                    <a:pt x="4751" y="3588"/>
                  </a:cubicBezTo>
                  <a:lnTo>
                    <a:pt x="4635" y="3524"/>
                  </a:lnTo>
                  <a:cubicBezTo>
                    <a:pt x="4571" y="2932"/>
                    <a:pt x="4417" y="2292"/>
                    <a:pt x="4703" y="1876"/>
                  </a:cubicBezTo>
                  <a:lnTo>
                    <a:pt x="4703" y="1876"/>
                  </a:lnTo>
                  <a:cubicBezTo>
                    <a:pt x="4685" y="1877"/>
                    <a:pt x="4666" y="1878"/>
                    <a:pt x="4648" y="1878"/>
                  </a:cubicBezTo>
                  <a:cubicBezTo>
                    <a:pt x="4430" y="1878"/>
                    <a:pt x="4206" y="1770"/>
                    <a:pt x="4036" y="1421"/>
                  </a:cubicBezTo>
                  <a:cubicBezTo>
                    <a:pt x="4107" y="1388"/>
                    <a:pt x="4175" y="1355"/>
                    <a:pt x="4192" y="1255"/>
                  </a:cubicBezTo>
                  <a:cubicBezTo>
                    <a:pt x="4145" y="1217"/>
                    <a:pt x="4100" y="1201"/>
                    <a:pt x="4060" y="1201"/>
                  </a:cubicBezTo>
                  <a:cubicBezTo>
                    <a:pt x="3998" y="1201"/>
                    <a:pt x="3947" y="1240"/>
                    <a:pt x="3919" y="1291"/>
                  </a:cubicBezTo>
                  <a:cubicBezTo>
                    <a:pt x="3680" y="1097"/>
                    <a:pt x="3751" y="815"/>
                    <a:pt x="3652" y="550"/>
                  </a:cubicBezTo>
                  <a:lnTo>
                    <a:pt x="3896" y="249"/>
                  </a:lnTo>
                  <a:lnTo>
                    <a:pt x="3896" y="249"/>
                  </a:lnTo>
                  <a:cubicBezTo>
                    <a:pt x="3721" y="301"/>
                    <a:pt x="3368" y="407"/>
                    <a:pt x="3358" y="756"/>
                  </a:cubicBezTo>
                  <a:lnTo>
                    <a:pt x="3356" y="756"/>
                  </a:lnTo>
                  <a:cubicBezTo>
                    <a:pt x="3200" y="677"/>
                    <a:pt x="2714" y="542"/>
                    <a:pt x="2977" y="320"/>
                  </a:cubicBezTo>
                  <a:cubicBezTo>
                    <a:pt x="2563" y="175"/>
                    <a:pt x="2165" y="346"/>
                    <a:pt x="17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30"/>
            <p:cNvSpPr/>
            <p:nvPr/>
          </p:nvSpPr>
          <p:spPr>
            <a:xfrm>
              <a:off x="4495100" y="4665350"/>
              <a:ext cx="3175" cy="1700"/>
            </a:xfrm>
            <a:custGeom>
              <a:avLst/>
              <a:gdLst/>
              <a:ahLst/>
              <a:cxnLst/>
              <a:rect l="l" t="t" r="r" b="b"/>
              <a:pathLst>
                <a:path w="127" h="68" extrusionOk="0">
                  <a:moveTo>
                    <a:pt x="1" y="1"/>
                  </a:moveTo>
                  <a:lnTo>
                    <a:pt x="126" y="67"/>
                  </a:lnTo>
                  <a:cubicBezTo>
                    <a:pt x="81" y="20"/>
                    <a:pt x="4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30"/>
            <p:cNvSpPr/>
            <p:nvPr/>
          </p:nvSpPr>
          <p:spPr>
            <a:xfrm>
              <a:off x="4418375" y="4573125"/>
              <a:ext cx="3100" cy="2575"/>
            </a:xfrm>
            <a:custGeom>
              <a:avLst/>
              <a:gdLst/>
              <a:ahLst/>
              <a:cxnLst/>
              <a:rect l="l" t="t" r="r" b="b"/>
              <a:pathLst>
                <a:path w="124" h="103" extrusionOk="0">
                  <a:moveTo>
                    <a:pt x="1" y="0"/>
                  </a:moveTo>
                  <a:lnTo>
                    <a:pt x="1" y="0"/>
                  </a:lnTo>
                  <a:cubicBezTo>
                    <a:pt x="34" y="38"/>
                    <a:pt x="67" y="71"/>
                    <a:pt x="100" y="102"/>
                  </a:cubicBezTo>
                  <a:cubicBezTo>
                    <a:pt x="110" y="100"/>
                    <a:pt x="114" y="97"/>
                    <a:pt x="124" y="95"/>
                  </a:cubicBezTo>
                  <a:cubicBezTo>
                    <a:pt x="98" y="12"/>
                    <a:pt x="31" y="1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30"/>
            <p:cNvSpPr/>
            <p:nvPr/>
          </p:nvSpPr>
          <p:spPr>
            <a:xfrm>
              <a:off x="4444550" y="5030225"/>
              <a:ext cx="6650" cy="4000"/>
            </a:xfrm>
            <a:custGeom>
              <a:avLst/>
              <a:gdLst/>
              <a:ahLst/>
              <a:cxnLst/>
              <a:rect l="l" t="t" r="r" b="b"/>
              <a:pathLst>
                <a:path w="266" h="160" extrusionOk="0">
                  <a:moveTo>
                    <a:pt x="0" y="1"/>
                  </a:moveTo>
                  <a:lnTo>
                    <a:pt x="3" y="32"/>
                  </a:lnTo>
                  <a:lnTo>
                    <a:pt x="266" y="159"/>
                  </a:lnTo>
                  <a:lnTo>
                    <a:pt x="261" y="12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30"/>
            <p:cNvSpPr/>
            <p:nvPr/>
          </p:nvSpPr>
          <p:spPr>
            <a:xfrm>
              <a:off x="4439625" y="4973050"/>
              <a:ext cx="4125" cy="7175"/>
            </a:xfrm>
            <a:custGeom>
              <a:avLst/>
              <a:gdLst/>
              <a:ahLst/>
              <a:cxnLst/>
              <a:rect l="l" t="t" r="r" b="b"/>
              <a:pathLst>
                <a:path w="165" h="287" extrusionOk="0">
                  <a:moveTo>
                    <a:pt x="60" y="0"/>
                  </a:moveTo>
                  <a:cubicBezTo>
                    <a:pt x="8" y="38"/>
                    <a:pt x="1" y="246"/>
                    <a:pt x="145" y="287"/>
                  </a:cubicBezTo>
                  <a:cubicBezTo>
                    <a:pt x="164" y="206"/>
                    <a:pt x="122" y="64"/>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30"/>
            <p:cNvSpPr/>
            <p:nvPr/>
          </p:nvSpPr>
          <p:spPr>
            <a:xfrm>
              <a:off x="4479425" y="4575300"/>
              <a:ext cx="3025" cy="2400"/>
            </a:xfrm>
            <a:custGeom>
              <a:avLst/>
              <a:gdLst/>
              <a:ahLst/>
              <a:cxnLst/>
              <a:rect l="l" t="t" r="r" b="b"/>
              <a:pathLst>
                <a:path w="121" h="96" extrusionOk="0">
                  <a:moveTo>
                    <a:pt x="121" y="1"/>
                  </a:moveTo>
                  <a:cubicBezTo>
                    <a:pt x="64" y="15"/>
                    <a:pt x="19" y="39"/>
                    <a:pt x="0" y="96"/>
                  </a:cubicBezTo>
                  <a:cubicBezTo>
                    <a:pt x="50" y="79"/>
                    <a:pt x="88" y="41"/>
                    <a:pt x="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30"/>
            <p:cNvSpPr/>
            <p:nvPr/>
          </p:nvSpPr>
          <p:spPr>
            <a:xfrm>
              <a:off x="4482425" y="4570975"/>
              <a:ext cx="8025" cy="4350"/>
            </a:xfrm>
            <a:custGeom>
              <a:avLst/>
              <a:gdLst/>
              <a:ahLst/>
              <a:cxnLst/>
              <a:rect l="l" t="t" r="r" b="b"/>
              <a:pathLst>
                <a:path w="321" h="174" extrusionOk="0">
                  <a:moveTo>
                    <a:pt x="211" y="0"/>
                  </a:moveTo>
                  <a:cubicBezTo>
                    <a:pt x="113" y="0"/>
                    <a:pt x="64" y="95"/>
                    <a:pt x="1" y="174"/>
                  </a:cubicBezTo>
                  <a:cubicBezTo>
                    <a:pt x="126" y="143"/>
                    <a:pt x="299" y="169"/>
                    <a:pt x="321" y="32"/>
                  </a:cubicBezTo>
                  <a:cubicBezTo>
                    <a:pt x="278" y="10"/>
                    <a:pt x="242"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30"/>
            <p:cNvSpPr/>
            <p:nvPr/>
          </p:nvSpPr>
          <p:spPr>
            <a:xfrm>
              <a:off x="4484975" y="4594125"/>
              <a:ext cx="2750" cy="2475"/>
            </a:xfrm>
            <a:custGeom>
              <a:avLst/>
              <a:gdLst/>
              <a:ahLst/>
              <a:cxnLst/>
              <a:rect l="l" t="t" r="r" b="b"/>
              <a:pathLst>
                <a:path w="110" h="99" extrusionOk="0">
                  <a:moveTo>
                    <a:pt x="15" y="1"/>
                  </a:moveTo>
                  <a:lnTo>
                    <a:pt x="1" y="98"/>
                  </a:lnTo>
                  <a:lnTo>
                    <a:pt x="110" y="48"/>
                  </a:lnTo>
                  <a:lnTo>
                    <a:pt x="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30"/>
            <p:cNvSpPr/>
            <p:nvPr/>
          </p:nvSpPr>
          <p:spPr>
            <a:xfrm>
              <a:off x="4504175" y="4515450"/>
              <a:ext cx="9900" cy="6850"/>
            </a:xfrm>
            <a:custGeom>
              <a:avLst/>
              <a:gdLst/>
              <a:ahLst/>
              <a:cxnLst/>
              <a:rect l="l" t="t" r="r" b="b"/>
              <a:pathLst>
                <a:path w="396" h="274" extrusionOk="0">
                  <a:moveTo>
                    <a:pt x="109" y="0"/>
                  </a:moveTo>
                  <a:cubicBezTo>
                    <a:pt x="0" y="0"/>
                    <a:pt x="55" y="184"/>
                    <a:pt x="99" y="273"/>
                  </a:cubicBezTo>
                  <a:cubicBezTo>
                    <a:pt x="237" y="273"/>
                    <a:pt x="395" y="176"/>
                    <a:pt x="152" y="8"/>
                  </a:cubicBezTo>
                  <a:cubicBezTo>
                    <a:pt x="135" y="3"/>
                    <a:pt x="121" y="0"/>
                    <a:pt x="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30"/>
            <p:cNvSpPr/>
            <p:nvPr/>
          </p:nvSpPr>
          <p:spPr>
            <a:xfrm>
              <a:off x="4500975" y="4560025"/>
              <a:ext cx="4875" cy="3775"/>
            </a:xfrm>
            <a:custGeom>
              <a:avLst/>
              <a:gdLst/>
              <a:ahLst/>
              <a:cxnLst/>
              <a:rect l="l" t="t" r="r" b="b"/>
              <a:pathLst>
                <a:path w="195" h="151" extrusionOk="0">
                  <a:moveTo>
                    <a:pt x="194" y="1"/>
                  </a:moveTo>
                  <a:lnTo>
                    <a:pt x="47" y="67"/>
                  </a:lnTo>
                  <a:lnTo>
                    <a:pt x="0" y="150"/>
                  </a:lnTo>
                  <a:lnTo>
                    <a:pt x="1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30"/>
            <p:cNvSpPr/>
            <p:nvPr/>
          </p:nvSpPr>
          <p:spPr>
            <a:xfrm>
              <a:off x="4584750" y="4673525"/>
              <a:ext cx="31225" cy="29625"/>
            </a:xfrm>
            <a:custGeom>
              <a:avLst/>
              <a:gdLst/>
              <a:ahLst/>
              <a:cxnLst/>
              <a:rect l="l" t="t" r="r" b="b"/>
              <a:pathLst>
                <a:path w="1249" h="1185" extrusionOk="0">
                  <a:moveTo>
                    <a:pt x="567" y="1"/>
                  </a:moveTo>
                  <a:cubicBezTo>
                    <a:pt x="531" y="1"/>
                    <a:pt x="495" y="10"/>
                    <a:pt x="459" y="31"/>
                  </a:cubicBezTo>
                  <a:cubicBezTo>
                    <a:pt x="133" y="84"/>
                    <a:pt x="0" y="574"/>
                    <a:pt x="353" y="962"/>
                  </a:cubicBezTo>
                  <a:cubicBezTo>
                    <a:pt x="496" y="1131"/>
                    <a:pt x="638" y="1185"/>
                    <a:pt x="767" y="1185"/>
                  </a:cubicBezTo>
                  <a:cubicBezTo>
                    <a:pt x="974" y="1185"/>
                    <a:pt x="1149" y="1045"/>
                    <a:pt x="1248" y="1019"/>
                  </a:cubicBezTo>
                  <a:cubicBezTo>
                    <a:pt x="988" y="891"/>
                    <a:pt x="1184" y="621"/>
                    <a:pt x="1063" y="403"/>
                  </a:cubicBezTo>
                  <a:cubicBezTo>
                    <a:pt x="910" y="219"/>
                    <a:pt x="740" y="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30"/>
            <p:cNvSpPr/>
            <p:nvPr/>
          </p:nvSpPr>
          <p:spPr>
            <a:xfrm>
              <a:off x="4612850" y="4598875"/>
              <a:ext cx="57875" cy="67925"/>
            </a:xfrm>
            <a:custGeom>
              <a:avLst/>
              <a:gdLst/>
              <a:ahLst/>
              <a:cxnLst/>
              <a:rect l="l" t="t" r="r" b="b"/>
              <a:pathLst>
                <a:path w="2315" h="2717" extrusionOk="0">
                  <a:moveTo>
                    <a:pt x="922" y="0"/>
                  </a:moveTo>
                  <a:cubicBezTo>
                    <a:pt x="761" y="602"/>
                    <a:pt x="287" y="379"/>
                    <a:pt x="167" y="817"/>
                  </a:cubicBezTo>
                  <a:cubicBezTo>
                    <a:pt x="508" y="1066"/>
                    <a:pt x="1" y="1007"/>
                    <a:pt x="266" y="1317"/>
                  </a:cubicBezTo>
                  <a:cubicBezTo>
                    <a:pt x="250" y="1344"/>
                    <a:pt x="231" y="1352"/>
                    <a:pt x="209" y="1352"/>
                  </a:cubicBezTo>
                  <a:cubicBezTo>
                    <a:pt x="176" y="1352"/>
                    <a:pt x="139" y="1334"/>
                    <a:pt x="102" y="1334"/>
                  </a:cubicBezTo>
                  <a:cubicBezTo>
                    <a:pt x="90" y="1334"/>
                    <a:pt x="79" y="1336"/>
                    <a:pt x="67" y="1341"/>
                  </a:cubicBezTo>
                  <a:cubicBezTo>
                    <a:pt x="79" y="1339"/>
                    <a:pt x="91" y="1339"/>
                    <a:pt x="103" y="1339"/>
                  </a:cubicBezTo>
                  <a:cubicBezTo>
                    <a:pt x="461" y="1339"/>
                    <a:pt x="432" y="2007"/>
                    <a:pt x="588" y="2174"/>
                  </a:cubicBezTo>
                  <a:cubicBezTo>
                    <a:pt x="1102" y="2501"/>
                    <a:pt x="1379" y="2534"/>
                    <a:pt x="1881" y="2717"/>
                  </a:cubicBezTo>
                  <a:cubicBezTo>
                    <a:pt x="1723" y="2395"/>
                    <a:pt x="2073" y="2222"/>
                    <a:pt x="2303" y="2191"/>
                  </a:cubicBezTo>
                  <a:cubicBezTo>
                    <a:pt x="1931" y="1833"/>
                    <a:pt x="2248" y="1530"/>
                    <a:pt x="2315" y="1237"/>
                  </a:cubicBezTo>
                  <a:cubicBezTo>
                    <a:pt x="2047" y="687"/>
                    <a:pt x="1720" y="547"/>
                    <a:pt x="1346" y="10"/>
                  </a:cubicBezTo>
                  <a:lnTo>
                    <a:pt x="1346" y="10"/>
                  </a:lnTo>
                  <a:cubicBezTo>
                    <a:pt x="1399" y="161"/>
                    <a:pt x="1296" y="252"/>
                    <a:pt x="1178" y="252"/>
                  </a:cubicBezTo>
                  <a:cubicBezTo>
                    <a:pt x="1069" y="252"/>
                    <a:pt x="948" y="176"/>
                    <a:pt x="9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30"/>
            <p:cNvSpPr/>
            <p:nvPr/>
          </p:nvSpPr>
          <p:spPr>
            <a:xfrm>
              <a:off x="4617900" y="5068475"/>
              <a:ext cx="29450" cy="33200"/>
            </a:xfrm>
            <a:custGeom>
              <a:avLst/>
              <a:gdLst/>
              <a:ahLst/>
              <a:cxnLst/>
              <a:rect l="l" t="t" r="r" b="b"/>
              <a:pathLst>
                <a:path w="1178" h="1328" extrusionOk="0">
                  <a:moveTo>
                    <a:pt x="424" y="1"/>
                  </a:moveTo>
                  <a:cubicBezTo>
                    <a:pt x="363" y="204"/>
                    <a:pt x="0" y="60"/>
                    <a:pt x="133" y="505"/>
                  </a:cubicBezTo>
                  <a:cubicBezTo>
                    <a:pt x="220" y="683"/>
                    <a:pt x="235" y="870"/>
                    <a:pt x="372" y="1050"/>
                  </a:cubicBezTo>
                  <a:cubicBezTo>
                    <a:pt x="573" y="1259"/>
                    <a:pt x="700" y="1328"/>
                    <a:pt x="814" y="1328"/>
                  </a:cubicBezTo>
                  <a:cubicBezTo>
                    <a:pt x="914" y="1328"/>
                    <a:pt x="1004" y="1274"/>
                    <a:pt x="1127" y="1215"/>
                  </a:cubicBezTo>
                  <a:cubicBezTo>
                    <a:pt x="928" y="841"/>
                    <a:pt x="1177" y="860"/>
                    <a:pt x="981" y="488"/>
                  </a:cubicBezTo>
                  <a:cubicBezTo>
                    <a:pt x="720" y="285"/>
                    <a:pt x="637" y="169"/>
                    <a:pt x="4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30"/>
            <p:cNvSpPr/>
            <p:nvPr/>
          </p:nvSpPr>
          <p:spPr>
            <a:xfrm>
              <a:off x="4658200" y="4594200"/>
              <a:ext cx="2350" cy="4175"/>
            </a:xfrm>
            <a:custGeom>
              <a:avLst/>
              <a:gdLst/>
              <a:ahLst/>
              <a:cxnLst/>
              <a:rect l="l" t="t" r="r" b="b"/>
              <a:pathLst>
                <a:path w="94" h="167" extrusionOk="0">
                  <a:moveTo>
                    <a:pt x="36" y="0"/>
                  </a:moveTo>
                  <a:lnTo>
                    <a:pt x="1" y="166"/>
                  </a:lnTo>
                  <a:lnTo>
                    <a:pt x="93" y="38"/>
                  </a:lnTo>
                  <a:lnTo>
                    <a:pt x="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30"/>
            <p:cNvSpPr/>
            <p:nvPr/>
          </p:nvSpPr>
          <p:spPr>
            <a:xfrm>
              <a:off x="4646250" y="4908300"/>
              <a:ext cx="25175" cy="28650"/>
            </a:xfrm>
            <a:custGeom>
              <a:avLst/>
              <a:gdLst/>
              <a:ahLst/>
              <a:cxnLst/>
              <a:rect l="l" t="t" r="r" b="b"/>
              <a:pathLst>
                <a:path w="1007" h="1146" extrusionOk="0">
                  <a:moveTo>
                    <a:pt x="370" y="0"/>
                  </a:moveTo>
                  <a:cubicBezTo>
                    <a:pt x="200" y="0"/>
                    <a:pt x="135" y="234"/>
                    <a:pt x="34" y="392"/>
                  </a:cubicBezTo>
                  <a:cubicBezTo>
                    <a:pt x="1" y="532"/>
                    <a:pt x="180" y="786"/>
                    <a:pt x="254" y="966"/>
                  </a:cubicBezTo>
                  <a:cubicBezTo>
                    <a:pt x="358" y="1113"/>
                    <a:pt x="449" y="1130"/>
                    <a:pt x="533" y="1130"/>
                  </a:cubicBezTo>
                  <a:cubicBezTo>
                    <a:pt x="558" y="1130"/>
                    <a:pt x="583" y="1128"/>
                    <a:pt x="607" y="1128"/>
                  </a:cubicBezTo>
                  <a:cubicBezTo>
                    <a:pt x="641" y="1128"/>
                    <a:pt x="674" y="1131"/>
                    <a:pt x="706" y="1146"/>
                  </a:cubicBezTo>
                  <a:cubicBezTo>
                    <a:pt x="1007" y="1022"/>
                    <a:pt x="891" y="679"/>
                    <a:pt x="775" y="300"/>
                  </a:cubicBezTo>
                  <a:cubicBezTo>
                    <a:pt x="671" y="229"/>
                    <a:pt x="595" y="111"/>
                    <a:pt x="462" y="21"/>
                  </a:cubicBezTo>
                  <a:cubicBezTo>
                    <a:pt x="428" y="7"/>
                    <a:pt x="397" y="0"/>
                    <a:pt x="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30"/>
            <p:cNvSpPr/>
            <p:nvPr/>
          </p:nvSpPr>
          <p:spPr>
            <a:xfrm>
              <a:off x="4674550" y="4812000"/>
              <a:ext cx="35725" cy="38800"/>
            </a:xfrm>
            <a:custGeom>
              <a:avLst/>
              <a:gdLst/>
              <a:ahLst/>
              <a:cxnLst/>
              <a:rect l="l" t="t" r="r" b="b"/>
              <a:pathLst>
                <a:path w="1429" h="1552" extrusionOk="0">
                  <a:moveTo>
                    <a:pt x="332" y="1"/>
                  </a:moveTo>
                  <a:cubicBezTo>
                    <a:pt x="247" y="221"/>
                    <a:pt x="8" y="297"/>
                    <a:pt x="55" y="643"/>
                  </a:cubicBezTo>
                  <a:lnTo>
                    <a:pt x="0" y="607"/>
                  </a:lnTo>
                  <a:lnTo>
                    <a:pt x="0" y="607"/>
                  </a:lnTo>
                  <a:cubicBezTo>
                    <a:pt x="195" y="912"/>
                    <a:pt x="524" y="1280"/>
                    <a:pt x="803" y="1552"/>
                  </a:cubicBezTo>
                  <a:cubicBezTo>
                    <a:pt x="720" y="1040"/>
                    <a:pt x="1428" y="1062"/>
                    <a:pt x="990" y="470"/>
                  </a:cubicBezTo>
                  <a:cubicBezTo>
                    <a:pt x="749" y="122"/>
                    <a:pt x="628" y="174"/>
                    <a:pt x="3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30"/>
            <p:cNvSpPr/>
            <p:nvPr/>
          </p:nvSpPr>
          <p:spPr>
            <a:xfrm>
              <a:off x="4777325" y="4414575"/>
              <a:ext cx="3625" cy="4050"/>
            </a:xfrm>
            <a:custGeom>
              <a:avLst/>
              <a:gdLst/>
              <a:ahLst/>
              <a:cxnLst/>
              <a:rect l="l" t="t" r="r" b="b"/>
              <a:pathLst>
                <a:path w="145" h="162" extrusionOk="0">
                  <a:moveTo>
                    <a:pt x="60" y="1"/>
                  </a:moveTo>
                  <a:cubicBezTo>
                    <a:pt x="44" y="1"/>
                    <a:pt x="25" y="7"/>
                    <a:pt x="1" y="26"/>
                  </a:cubicBezTo>
                  <a:lnTo>
                    <a:pt x="131" y="161"/>
                  </a:lnTo>
                  <a:cubicBezTo>
                    <a:pt x="145" y="128"/>
                    <a:pt x="128" y="76"/>
                    <a:pt x="112" y="22"/>
                  </a:cubicBezTo>
                  <a:cubicBezTo>
                    <a:pt x="96" y="11"/>
                    <a:pt x="80" y="1"/>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30"/>
            <p:cNvSpPr/>
            <p:nvPr/>
          </p:nvSpPr>
          <p:spPr>
            <a:xfrm>
              <a:off x="4686275" y="5048575"/>
              <a:ext cx="19375" cy="26450"/>
            </a:xfrm>
            <a:custGeom>
              <a:avLst/>
              <a:gdLst/>
              <a:ahLst/>
              <a:cxnLst/>
              <a:rect l="l" t="t" r="r" b="b"/>
              <a:pathLst>
                <a:path w="775" h="1058" extrusionOk="0">
                  <a:moveTo>
                    <a:pt x="163" y="1"/>
                  </a:moveTo>
                  <a:cubicBezTo>
                    <a:pt x="43" y="1"/>
                    <a:pt x="40" y="222"/>
                    <a:pt x="0" y="351"/>
                  </a:cubicBezTo>
                  <a:cubicBezTo>
                    <a:pt x="79" y="626"/>
                    <a:pt x="287" y="991"/>
                    <a:pt x="507" y="1057"/>
                  </a:cubicBezTo>
                  <a:cubicBezTo>
                    <a:pt x="604" y="972"/>
                    <a:pt x="775" y="977"/>
                    <a:pt x="723" y="688"/>
                  </a:cubicBezTo>
                  <a:cubicBezTo>
                    <a:pt x="744" y="392"/>
                    <a:pt x="446" y="77"/>
                    <a:pt x="244" y="27"/>
                  </a:cubicBezTo>
                  <a:cubicBezTo>
                    <a:pt x="212" y="9"/>
                    <a:pt x="185" y="1"/>
                    <a:pt x="1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30"/>
            <p:cNvSpPr/>
            <p:nvPr/>
          </p:nvSpPr>
          <p:spPr>
            <a:xfrm>
              <a:off x="4759675" y="4644250"/>
              <a:ext cx="14725" cy="15975"/>
            </a:xfrm>
            <a:custGeom>
              <a:avLst/>
              <a:gdLst/>
              <a:ahLst/>
              <a:cxnLst/>
              <a:rect l="l" t="t" r="r" b="b"/>
              <a:pathLst>
                <a:path w="589" h="639" extrusionOk="0">
                  <a:moveTo>
                    <a:pt x="344" y="0"/>
                  </a:moveTo>
                  <a:cubicBezTo>
                    <a:pt x="262" y="0"/>
                    <a:pt x="176" y="31"/>
                    <a:pt x="92" y="31"/>
                  </a:cubicBezTo>
                  <a:cubicBezTo>
                    <a:pt x="61" y="31"/>
                    <a:pt x="31" y="27"/>
                    <a:pt x="1" y="16"/>
                  </a:cubicBezTo>
                  <a:lnTo>
                    <a:pt x="1" y="16"/>
                  </a:lnTo>
                  <a:cubicBezTo>
                    <a:pt x="84" y="194"/>
                    <a:pt x="46" y="587"/>
                    <a:pt x="287" y="618"/>
                  </a:cubicBezTo>
                  <a:cubicBezTo>
                    <a:pt x="319" y="632"/>
                    <a:pt x="348" y="639"/>
                    <a:pt x="372" y="639"/>
                  </a:cubicBezTo>
                  <a:cubicBezTo>
                    <a:pt x="541" y="639"/>
                    <a:pt x="551" y="334"/>
                    <a:pt x="588" y="194"/>
                  </a:cubicBezTo>
                  <a:cubicBezTo>
                    <a:pt x="517" y="38"/>
                    <a:pt x="433" y="0"/>
                    <a:pt x="3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30"/>
            <p:cNvSpPr/>
            <p:nvPr/>
          </p:nvSpPr>
          <p:spPr>
            <a:xfrm>
              <a:off x="3873200" y="4828650"/>
              <a:ext cx="140025" cy="140800"/>
            </a:xfrm>
            <a:custGeom>
              <a:avLst/>
              <a:gdLst/>
              <a:ahLst/>
              <a:cxnLst/>
              <a:rect l="l" t="t" r="r" b="b"/>
              <a:pathLst>
                <a:path w="5601" h="5632" extrusionOk="0">
                  <a:moveTo>
                    <a:pt x="3339" y="0"/>
                  </a:moveTo>
                  <a:cubicBezTo>
                    <a:pt x="2877" y="59"/>
                    <a:pt x="2881" y="846"/>
                    <a:pt x="2273" y="848"/>
                  </a:cubicBezTo>
                  <a:cubicBezTo>
                    <a:pt x="2188" y="767"/>
                    <a:pt x="1754" y="810"/>
                    <a:pt x="1837" y="576"/>
                  </a:cubicBezTo>
                  <a:lnTo>
                    <a:pt x="1837" y="576"/>
                  </a:lnTo>
                  <a:cubicBezTo>
                    <a:pt x="1683" y="798"/>
                    <a:pt x="1465" y="881"/>
                    <a:pt x="1195" y="895"/>
                  </a:cubicBezTo>
                  <a:cubicBezTo>
                    <a:pt x="869" y="677"/>
                    <a:pt x="897" y="370"/>
                    <a:pt x="743" y="152"/>
                  </a:cubicBezTo>
                  <a:lnTo>
                    <a:pt x="743" y="152"/>
                  </a:lnTo>
                  <a:cubicBezTo>
                    <a:pt x="1113" y="850"/>
                    <a:pt x="646" y="1172"/>
                    <a:pt x="487" y="1613"/>
                  </a:cubicBezTo>
                  <a:cubicBezTo>
                    <a:pt x="473" y="1658"/>
                    <a:pt x="450" y="1676"/>
                    <a:pt x="419" y="1676"/>
                  </a:cubicBezTo>
                  <a:cubicBezTo>
                    <a:pt x="330" y="1676"/>
                    <a:pt x="183" y="1530"/>
                    <a:pt x="49" y="1509"/>
                  </a:cubicBezTo>
                  <a:lnTo>
                    <a:pt x="49" y="1509"/>
                  </a:lnTo>
                  <a:cubicBezTo>
                    <a:pt x="307" y="1833"/>
                    <a:pt x="262" y="2044"/>
                    <a:pt x="333" y="2302"/>
                  </a:cubicBezTo>
                  <a:cubicBezTo>
                    <a:pt x="320" y="2300"/>
                    <a:pt x="308" y="2299"/>
                    <a:pt x="298" y="2299"/>
                  </a:cubicBezTo>
                  <a:cubicBezTo>
                    <a:pt x="1" y="2299"/>
                    <a:pt x="545" y="3058"/>
                    <a:pt x="240" y="3058"/>
                  </a:cubicBezTo>
                  <a:cubicBezTo>
                    <a:pt x="191" y="3058"/>
                    <a:pt x="121" y="3039"/>
                    <a:pt x="21" y="2994"/>
                  </a:cubicBezTo>
                  <a:lnTo>
                    <a:pt x="21" y="2994"/>
                  </a:lnTo>
                  <a:cubicBezTo>
                    <a:pt x="613" y="3614"/>
                    <a:pt x="921" y="3972"/>
                    <a:pt x="1442" y="4663"/>
                  </a:cubicBezTo>
                  <a:cubicBezTo>
                    <a:pt x="1707" y="4770"/>
                    <a:pt x="1993" y="4732"/>
                    <a:pt x="2240" y="4985"/>
                  </a:cubicBezTo>
                  <a:cubicBezTo>
                    <a:pt x="2666" y="5182"/>
                    <a:pt x="2221" y="5340"/>
                    <a:pt x="2628" y="5475"/>
                  </a:cubicBezTo>
                  <a:cubicBezTo>
                    <a:pt x="2750" y="5384"/>
                    <a:pt x="2979" y="5334"/>
                    <a:pt x="3254" y="5334"/>
                  </a:cubicBezTo>
                  <a:cubicBezTo>
                    <a:pt x="3633" y="5334"/>
                    <a:pt x="4099" y="5427"/>
                    <a:pt x="4497" y="5632"/>
                  </a:cubicBezTo>
                  <a:cubicBezTo>
                    <a:pt x="4407" y="5553"/>
                    <a:pt x="4345" y="5452"/>
                    <a:pt x="4291" y="5381"/>
                  </a:cubicBezTo>
                  <a:cubicBezTo>
                    <a:pt x="4710" y="5167"/>
                    <a:pt x="5219" y="5040"/>
                    <a:pt x="5600" y="4798"/>
                  </a:cubicBezTo>
                  <a:cubicBezTo>
                    <a:pt x="5489" y="3967"/>
                    <a:pt x="5505" y="2842"/>
                    <a:pt x="5015" y="2143"/>
                  </a:cubicBezTo>
                  <a:cubicBezTo>
                    <a:pt x="4977" y="2153"/>
                    <a:pt x="4940" y="2157"/>
                    <a:pt x="4904" y="2157"/>
                  </a:cubicBezTo>
                  <a:cubicBezTo>
                    <a:pt x="4506" y="2157"/>
                    <a:pt x="4275" y="1622"/>
                    <a:pt x="3938" y="1348"/>
                  </a:cubicBezTo>
                  <a:cubicBezTo>
                    <a:pt x="3992" y="1298"/>
                    <a:pt x="4186" y="1279"/>
                    <a:pt x="4146" y="1239"/>
                  </a:cubicBezTo>
                  <a:cubicBezTo>
                    <a:pt x="4068" y="1214"/>
                    <a:pt x="3985" y="1208"/>
                    <a:pt x="3898" y="1208"/>
                  </a:cubicBezTo>
                  <a:cubicBezTo>
                    <a:pt x="3815" y="1208"/>
                    <a:pt x="3729" y="1214"/>
                    <a:pt x="3639" y="1214"/>
                  </a:cubicBezTo>
                  <a:cubicBezTo>
                    <a:pt x="3425" y="1214"/>
                    <a:pt x="3192" y="1184"/>
                    <a:pt x="2948" y="985"/>
                  </a:cubicBezTo>
                  <a:cubicBezTo>
                    <a:pt x="2638" y="514"/>
                    <a:pt x="3232" y="291"/>
                    <a:pt x="3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30"/>
            <p:cNvSpPr/>
            <p:nvPr/>
          </p:nvSpPr>
          <p:spPr>
            <a:xfrm>
              <a:off x="4846525" y="4381300"/>
              <a:ext cx="106675" cy="113225"/>
            </a:xfrm>
            <a:custGeom>
              <a:avLst/>
              <a:gdLst/>
              <a:ahLst/>
              <a:cxnLst/>
              <a:rect l="l" t="t" r="r" b="b"/>
              <a:pathLst>
                <a:path w="4267" h="4529" extrusionOk="0">
                  <a:moveTo>
                    <a:pt x="3691" y="3831"/>
                  </a:moveTo>
                  <a:cubicBezTo>
                    <a:pt x="3677" y="3834"/>
                    <a:pt x="3664" y="3837"/>
                    <a:pt x="3650" y="3841"/>
                  </a:cubicBezTo>
                  <a:lnTo>
                    <a:pt x="3650" y="3841"/>
                  </a:lnTo>
                  <a:cubicBezTo>
                    <a:pt x="3664" y="3839"/>
                    <a:pt x="3678" y="3836"/>
                    <a:pt x="3691" y="3831"/>
                  </a:cubicBezTo>
                  <a:close/>
                  <a:moveTo>
                    <a:pt x="3861" y="3774"/>
                  </a:moveTo>
                  <a:cubicBezTo>
                    <a:pt x="3801" y="3774"/>
                    <a:pt x="3749" y="3811"/>
                    <a:pt x="3691" y="3831"/>
                  </a:cubicBezTo>
                  <a:lnTo>
                    <a:pt x="3691" y="3831"/>
                  </a:lnTo>
                  <a:cubicBezTo>
                    <a:pt x="3729" y="3823"/>
                    <a:pt x="3767" y="3818"/>
                    <a:pt x="3806" y="3818"/>
                  </a:cubicBezTo>
                  <a:cubicBezTo>
                    <a:pt x="3872" y="3818"/>
                    <a:pt x="3941" y="3831"/>
                    <a:pt x="4015" y="3861"/>
                  </a:cubicBezTo>
                  <a:cubicBezTo>
                    <a:pt x="3955" y="3795"/>
                    <a:pt x="3906" y="3774"/>
                    <a:pt x="3861" y="3774"/>
                  </a:cubicBezTo>
                  <a:close/>
                  <a:moveTo>
                    <a:pt x="2019" y="0"/>
                  </a:moveTo>
                  <a:cubicBezTo>
                    <a:pt x="1505" y="282"/>
                    <a:pt x="1209" y="436"/>
                    <a:pt x="773" y="735"/>
                  </a:cubicBezTo>
                  <a:lnTo>
                    <a:pt x="718" y="524"/>
                  </a:lnTo>
                  <a:lnTo>
                    <a:pt x="321" y="1578"/>
                  </a:lnTo>
                  <a:cubicBezTo>
                    <a:pt x="292" y="1554"/>
                    <a:pt x="254" y="1566"/>
                    <a:pt x="252" y="1481"/>
                  </a:cubicBezTo>
                  <a:lnTo>
                    <a:pt x="252" y="1481"/>
                  </a:lnTo>
                  <a:cubicBezTo>
                    <a:pt x="261" y="2212"/>
                    <a:pt x="1" y="2930"/>
                    <a:pt x="640" y="3527"/>
                  </a:cubicBezTo>
                  <a:cubicBezTo>
                    <a:pt x="1159" y="3818"/>
                    <a:pt x="1547" y="4313"/>
                    <a:pt x="2049" y="4528"/>
                  </a:cubicBezTo>
                  <a:lnTo>
                    <a:pt x="1988" y="4346"/>
                  </a:lnTo>
                  <a:cubicBezTo>
                    <a:pt x="2052" y="4260"/>
                    <a:pt x="2115" y="4227"/>
                    <a:pt x="2177" y="4227"/>
                  </a:cubicBezTo>
                  <a:cubicBezTo>
                    <a:pt x="2364" y="4227"/>
                    <a:pt x="2548" y="4514"/>
                    <a:pt x="2750" y="4528"/>
                  </a:cubicBezTo>
                  <a:lnTo>
                    <a:pt x="2615" y="4197"/>
                  </a:lnTo>
                  <a:lnTo>
                    <a:pt x="2615" y="4197"/>
                  </a:lnTo>
                  <a:cubicBezTo>
                    <a:pt x="2671" y="4211"/>
                    <a:pt x="2723" y="4218"/>
                    <a:pt x="2774" y="4218"/>
                  </a:cubicBezTo>
                  <a:cubicBezTo>
                    <a:pt x="3114" y="4218"/>
                    <a:pt x="3356" y="3927"/>
                    <a:pt x="3650" y="3841"/>
                  </a:cubicBezTo>
                  <a:lnTo>
                    <a:pt x="3650" y="3841"/>
                  </a:lnTo>
                  <a:cubicBezTo>
                    <a:pt x="3641" y="3843"/>
                    <a:pt x="3633" y="3843"/>
                    <a:pt x="3624" y="3843"/>
                  </a:cubicBezTo>
                  <a:cubicBezTo>
                    <a:pt x="3588" y="3843"/>
                    <a:pt x="3550" y="3832"/>
                    <a:pt x="3506" y="3801"/>
                  </a:cubicBezTo>
                  <a:cubicBezTo>
                    <a:pt x="3529" y="3297"/>
                    <a:pt x="3754" y="3276"/>
                    <a:pt x="3996" y="3001"/>
                  </a:cubicBezTo>
                  <a:lnTo>
                    <a:pt x="3752" y="2830"/>
                  </a:lnTo>
                  <a:cubicBezTo>
                    <a:pt x="3887" y="2551"/>
                    <a:pt x="3851" y="2253"/>
                    <a:pt x="4031" y="1966"/>
                  </a:cubicBezTo>
                  <a:lnTo>
                    <a:pt x="4031" y="1966"/>
                  </a:lnTo>
                  <a:cubicBezTo>
                    <a:pt x="3982" y="2009"/>
                    <a:pt x="3946" y="2027"/>
                    <a:pt x="3920" y="2027"/>
                  </a:cubicBezTo>
                  <a:cubicBezTo>
                    <a:pt x="3811" y="2027"/>
                    <a:pt x="3870" y="1716"/>
                    <a:pt x="3811" y="1594"/>
                  </a:cubicBezTo>
                  <a:cubicBezTo>
                    <a:pt x="3862" y="1495"/>
                    <a:pt x="3949" y="1480"/>
                    <a:pt x="4030" y="1480"/>
                  </a:cubicBezTo>
                  <a:cubicBezTo>
                    <a:pt x="4067" y="1480"/>
                    <a:pt x="4103" y="1483"/>
                    <a:pt x="4133" y="1483"/>
                  </a:cubicBezTo>
                  <a:cubicBezTo>
                    <a:pt x="4224" y="1483"/>
                    <a:pt x="4267" y="1454"/>
                    <a:pt x="4152" y="1222"/>
                  </a:cubicBezTo>
                  <a:cubicBezTo>
                    <a:pt x="3428" y="1031"/>
                    <a:pt x="2859" y="67"/>
                    <a:pt x="20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30"/>
            <p:cNvSpPr/>
            <p:nvPr/>
          </p:nvSpPr>
          <p:spPr>
            <a:xfrm>
              <a:off x="4764425" y="4718750"/>
              <a:ext cx="11675" cy="12850"/>
            </a:xfrm>
            <a:custGeom>
              <a:avLst/>
              <a:gdLst/>
              <a:ahLst/>
              <a:cxnLst/>
              <a:rect l="l" t="t" r="r" b="b"/>
              <a:pathLst>
                <a:path w="467" h="514" extrusionOk="0">
                  <a:moveTo>
                    <a:pt x="261" y="1"/>
                  </a:moveTo>
                  <a:cubicBezTo>
                    <a:pt x="135" y="15"/>
                    <a:pt x="0" y="212"/>
                    <a:pt x="159" y="446"/>
                  </a:cubicBezTo>
                  <a:cubicBezTo>
                    <a:pt x="215" y="490"/>
                    <a:pt x="272" y="514"/>
                    <a:pt x="321" y="514"/>
                  </a:cubicBezTo>
                  <a:cubicBezTo>
                    <a:pt x="405" y="514"/>
                    <a:pt x="467" y="442"/>
                    <a:pt x="467" y="276"/>
                  </a:cubicBezTo>
                  <a:cubicBezTo>
                    <a:pt x="431" y="174"/>
                    <a:pt x="370" y="46"/>
                    <a:pt x="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30"/>
            <p:cNvSpPr/>
            <p:nvPr/>
          </p:nvSpPr>
          <p:spPr>
            <a:xfrm>
              <a:off x="4778275" y="4680125"/>
              <a:ext cx="5750" cy="6700"/>
            </a:xfrm>
            <a:custGeom>
              <a:avLst/>
              <a:gdLst/>
              <a:ahLst/>
              <a:cxnLst/>
              <a:rect l="l" t="t" r="r" b="b"/>
              <a:pathLst>
                <a:path w="230" h="268" extrusionOk="0">
                  <a:moveTo>
                    <a:pt x="43" y="1"/>
                  </a:moveTo>
                  <a:cubicBezTo>
                    <a:pt x="18" y="1"/>
                    <a:pt x="0" y="16"/>
                    <a:pt x="0" y="71"/>
                  </a:cubicBezTo>
                  <a:cubicBezTo>
                    <a:pt x="8" y="198"/>
                    <a:pt x="81" y="267"/>
                    <a:pt x="140" y="267"/>
                  </a:cubicBezTo>
                  <a:cubicBezTo>
                    <a:pt x="174" y="267"/>
                    <a:pt x="203" y="246"/>
                    <a:pt x="214" y="201"/>
                  </a:cubicBezTo>
                  <a:cubicBezTo>
                    <a:pt x="199" y="149"/>
                    <a:pt x="230" y="23"/>
                    <a:pt x="140" y="23"/>
                  </a:cubicBezTo>
                  <a:cubicBezTo>
                    <a:pt x="139" y="23"/>
                    <a:pt x="139" y="23"/>
                    <a:pt x="138" y="23"/>
                  </a:cubicBezTo>
                  <a:cubicBezTo>
                    <a:pt x="107" y="19"/>
                    <a:pt x="70" y="1"/>
                    <a:pt x="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30"/>
            <p:cNvSpPr/>
            <p:nvPr/>
          </p:nvSpPr>
          <p:spPr>
            <a:xfrm>
              <a:off x="4864050" y="4547100"/>
              <a:ext cx="8050" cy="6175"/>
            </a:xfrm>
            <a:custGeom>
              <a:avLst/>
              <a:gdLst/>
              <a:ahLst/>
              <a:cxnLst/>
              <a:rect l="l" t="t" r="r" b="b"/>
              <a:pathLst>
                <a:path w="322" h="247" extrusionOk="0">
                  <a:moveTo>
                    <a:pt x="215" y="1"/>
                  </a:moveTo>
                  <a:cubicBezTo>
                    <a:pt x="110" y="1"/>
                    <a:pt x="44" y="97"/>
                    <a:pt x="1" y="210"/>
                  </a:cubicBezTo>
                  <a:cubicBezTo>
                    <a:pt x="44" y="233"/>
                    <a:pt x="94" y="247"/>
                    <a:pt x="140" y="247"/>
                  </a:cubicBezTo>
                  <a:cubicBezTo>
                    <a:pt x="242" y="247"/>
                    <a:pt x="322" y="179"/>
                    <a:pt x="250" y="4"/>
                  </a:cubicBezTo>
                  <a:cubicBezTo>
                    <a:pt x="237" y="2"/>
                    <a:pt x="226"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30"/>
            <p:cNvSpPr/>
            <p:nvPr/>
          </p:nvSpPr>
          <p:spPr>
            <a:xfrm>
              <a:off x="4900950" y="4497225"/>
              <a:ext cx="8475" cy="10625"/>
            </a:xfrm>
            <a:custGeom>
              <a:avLst/>
              <a:gdLst/>
              <a:ahLst/>
              <a:cxnLst/>
              <a:rect l="l" t="t" r="r" b="b"/>
              <a:pathLst>
                <a:path w="339" h="425" extrusionOk="0">
                  <a:moveTo>
                    <a:pt x="0" y="0"/>
                  </a:moveTo>
                  <a:lnTo>
                    <a:pt x="339" y="424"/>
                  </a:lnTo>
                  <a:lnTo>
                    <a:pt x="280" y="242"/>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30"/>
            <p:cNvSpPr/>
            <p:nvPr/>
          </p:nvSpPr>
          <p:spPr>
            <a:xfrm>
              <a:off x="4957425" y="4398825"/>
              <a:ext cx="3800" cy="6350"/>
            </a:xfrm>
            <a:custGeom>
              <a:avLst/>
              <a:gdLst/>
              <a:ahLst/>
              <a:cxnLst/>
              <a:rect l="l" t="t" r="r" b="b"/>
              <a:pathLst>
                <a:path w="152" h="254" extrusionOk="0">
                  <a:moveTo>
                    <a:pt x="97" y="0"/>
                  </a:moveTo>
                  <a:lnTo>
                    <a:pt x="97" y="0"/>
                  </a:lnTo>
                  <a:cubicBezTo>
                    <a:pt x="12" y="17"/>
                    <a:pt x="0" y="185"/>
                    <a:pt x="76" y="254"/>
                  </a:cubicBezTo>
                  <a:cubicBezTo>
                    <a:pt x="152" y="185"/>
                    <a:pt x="150" y="4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30"/>
            <p:cNvSpPr/>
            <p:nvPr/>
          </p:nvSpPr>
          <p:spPr>
            <a:xfrm>
              <a:off x="4954925" y="4451125"/>
              <a:ext cx="15950" cy="6275"/>
            </a:xfrm>
            <a:custGeom>
              <a:avLst/>
              <a:gdLst/>
              <a:ahLst/>
              <a:cxnLst/>
              <a:rect l="l" t="t" r="r" b="b"/>
              <a:pathLst>
                <a:path w="638" h="251" extrusionOk="0">
                  <a:moveTo>
                    <a:pt x="306" y="0"/>
                  </a:moveTo>
                  <a:cubicBezTo>
                    <a:pt x="184" y="0"/>
                    <a:pt x="82" y="144"/>
                    <a:pt x="1" y="251"/>
                  </a:cubicBezTo>
                  <a:lnTo>
                    <a:pt x="3" y="251"/>
                  </a:lnTo>
                  <a:cubicBezTo>
                    <a:pt x="64" y="180"/>
                    <a:pt x="122" y="156"/>
                    <a:pt x="178" y="156"/>
                  </a:cubicBezTo>
                  <a:cubicBezTo>
                    <a:pt x="288" y="156"/>
                    <a:pt x="389" y="247"/>
                    <a:pt x="478" y="247"/>
                  </a:cubicBezTo>
                  <a:cubicBezTo>
                    <a:pt x="537" y="247"/>
                    <a:pt x="591" y="206"/>
                    <a:pt x="638" y="68"/>
                  </a:cubicBezTo>
                  <a:cubicBezTo>
                    <a:pt x="636" y="68"/>
                    <a:pt x="634" y="68"/>
                    <a:pt x="632" y="68"/>
                  </a:cubicBezTo>
                  <a:cubicBezTo>
                    <a:pt x="587" y="68"/>
                    <a:pt x="500" y="150"/>
                    <a:pt x="446" y="150"/>
                  </a:cubicBezTo>
                  <a:cubicBezTo>
                    <a:pt x="414" y="150"/>
                    <a:pt x="394" y="121"/>
                    <a:pt x="401" y="30"/>
                  </a:cubicBezTo>
                  <a:cubicBezTo>
                    <a:pt x="368" y="9"/>
                    <a:pt x="336" y="0"/>
                    <a:pt x="3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30"/>
            <p:cNvSpPr/>
            <p:nvPr/>
          </p:nvSpPr>
          <p:spPr>
            <a:xfrm>
              <a:off x="5240950" y="4283725"/>
              <a:ext cx="94800" cy="85875"/>
            </a:xfrm>
            <a:custGeom>
              <a:avLst/>
              <a:gdLst/>
              <a:ahLst/>
              <a:cxnLst/>
              <a:rect l="l" t="t" r="r" b="b"/>
              <a:pathLst>
                <a:path w="3792" h="3435" extrusionOk="0">
                  <a:moveTo>
                    <a:pt x="1464" y="1"/>
                  </a:moveTo>
                  <a:cubicBezTo>
                    <a:pt x="772" y="226"/>
                    <a:pt x="379" y="884"/>
                    <a:pt x="88" y="1566"/>
                  </a:cubicBezTo>
                  <a:lnTo>
                    <a:pt x="88" y="1569"/>
                  </a:lnTo>
                  <a:cubicBezTo>
                    <a:pt x="22" y="1895"/>
                    <a:pt x="0" y="2132"/>
                    <a:pt x="244" y="2343"/>
                  </a:cubicBezTo>
                  <a:cubicBezTo>
                    <a:pt x="404" y="2502"/>
                    <a:pt x="424" y="2941"/>
                    <a:pt x="644" y="2941"/>
                  </a:cubicBezTo>
                  <a:cubicBezTo>
                    <a:pt x="685" y="2941"/>
                    <a:pt x="734" y="2925"/>
                    <a:pt x="791" y="2890"/>
                  </a:cubicBezTo>
                  <a:cubicBezTo>
                    <a:pt x="965" y="3303"/>
                    <a:pt x="1279" y="3359"/>
                    <a:pt x="1600" y="3359"/>
                  </a:cubicBezTo>
                  <a:cubicBezTo>
                    <a:pt x="1719" y="3359"/>
                    <a:pt x="1839" y="3352"/>
                    <a:pt x="1953" y="3352"/>
                  </a:cubicBezTo>
                  <a:cubicBezTo>
                    <a:pt x="2110" y="3352"/>
                    <a:pt x="2257" y="3366"/>
                    <a:pt x="2376" y="3435"/>
                  </a:cubicBezTo>
                  <a:cubicBezTo>
                    <a:pt x="2373" y="3416"/>
                    <a:pt x="2369" y="3397"/>
                    <a:pt x="2373" y="3371"/>
                  </a:cubicBezTo>
                  <a:cubicBezTo>
                    <a:pt x="2773" y="3245"/>
                    <a:pt x="2875" y="3096"/>
                    <a:pt x="3124" y="2750"/>
                  </a:cubicBezTo>
                  <a:cubicBezTo>
                    <a:pt x="3155" y="2795"/>
                    <a:pt x="3171" y="2814"/>
                    <a:pt x="3167" y="2859"/>
                  </a:cubicBezTo>
                  <a:cubicBezTo>
                    <a:pt x="3318" y="2582"/>
                    <a:pt x="3519" y="2217"/>
                    <a:pt x="3484" y="1827"/>
                  </a:cubicBezTo>
                  <a:cubicBezTo>
                    <a:pt x="3513" y="1806"/>
                    <a:pt x="3541" y="1798"/>
                    <a:pt x="3568" y="1798"/>
                  </a:cubicBezTo>
                  <a:cubicBezTo>
                    <a:pt x="3643" y="1798"/>
                    <a:pt x="3709" y="1857"/>
                    <a:pt x="3773" y="1857"/>
                  </a:cubicBezTo>
                  <a:cubicBezTo>
                    <a:pt x="3779" y="1857"/>
                    <a:pt x="3785" y="1856"/>
                    <a:pt x="3792" y="1855"/>
                  </a:cubicBezTo>
                  <a:cubicBezTo>
                    <a:pt x="3638" y="1744"/>
                    <a:pt x="3460" y="1696"/>
                    <a:pt x="3467" y="1415"/>
                  </a:cubicBezTo>
                  <a:lnTo>
                    <a:pt x="3780" y="1249"/>
                  </a:lnTo>
                  <a:lnTo>
                    <a:pt x="3780" y="1249"/>
                  </a:lnTo>
                  <a:cubicBezTo>
                    <a:pt x="3735" y="1257"/>
                    <a:pt x="3695" y="1261"/>
                    <a:pt x="3660" y="1261"/>
                  </a:cubicBezTo>
                  <a:cubicBezTo>
                    <a:pt x="3138" y="1261"/>
                    <a:pt x="3534" y="447"/>
                    <a:pt x="2973" y="447"/>
                  </a:cubicBezTo>
                  <a:cubicBezTo>
                    <a:pt x="2945" y="447"/>
                    <a:pt x="2914" y="449"/>
                    <a:pt x="2880" y="453"/>
                  </a:cubicBezTo>
                  <a:cubicBezTo>
                    <a:pt x="2854" y="323"/>
                    <a:pt x="2982" y="347"/>
                    <a:pt x="3024" y="304"/>
                  </a:cubicBezTo>
                  <a:cubicBezTo>
                    <a:pt x="2913" y="177"/>
                    <a:pt x="2761" y="144"/>
                    <a:pt x="2590" y="144"/>
                  </a:cubicBezTo>
                  <a:cubicBezTo>
                    <a:pt x="2406" y="144"/>
                    <a:pt x="2201" y="181"/>
                    <a:pt x="2003" y="181"/>
                  </a:cubicBezTo>
                  <a:cubicBezTo>
                    <a:pt x="1809" y="181"/>
                    <a:pt x="1620" y="145"/>
                    <a:pt x="14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30"/>
            <p:cNvSpPr/>
            <p:nvPr/>
          </p:nvSpPr>
          <p:spPr>
            <a:xfrm>
              <a:off x="5300325" y="4369575"/>
              <a:ext cx="4300" cy="4400"/>
            </a:xfrm>
            <a:custGeom>
              <a:avLst/>
              <a:gdLst/>
              <a:ahLst/>
              <a:cxnLst/>
              <a:rect l="l" t="t" r="r" b="b"/>
              <a:pathLst>
                <a:path w="172" h="176" extrusionOk="0">
                  <a:moveTo>
                    <a:pt x="1" y="1"/>
                  </a:moveTo>
                  <a:lnTo>
                    <a:pt x="1" y="1"/>
                  </a:lnTo>
                  <a:cubicBezTo>
                    <a:pt x="10" y="105"/>
                    <a:pt x="100" y="159"/>
                    <a:pt x="171" y="176"/>
                  </a:cubicBezTo>
                  <a:cubicBezTo>
                    <a:pt x="126" y="95"/>
                    <a:pt x="67" y="4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30"/>
            <p:cNvSpPr/>
            <p:nvPr/>
          </p:nvSpPr>
          <p:spPr>
            <a:xfrm>
              <a:off x="4850750" y="4767200"/>
              <a:ext cx="10125" cy="13350"/>
            </a:xfrm>
            <a:custGeom>
              <a:avLst/>
              <a:gdLst/>
              <a:ahLst/>
              <a:cxnLst/>
              <a:rect l="l" t="t" r="r" b="b"/>
              <a:pathLst>
                <a:path w="405" h="534" extrusionOk="0">
                  <a:moveTo>
                    <a:pt x="206" y="0"/>
                  </a:moveTo>
                  <a:cubicBezTo>
                    <a:pt x="135" y="52"/>
                    <a:pt x="0" y="123"/>
                    <a:pt x="40" y="313"/>
                  </a:cubicBezTo>
                  <a:cubicBezTo>
                    <a:pt x="108" y="427"/>
                    <a:pt x="205" y="534"/>
                    <a:pt x="292" y="534"/>
                  </a:cubicBezTo>
                  <a:cubicBezTo>
                    <a:pt x="333" y="534"/>
                    <a:pt x="372" y="510"/>
                    <a:pt x="405" y="452"/>
                  </a:cubicBezTo>
                  <a:cubicBezTo>
                    <a:pt x="391" y="284"/>
                    <a:pt x="362" y="64"/>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30"/>
            <p:cNvSpPr/>
            <p:nvPr/>
          </p:nvSpPr>
          <p:spPr>
            <a:xfrm>
              <a:off x="4918650" y="4631950"/>
              <a:ext cx="3225" cy="1350"/>
            </a:xfrm>
            <a:custGeom>
              <a:avLst/>
              <a:gdLst/>
              <a:ahLst/>
              <a:cxnLst/>
              <a:rect l="l" t="t" r="r" b="b"/>
              <a:pathLst>
                <a:path w="129" h="54" extrusionOk="0">
                  <a:moveTo>
                    <a:pt x="30" y="0"/>
                  </a:moveTo>
                  <a:cubicBezTo>
                    <a:pt x="13" y="0"/>
                    <a:pt x="0" y="9"/>
                    <a:pt x="0" y="53"/>
                  </a:cubicBezTo>
                  <a:lnTo>
                    <a:pt x="128" y="49"/>
                  </a:lnTo>
                  <a:lnTo>
                    <a:pt x="81" y="4"/>
                  </a:lnTo>
                  <a:cubicBezTo>
                    <a:pt x="77" y="5"/>
                    <a:pt x="74" y="5"/>
                    <a:pt x="70" y="5"/>
                  </a:cubicBezTo>
                  <a:cubicBezTo>
                    <a:pt x="56" y="5"/>
                    <a:pt x="42" y="0"/>
                    <a:pt x="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30"/>
            <p:cNvSpPr/>
            <p:nvPr/>
          </p:nvSpPr>
          <p:spPr>
            <a:xfrm>
              <a:off x="4930300" y="4635725"/>
              <a:ext cx="3525" cy="3600"/>
            </a:xfrm>
            <a:custGeom>
              <a:avLst/>
              <a:gdLst/>
              <a:ahLst/>
              <a:cxnLst/>
              <a:rect l="l" t="t" r="r" b="b"/>
              <a:pathLst>
                <a:path w="141" h="144" extrusionOk="0">
                  <a:moveTo>
                    <a:pt x="24" y="0"/>
                  </a:moveTo>
                  <a:cubicBezTo>
                    <a:pt x="16" y="0"/>
                    <a:pt x="8" y="3"/>
                    <a:pt x="1" y="9"/>
                  </a:cubicBezTo>
                  <a:lnTo>
                    <a:pt x="141" y="144"/>
                  </a:lnTo>
                  <a:lnTo>
                    <a:pt x="129" y="89"/>
                  </a:lnTo>
                  <a:cubicBezTo>
                    <a:pt x="109" y="72"/>
                    <a:pt x="66" y="0"/>
                    <a:pt x="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30"/>
            <p:cNvSpPr/>
            <p:nvPr/>
          </p:nvSpPr>
          <p:spPr>
            <a:xfrm>
              <a:off x="4918050" y="4661850"/>
              <a:ext cx="24425" cy="31600"/>
            </a:xfrm>
            <a:custGeom>
              <a:avLst/>
              <a:gdLst/>
              <a:ahLst/>
              <a:cxnLst/>
              <a:rect l="l" t="t" r="r" b="b"/>
              <a:pathLst>
                <a:path w="977" h="1264" extrusionOk="0">
                  <a:moveTo>
                    <a:pt x="515" y="1"/>
                  </a:moveTo>
                  <a:cubicBezTo>
                    <a:pt x="393" y="1"/>
                    <a:pt x="210" y="252"/>
                    <a:pt x="91" y="304"/>
                  </a:cubicBezTo>
                  <a:cubicBezTo>
                    <a:pt x="1" y="468"/>
                    <a:pt x="50" y="849"/>
                    <a:pt x="131" y="967"/>
                  </a:cubicBezTo>
                  <a:cubicBezTo>
                    <a:pt x="260" y="1188"/>
                    <a:pt x="382" y="1205"/>
                    <a:pt x="493" y="1205"/>
                  </a:cubicBezTo>
                  <a:cubicBezTo>
                    <a:pt x="513" y="1205"/>
                    <a:pt x="532" y="1204"/>
                    <a:pt x="551" y="1204"/>
                  </a:cubicBezTo>
                  <a:cubicBezTo>
                    <a:pt x="615" y="1204"/>
                    <a:pt x="674" y="1211"/>
                    <a:pt x="728" y="1263"/>
                  </a:cubicBezTo>
                  <a:cubicBezTo>
                    <a:pt x="884" y="832"/>
                    <a:pt x="749" y="697"/>
                    <a:pt x="976" y="330"/>
                  </a:cubicBezTo>
                  <a:lnTo>
                    <a:pt x="635" y="247"/>
                  </a:lnTo>
                  <a:cubicBezTo>
                    <a:pt x="621" y="64"/>
                    <a:pt x="576" y="1"/>
                    <a:pt x="5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30"/>
            <p:cNvSpPr/>
            <p:nvPr/>
          </p:nvSpPr>
          <p:spPr>
            <a:xfrm>
              <a:off x="5335325" y="4275375"/>
              <a:ext cx="2550" cy="1625"/>
            </a:xfrm>
            <a:custGeom>
              <a:avLst/>
              <a:gdLst/>
              <a:ahLst/>
              <a:cxnLst/>
              <a:rect l="l" t="t" r="r" b="b"/>
              <a:pathLst>
                <a:path w="102" h="65" extrusionOk="0">
                  <a:moveTo>
                    <a:pt x="64" y="1"/>
                  </a:moveTo>
                  <a:lnTo>
                    <a:pt x="0" y="65"/>
                  </a:lnTo>
                  <a:lnTo>
                    <a:pt x="102" y="3"/>
                  </a:lnTo>
                  <a:lnTo>
                    <a:pt x="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30"/>
            <p:cNvSpPr/>
            <p:nvPr/>
          </p:nvSpPr>
          <p:spPr>
            <a:xfrm>
              <a:off x="4933375" y="4660925"/>
              <a:ext cx="925" cy="2925"/>
            </a:xfrm>
            <a:custGeom>
              <a:avLst/>
              <a:gdLst/>
              <a:ahLst/>
              <a:cxnLst/>
              <a:rect l="l" t="t" r="r" b="b"/>
              <a:pathLst>
                <a:path w="37" h="117" extrusionOk="0">
                  <a:moveTo>
                    <a:pt x="36" y="0"/>
                  </a:moveTo>
                  <a:lnTo>
                    <a:pt x="1" y="93"/>
                  </a:lnTo>
                  <a:lnTo>
                    <a:pt x="25" y="116"/>
                  </a:lnTo>
                  <a:lnTo>
                    <a:pt x="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30"/>
            <p:cNvSpPr/>
            <p:nvPr/>
          </p:nvSpPr>
          <p:spPr>
            <a:xfrm>
              <a:off x="5583675" y="3884350"/>
              <a:ext cx="6950" cy="2100"/>
            </a:xfrm>
            <a:custGeom>
              <a:avLst/>
              <a:gdLst/>
              <a:ahLst/>
              <a:cxnLst/>
              <a:rect l="l" t="t" r="r" b="b"/>
              <a:pathLst>
                <a:path w="278" h="84" extrusionOk="0">
                  <a:moveTo>
                    <a:pt x="211" y="0"/>
                  </a:moveTo>
                  <a:lnTo>
                    <a:pt x="0" y="83"/>
                  </a:lnTo>
                  <a:lnTo>
                    <a:pt x="278" y="10"/>
                  </a:lnTo>
                  <a:lnTo>
                    <a:pt x="2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30"/>
            <p:cNvSpPr/>
            <p:nvPr/>
          </p:nvSpPr>
          <p:spPr>
            <a:xfrm>
              <a:off x="5349100" y="4290950"/>
              <a:ext cx="4350" cy="500"/>
            </a:xfrm>
            <a:custGeom>
              <a:avLst/>
              <a:gdLst/>
              <a:ahLst/>
              <a:cxnLst/>
              <a:rect l="l" t="t" r="r" b="b"/>
              <a:pathLst>
                <a:path w="174" h="20" extrusionOk="0">
                  <a:moveTo>
                    <a:pt x="60" y="1"/>
                  </a:moveTo>
                  <a:lnTo>
                    <a:pt x="1" y="20"/>
                  </a:lnTo>
                  <a:lnTo>
                    <a:pt x="174" y="3"/>
                  </a:lnTo>
                  <a:lnTo>
                    <a:pt x="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30"/>
            <p:cNvSpPr/>
            <p:nvPr/>
          </p:nvSpPr>
          <p:spPr>
            <a:xfrm>
              <a:off x="5365575" y="4288300"/>
              <a:ext cx="4175" cy="3275"/>
            </a:xfrm>
            <a:custGeom>
              <a:avLst/>
              <a:gdLst/>
              <a:ahLst/>
              <a:cxnLst/>
              <a:rect l="l" t="t" r="r" b="b"/>
              <a:pathLst>
                <a:path w="167" h="131" extrusionOk="0">
                  <a:moveTo>
                    <a:pt x="97" y="0"/>
                  </a:moveTo>
                  <a:cubicBezTo>
                    <a:pt x="0" y="19"/>
                    <a:pt x="33" y="64"/>
                    <a:pt x="45" y="130"/>
                  </a:cubicBezTo>
                  <a:cubicBezTo>
                    <a:pt x="88" y="88"/>
                    <a:pt x="166" y="4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30"/>
            <p:cNvSpPr/>
            <p:nvPr/>
          </p:nvSpPr>
          <p:spPr>
            <a:xfrm>
              <a:off x="5327025" y="4343925"/>
              <a:ext cx="2525" cy="3700"/>
            </a:xfrm>
            <a:custGeom>
              <a:avLst/>
              <a:gdLst/>
              <a:ahLst/>
              <a:cxnLst/>
              <a:rect l="l" t="t" r="r" b="b"/>
              <a:pathLst>
                <a:path w="101" h="148" extrusionOk="0">
                  <a:moveTo>
                    <a:pt x="17" y="0"/>
                  </a:moveTo>
                  <a:cubicBezTo>
                    <a:pt x="12" y="0"/>
                    <a:pt x="7" y="1"/>
                    <a:pt x="1" y="4"/>
                  </a:cubicBezTo>
                  <a:cubicBezTo>
                    <a:pt x="25" y="35"/>
                    <a:pt x="30" y="148"/>
                    <a:pt x="58" y="148"/>
                  </a:cubicBezTo>
                  <a:cubicBezTo>
                    <a:pt x="68" y="148"/>
                    <a:pt x="82" y="132"/>
                    <a:pt x="100" y="91"/>
                  </a:cubicBezTo>
                  <a:cubicBezTo>
                    <a:pt x="54" y="70"/>
                    <a:pt x="56" y="0"/>
                    <a:pt x="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30"/>
            <p:cNvSpPr/>
            <p:nvPr/>
          </p:nvSpPr>
          <p:spPr>
            <a:xfrm>
              <a:off x="5309575" y="4364025"/>
              <a:ext cx="9850" cy="4700"/>
            </a:xfrm>
            <a:custGeom>
              <a:avLst/>
              <a:gdLst/>
              <a:ahLst/>
              <a:cxnLst/>
              <a:rect l="l" t="t" r="r" b="b"/>
              <a:pathLst>
                <a:path w="394" h="188" extrusionOk="0">
                  <a:moveTo>
                    <a:pt x="307" y="0"/>
                  </a:moveTo>
                  <a:cubicBezTo>
                    <a:pt x="222" y="0"/>
                    <a:pt x="90" y="115"/>
                    <a:pt x="0" y="140"/>
                  </a:cubicBezTo>
                  <a:cubicBezTo>
                    <a:pt x="6" y="174"/>
                    <a:pt x="26" y="185"/>
                    <a:pt x="54" y="185"/>
                  </a:cubicBezTo>
                  <a:cubicBezTo>
                    <a:pt x="108" y="185"/>
                    <a:pt x="193" y="143"/>
                    <a:pt x="273" y="143"/>
                  </a:cubicBezTo>
                  <a:cubicBezTo>
                    <a:pt x="314" y="143"/>
                    <a:pt x="353" y="154"/>
                    <a:pt x="386" y="187"/>
                  </a:cubicBezTo>
                  <a:cubicBezTo>
                    <a:pt x="393" y="45"/>
                    <a:pt x="359" y="0"/>
                    <a:pt x="3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30"/>
            <p:cNvSpPr/>
            <p:nvPr/>
          </p:nvSpPr>
          <p:spPr>
            <a:xfrm>
              <a:off x="5330350" y="4343050"/>
              <a:ext cx="5275" cy="6425"/>
            </a:xfrm>
            <a:custGeom>
              <a:avLst/>
              <a:gdLst/>
              <a:ahLst/>
              <a:cxnLst/>
              <a:rect l="l" t="t" r="r" b="b"/>
              <a:pathLst>
                <a:path w="211" h="257" extrusionOk="0">
                  <a:moveTo>
                    <a:pt x="161" y="1"/>
                  </a:moveTo>
                  <a:lnTo>
                    <a:pt x="0" y="171"/>
                  </a:lnTo>
                  <a:lnTo>
                    <a:pt x="64" y="256"/>
                  </a:lnTo>
                  <a:lnTo>
                    <a:pt x="211" y="67"/>
                  </a:lnTo>
                  <a:lnTo>
                    <a:pt x="1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30"/>
            <p:cNvSpPr/>
            <p:nvPr/>
          </p:nvSpPr>
          <p:spPr>
            <a:xfrm>
              <a:off x="4968550" y="4707425"/>
              <a:ext cx="8250" cy="8600"/>
            </a:xfrm>
            <a:custGeom>
              <a:avLst/>
              <a:gdLst/>
              <a:ahLst/>
              <a:cxnLst/>
              <a:rect l="l" t="t" r="r" b="b"/>
              <a:pathLst>
                <a:path w="330" h="344" extrusionOk="0">
                  <a:moveTo>
                    <a:pt x="146" y="0"/>
                  </a:moveTo>
                  <a:cubicBezTo>
                    <a:pt x="76" y="0"/>
                    <a:pt x="19" y="71"/>
                    <a:pt x="1" y="184"/>
                  </a:cubicBezTo>
                  <a:cubicBezTo>
                    <a:pt x="7" y="293"/>
                    <a:pt x="73" y="344"/>
                    <a:pt x="137" y="344"/>
                  </a:cubicBezTo>
                  <a:cubicBezTo>
                    <a:pt x="235" y="344"/>
                    <a:pt x="330" y="227"/>
                    <a:pt x="211" y="21"/>
                  </a:cubicBezTo>
                  <a:cubicBezTo>
                    <a:pt x="189" y="7"/>
                    <a:pt x="167"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30"/>
            <p:cNvSpPr/>
            <p:nvPr/>
          </p:nvSpPr>
          <p:spPr>
            <a:xfrm>
              <a:off x="4976600" y="4693175"/>
              <a:ext cx="5800" cy="6300"/>
            </a:xfrm>
            <a:custGeom>
              <a:avLst/>
              <a:gdLst/>
              <a:ahLst/>
              <a:cxnLst/>
              <a:rect l="l" t="t" r="r" b="b"/>
              <a:pathLst>
                <a:path w="232" h="252" extrusionOk="0">
                  <a:moveTo>
                    <a:pt x="123" y="1"/>
                  </a:moveTo>
                  <a:cubicBezTo>
                    <a:pt x="85" y="1"/>
                    <a:pt x="46" y="35"/>
                    <a:pt x="1" y="62"/>
                  </a:cubicBezTo>
                  <a:cubicBezTo>
                    <a:pt x="3" y="181"/>
                    <a:pt x="75" y="252"/>
                    <a:pt x="135" y="252"/>
                  </a:cubicBezTo>
                  <a:cubicBezTo>
                    <a:pt x="188" y="252"/>
                    <a:pt x="231" y="197"/>
                    <a:pt x="209" y="72"/>
                  </a:cubicBezTo>
                  <a:cubicBezTo>
                    <a:pt x="179" y="19"/>
                    <a:pt x="151" y="1"/>
                    <a:pt x="1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30"/>
            <p:cNvSpPr/>
            <p:nvPr/>
          </p:nvSpPr>
          <p:spPr>
            <a:xfrm>
              <a:off x="4976850" y="4726875"/>
              <a:ext cx="4300" cy="4975"/>
            </a:xfrm>
            <a:custGeom>
              <a:avLst/>
              <a:gdLst/>
              <a:ahLst/>
              <a:cxnLst/>
              <a:rect l="l" t="t" r="r" b="b"/>
              <a:pathLst>
                <a:path w="172" h="199" extrusionOk="0">
                  <a:moveTo>
                    <a:pt x="88" y="0"/>
                  </a:moveTo>
                  <a:cubicBezTo>
                    <a:pt x="50" y="0"/>
                    <a:pt x="45" y="97"/>
                    <a:pt x="0" y="107"/>
                  </a:cubicBezTo>
                  <a:cubicBezTo>
                    <a:pt x="44" y="130"/>
                    <a:pt x="102" y="199"/>
                    <a:pt x="136" y="199"/>
                  </a:cubicBezTo>
                  <a:cubicBezTo>
                    <a:pt x="160" y="199"/>
                    <a:pt x="172" y="167"/>
                    <a:pt x="161" y="69"/>
                  </a:cubicBezTo>
                  <a:cubicBezTo>
                    <a:pt x="127" y="18"/>
                    <a:pt x="104" y="0"/>
                    <a:pt x="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30"/>
            <p:cNvSpPr/>
            <p:nvPr/>
          </p:nvSpPr>
          <p:spPr>
            <a:xfrm>
              <a:off x="4978375" y="4800875"/>
              <a:ext cx="9375" cy="12750"/>
            </a:xfrm>
            <a:custGeom>
              <a:avLst/>
              <a:gdLst/>
              <a:ahLst/>
              <a:cxnLst/>
              <a:rect l="l" t="t" r="r" b="b"/>
              <a:pathLst>
                <a:path w="375" h="510" extrusionOk="0">
                  <a:moveTo>
                    <a:pt x="375" y="1"/>
                  </a:moveTo>
                  <a:lnTo>
                    <a:pt x="375" y="1"/>
                  </a:lnTo>
                  <a:cubicBezTo>
                    <a:pt x="193" y="48"/>
                    <a:pt x="72" y="162"/>
                    <a:pt x="1" y="460"/>
                  </a:cubicBezTo>
                  <a:cubicBezTo>
                    <a:pt x="42" y="494"/>
                    <a:pt x="75" y="509"/>
                    <a:pt x="103" y="509"/>
                  </a:cubicBezTo>
                  <a:cubicBezTo>
                    <a:pt x="244" y="509"/>
                    <a:pt x="222" y="110"/>
                    <a:pt x="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30"/>
            <p:cNvSpPr/>
            <p:nvPr/>
          </p:nvSpPr>
          <p:spPr>
            <a:xfrm>
              <a:off x="4985300" y="4814600"/>
              <a:ext cx="1625" cy="2950"/>
            </a:xfrm>
            <a:custGeom>
              <a:avLst/>
              <a:gdLst/>
              <a:ahLst/>
              <a:cxnLst/>
              <a:rect l="l" t="t" r="r" b="b"/>
              <a:pathLst>
                <a:path w="65" h="118" extrusionOk="0">
                  <a:moveTo>
                    <a:pt x="65" y="1"/>
                  </a:moveTo>
                  <a:lnTo>
                    <a:pt x="1" y="65"/>
                  </a:lnTo>
                  <a:cubicBezTo>
                    <a:pt x="17" y="103"/>
                    <a:pt x="29" y="118"/>
                    <a:pt x="38" y="118"/>
                  </a:cubicBezTo>
                  <a:cubicBezTo>
                    <a:pt x="57" y="118"/>
                    <a:pt x="60" y="42"/>
                    <a:pt x="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30"/>
            <p:cNvSpPr/>
            <p:nvPr/>
          </p:nvSpPr>
          <p:spPr>
            <a:xfrm>
              <a:off x="4986900" y="4814000"/>
              <a:ext cx="375" cy="625"/>
            </a:xfrm>
            <a:custGeom>
              <a:avLst/>
              <a:gdLst/>
              <a:ahLst/>
              <a:cxnLst/>
              <a:rect l="l" t="t" r="r" b="b"/>
              <a:pathLst>
                <a:path w="15" h="25" extrusionOk="0">
                  <a:moveTo>
                    <a:pt x="8" y="0"/>
                  </a:moveTo>
                  <a:cubicBezTo>
                    <a:pt x="5" y="0"/>
                    <a:pt x="2" y="11"/>
                    <a:pt x="1" y="25"/>
                  </a:cubicBezTo>
                  <a:lnTo>
                    <a:pt x="15" y="11"/>
                  </a:lnTo>
                  <a:cubicBezTo>
                    <a:pt x="12" y="3"/>
                    <a:pt x="10" y="0"/>
                    <a:pt x="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30"/>
            <p:cNvSpPr/>
            <p:nvPr/>
          </p:nvSpPr>
          <p:spPr>
            <a:xfrm>
              <a:off x="4988850" y="4807800"/>
              <a:ext cx="2050" cy="1925"/>
            </a:xfrm>
            <a:custGeom>
              <a:avLst/>
              <a:gdLst/>
              <a:ahLst/>
              <a:cxnLst/>
              <a:rect l="l" t="t" r="r" b="b"/>
              <a:pathLst>
                <a:path w="82" h="77" extrusionOk="0">
                  <a:moveTo>
                    <a:pt x="81" y="1"/>
                  </a:moveTo>
                  <a:lnTo>
                    <a:pt x="51" y="8"/>
                  </a:lnTo>
                  <a:lnTo>
                    <a:pt x="1" y="76"/>
                  </a:lnTo>
                  <a:lnTo>
                    <a:pt x="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30"/>
            <p:cNvSpPr/>
            <p:nvPr/>
          </p:nvSpPr>
          <p:spPr>
            <a:xfrm>
              <a:off x="4991000" y="4813550"/>
              <a:ext cx="2500" cy="4050"/>
            </a:xfrm>
            <a:custGeom>
              <a:avLst/>
              <a:gdLst/>
              <a:ahLst/>
              <a:cxnLst/>
              <a:rect l="l" t="t" r="r" b="b"/>
              <a:pathLst>
                <a:path w="100" h="162" extrusionOk="0">
                  <a:moveTo>
                    <a:pt x="81" y="0"/>
                  </a:moveTo>
                  <a:lnTo>
                    <a:pt x="0" y="161"/>
                  </a:lnTo>
                  <a:lnTo>
                    <a:pt x="0" y="161"/>
                  </a:lnTo>
                  <a:lnTo>
                    <a:pt x="100" y="24"/>
                  </a:lnTo>
                  <a:lnTo>
                    <a:pt x="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30"/>
            <p:cNvSpPr/>
            <p:nvPr/>
          </p:nvSpPr>
          <p:spPr>
            <a:xfrm>
              <a:off x="5018825" y="4803425"/>
              <a:ext cx="3225" cy="4525"/>
            </a:xfrm>
            <a:custGeom>
              <a:avLst/>
              <a:gdLst/>
              <a:ahLst/>
              <a:cxnLst/>
              <a:rect l="l" t="t" r="r" b="b"/>
              <a:pathLst>
                <a:path w="129" h="181" extrusionOk="0">
                  <a:moveTo>
                    <a:pt x="95" y="0"/>
                  </a:moveTo>
                  <a:cubicBezTo>
                    <a:pt x="55" y="38"/>
                    <a:pt x="5" y="22"/>
                    <a:pt x="0" y="105"/>
                  </a:cubicBezTo>
                  <a:cubicBezTo>
                    <a:pt x="19" y="158"/>
                    <a:pt x="42" y="180"/>
                    <a:pt x="63" y="180"/>
                  </a:cubicBezTo>
                  <a:cubicBezTo>
                    <a:pt x="101" y="180"/>
                    <a:pt x="129" y="101"/>
                    <a:pt x="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30"/>
            <p:cNvSpPr/>
            <p:nvPr/>
          </p:nvSpPr>
          <p:spPr>
            <a:xfrm>
              <a:off x="5434075" y="4399125"/>
              <a:ext cx="19075" cy="14525"/>
            </a:xfrm>
            <a:custGeom>
              <a:avLst/>
              <a:gdLst/>
              <a:ahLst/>
              <a:cxnLst/>
              <a:rect l="l" t="t" r="r" b="b"/>
              <a:pathLst>
                <a:path w="763" h="581" extrusionOk="0">
                  <a:moveTo>
                    <a:pt x="412" y="0"/>
                  </a:moveTo>
                  <a:cubicBezTo>
                    <a:pt x="221" y="0"/>
                    <a:pt x="13" y="67"/>
                    <a:pt x="0" y="346"/>
                  </a:cubicBezTo>
                  <a:cubicBezTo>
                    <a:pt x="60" y="452"/>
                    <a:pt x="238" y="580"/>
                    <a:pt x="426" y="580"/>
                  </a:cubicBezTo>
                  <a:cubicBezTo>
                    <a:pt x="543" y="580"/>
                    <a:pt x="664" y="530"/>
                    <a:pt x="763" y="393"/>
                  </a:cubicBezTo>
                  <a:lnTo>
                    <a:pt x="644" y="29"/>
                  </a:lnTo>
                  <a:cubicBezTo>
                    <a:pt x="585" y="15"/>
                    <a:pt x="500" y="0"/>
                    <a:pt x="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30"/>
            <p:cNvSpPr/>
            <p:nvPr/>
          </p:nvSpPr>
          <p:spPr>
            <a:xfrm>
              <a:off x="5290350" y="4593700"/>
              <a:ext cx="7625" cy="7200"/>
            </a:xfrm>
            <a:custGeom>
              <a:avLst/>
              <a:gdLst/>
              <a:ahLst/>
              <a:cxnLst/>
              <a:rect l="l" t="t" r="r" b="b"/>
              <a:pathLst>
                <a:path w="305" h="288" extrusionOk="0">
                  <a:moveTo>
                    <a:pt x="205" y="1"/>
                  </a:moveTo>
                  <a:cubicBezTo>
                    <a:pt x="117" y="1"/>
                    <a:pt x="1" y="137"/>
                    <a:pt x="63" y="252"/>
                  </a:cubicBezTo>
                  <a:cubicBezTo>
                    <a:pt x="107" y="267"/>
                    <a:pt x="154" y="288"/>
                    <a:pt x="194" y="288"/>
                  </a:cubicBezTo>
                  <a:cubicBezTo>
                    <a:pt x="234" y="288"/>
                    <a:pt x="267" y="267"/>
                    <a:pt x="286" y="200"/>
                  </a:cubicBezTo>
                  <a:cubicBezTo>
                    <a:pt x="304" y="54"/>
                    <a:pt x="260" y="1"/>
                    <a:pt x="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30"/>
            <p:cNvSpPr/>
            <p:nvPr/>
          </p:nvSpPr>
          <p:spPr>
            <a:xfrm>
              <a:off x="5374800" y="4533575"/>
              <a:ext cx="5175" cy="4275"/>
            </a:xfrm>
            <a:custGeom>
              <a:avLst/>
              <a:gdLst/>
              <a:ahLst/>
              <a:cxnLst/>
              <a:rect l="l" t="t" r="r" b="b"/>
              <a:pathLst>
                <a:path w="207" h="171" extrusionOk="0">
                  <a:moveTo>
                    <a:pt x="1" y="0"/>
                  </a:moveTo>
                  <a:lnTo>
                    <a:pt x="159" y="171"/>
                  </a:lnTo>
                  <a:lnTo>
                    <a:pt x="207" y="38"/>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908"/>
        <p:cNvGrpSpPr/>
        <p:nvPr/>
      </p:nvGrpSpPr>
      <p:grpSpPr>
        <a:xfrm>
          <a:off x="0" y="0"/>
          <a:ext cx="0" cy="0"/>
          <a:chOff x="0" y="0"/>
          <a:chExt cx="0" cy="0"/>
        </a:xfrm>
      </p:grpSpPr>
      <p:pic>
        <p:nvPicPr>
          <p:cNvPr id="7909" name="Google Shape;7909;p31"/>
          <p:cNvPicPr preferRelativeResize="0"/>
          <p:nvPr/>
        </p:nvPicPr>
        <p:blipFill rotWithShape="1">
          <a:blip r:embed="rId2">
            <a:alphaModFix amt="15000"/>
          </a:blip>
          <a:srcRect l="21707" t="7355" r="8200" b="40071"/>
          <a:stretch/>
        </p:blipFill>
        <p:spPr>
          <a:xfrm>
            <a:off x="0" y="0"/>
            <a:ext cx="9144001" cy="5143500"/>
          </a:xfrm>
          <a:prstGeom prst="rect">
            <a:avLst/>
          </a:prstGeom>
          <a:noFill/>
          <a:ln>
            <a:noFill/>
          </a:ln>
        </p:spPr>
      </p:pic>
      <p:grpSp>
        <p:nvGrpSpPr>
          <p:cNvPr id="7910" name="Google Shape;7910;p31"/>
          <p:cNvGrpSpPr/>
          <p:nvPr/>
        </p:nvGrpSpPr>
        <p:grpSpPr>
          <a:xfrm rot="10800000">
            <a:off x="1307840" y="-1212347"/>
            <a:ext cx="4508030" cy="3134370"/>
            <a:chOff x="2694550" y="3460575"/>
            <a:chExt cx="2896075" cy="2013600"/>
          </a:xfrm>
        </p:grpSpPr>
        <p:sp>
          <p:nvSpPr>
            <p:cNvPr id="7911" name="Google Shape;7911;p31"/>
            <p:cNvSpPr/>
            <p:nvPr/>
          </p:nvSpPr>
          <p:spPr>
            <a:xfrm>
              <a:off x="4788275" y="3688075"/>
              <a:ext cx="34900" cy="32900"/>
            </a:xfrm>
            <a:custGeom>
              <a:avLst/>
              <a:gdLst/>
              <a:ahLst/>
              <a:cxnLst/>
              <a:rect l="l" t="t" r="r" b="b"/>
              <a:pathLst>
                <a:path w="1396" h="1316" extrusionOk="0">
                  <a:moveTo>
                    <a:pt x="614" y="1"/>
                  </a:moveTo>
                  <a:lnTo>
                    <a:pt x="195" y="290"/>
                  </a:lnTo>
                  <a:cubicBezTo>
                    <a:pt x="1" y="662"/>
                    <a:pt x="192" y="1152"/>
                    <a:pt x="474" y="1315"/>
                  </a:cubicBezTo>
                  <a:cubicBezTo>
                    <a:pt x="574" y="1175"/>
                    <a:pt x="662" y="1137"/>
                    <a:pt x="748" y="1137"/>
                  </a:cubicBezTo>
                  <a:cubicBezTo>
                    <a:pt x="849" y="1137"/>
                    <a:pt x="948" y="1189"/>
                    <a:pt x="1065" y="1189"/>
                  </a:cubicBezTo>
                  <a:cubicBezTo>
                    <a:pt x="1134" y="1189"/>
                    <a:pt x="1210" y="1170"/>
                    <a:pt x="1296" y="1112"/>
                  </a:cubicBezTo>
                  <a:cubicBezTo>
                    <a:pt x="1395" y="654"/>
                    <a:pt x="834" y="385"/>
                    <a:pt x="6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31"/>
            <p:cNvSpPr/>
            <p:nvPr/>
          </p:nvSpPr>
          <p:spPr>
            <a:xfrm>
              <a:off x="4458275" y="3461125"/>
              <a:ext cx="13125" cy="8075"/>
            </a:xfrm>
            <a:custGeom>
              <a:avLst/>
              <a:gdLst/>
              <a:ahLst/>
              <a:cxnLst/>
              <a:rect l="l" t="t" r="r" b="b"/>
              <a:pathLst>
                <a:path w="525" h="323" extrusionOk="0">
                  <a:moveTo>
                    <a:pt x="311" y="0"/>
                  </a:moveTo>
                  <a:cubicBezTo>
                    <a:pt x="295" y="0"/>
                    <a:pt x="278" y="1"/>
                    <a:pt x="259" y="4"/>
                  </a:cubicBezTo>
                  <a:cubicBezTo>
                    <a:pt x="100" y="75"/>
                    <a:pt x="1" y="189"/>
                    <a:pt x="24" y="303"/>
                  </a:cubicBezTo>
                  <a:cubicBezTo>
                    <a:pt x="96" y="310"/>
                    <a:pt x="186" y="323"/>
                    <a:pt x="273" y="323"/>
                  </a:cubicBezTo>
                  <a:cubicBezTo>
                    <a:pt x="375" y="323"/>
                    <a:pt x="471" y="306"/>
                    <a:pt x="524" y="243"/>
                  </a:cubicBezTo>
                  <a:cubicBezTo>
                    <a:pt x="500" y="140"/>
                    <a:pt x="480" y="0"/>
                    <a:pt x="3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31"/>
            <p:cNvSpPr/>
            <p:nvPr/>
          </p:nvSpPr>
          <p:spPr>
            <a:xfrm>
              <a:off x="4450700" y="3592450"/>
              <a:ext cx="67925" cy="36750"/>
            </a:xfrm>
            <a:custGeom>
              <a:avLst/>
              <a:gdLst/>
              <a:ahLst/>
              <a:cxnLst/>
              <a:rect l="l" t="t" r="r" b="b"/>
              <a:pathLst>
                <a:path w="2717" h="1470" extrusionOk="0">
                  <a:moveTo>
                    <a:pt x="1141" y="1"/>
                  </a:moveTo>
                  <a:cubicBezTo>
                    <a:pt x="905" y="1"/>
                    <a:pt x="655" y="25"/>
                    <a:pt x="403" y="37"/>
                  </a:cubicBezTo>
                  <a:cubicBezTo>
                    <a:pt x="214" y="75"/>
                    <a:pt x="1" y="245"/>
                    <a:pt x="69" y="406"/>
                  </a:cubicBezTo>
                  <a:cubicBezTo>
                    <a:pt x="261" y="933"/>
                    <a:pt x="780" y="1470"/>
                    <a:pt x="1539" y="1470"/>
                  </a:cubicBezTo>
                  <a:cubicBezTo>
                    <a:pt x="1547" y="1470"/>
                    <a:pt x="1555" y="1470"/>
                    <a:pt x="1564" y="1470"/>
                  </a:cubicBezTo>
                  <a:cubicBezTo>
                    <a:pt x="1879" y="1280"/>
                    <a:pt x="1950" y="1027"/>
                    <a:pt x="2227" y="856"/>
                  </a:cubicBezTo>
                  <a:cubicBezTo>
                    <a:pt x="1613" y="821"/>
                    <a:pt x="2717" y="506"/>
                    <a:pt x="2122" y="335"/>
                  </a:cubicBezTo>
                  <a:cubicBezTo>
                    <a:pt x="1860" y="63"/>
                    <a:pt x="1518" y="1"/>
                    <a:pt x="11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31"/>
            <p:cNvSpPr/>
            <p:nvPr/>
          </p:nvSpPr>
          <p:spPr>
            <a:xfrm>
              <a:off x="4102000" y="3460575"/>
              <a:ext cx="229550" cy="115575"/>
            </a:xfrm>
            <a:custGeom>
              <a:avLst/>
              <a:gdLst/>
              <a:ahLst/>
              <a:cxnLst/>
              <a:rect l="l" t="t" r="r" b="b"/>
              <a:pathLst>
                <a:path w="9182" h="4623" extrusionOk="0">
                  <a:moveTo>
                    <a:pt x="5208" y="0"/>
                  </a:moveTo>
                  <a:cubicBezTo>
                    <a:pt x="4336" y="52"/>
                    <a:pt x="5075" y="268"/>
                    <a:pt x="4509" y="464"/>
                  </a:cubicBezTo>
                  <a:cubicBezTo>
                    <a:pt x="4488" y="465"/>
                    <a:pt x="4469" y="466"/>
                    <a:pt x="4452" y="466"/>
                  </a:cubicBezTo>
                  <a:cubicBezTo>
                    <a:pt x="4136" y="466"/>
                    <a:pt x="4419" y="287"/>
                    <a:pt x="4334" y="164"/>
                  </a:cubicBezTo>
                  <a:cubicBezTo>
                    <a:pt x="4312" y="160"/>
                    <a:pt x="4288" y="159"/>
                    <a:pt x="4263" y="159"/>
                  </a:cubicBezTo>
                  <a:cubicBezTo>
                    <a:pt x="4039" y="159"/>
                    <a:pt x="3696" y="273"/>
                    <a:pt x="3415" y="273"/>
                  </a:cubicBezTo>
                  <a:cubicBezTo>
                    <a:pt x="3241" y="273"/>
                    <a:pt x="3090" y="229"/>
                    <a:pt x="3005" y="85"/>
                  </a:cubicBezTo>
                  <a:cubicBezTo>
                    <a:pt x="2108" y="152"/>
                    <a:pt x="1073" y="533"/>
                    <a:pt x="344" y="921"/>
                  </a:cubicBezTo>
                  <a:cubicBezTo>
                    <a:pt x="0" y="1139"/>
                    <a:pt x="628" y="1892"/>
                    <a:pt x="43" y="2259"/>
                  </a:cubicBezTo>
                  <a:lnTo>
                    <a:pt x="386" y="2219"/>
                  </a:lnTo>
                  <a:lnTo>
                    <a:pt x="386" y="2219"/>
                  </a:lnTo>
                  <a:cubicBezTo>
                    <a:pt x="441" y="2629"/>
                    <a:pt x="367" y="2804"/>
                    <a:pt x="538" y="3223"/>
                  </a:cubicBezTo>
                  <a:cubicBezTo>
                    <a:pt x="912" y="3171"/>
                    <a:pt x="730" y="2858"/>
                    <a:pt x="1106" y="2804"/>
                  </a:cubicBezTo>
                  <a:cubicBezTo>
                    <a:pt x="1338" y="2922"/>
                    <a:pt x="1537" y="3098"/>
                    <a:pt x="1554" y="3226"/>
                  </a:cubicBezTo>
                  <a:cubicBezTo>
                    <a:pt x="1517" y="3223"/>
                    <a:pt x="1482" y="3221"/>
                    <a:pt x="1449" y="3221"/>
                  </a:cubicBezTo>
                  <a:cubicBezTo>
                    <a:pt x="852" y="3221"/>
                    <a:pt x="835" y="3682"/>
                    <a:pt x="379" y="3806"/>
                  </a:cubicBezTo>
                  <a:cubicBezTo>
                    <a:pt x="325" y="4000"/>
                    <a:pt x="936" y="4277"/>
                    <a:pt x="891" y="4606"/>
                  </a:cubicBezTo>
                  <a:cubicBezTo>
                    <a:pt x="1390" y="4573"/>
                    <a:pt x="1781" y="4623"/>
                    <a:pt x="2141" y="4481"/>
                  </a:cubicBezTo>
                  <a:cubicBezTo>
                    <a:pt x="2743" y="4149"/>
                    <a:pt x="2361" y="3749"/>
                    <a:pt x="2612" y="3413"/>
                  </a:cubicBezTo>
                  <a:lnTo>
                    <a:pt x="2612" y="3413"/>
                  </a:lnTo>
                  <a:cubicBezTo>
                    <a:pt x="2728" y="3493"/>
                    <a:pt x="3259" y="3427"/>
                    <a:pt x="3204" y="3630"/>
                  </a:cubicBezTo>
                  <a:cubicBezTo>
                    <a:pt x="3240" y="3511"/>
                    <a:pt x="3368" y="3435"/>
                    <a:pt x="3547" y="3435"/>
                  </a:cubicBezTo>
                  <a:cubicBezTo>
                    <a:pt x="3617" y="3435"/>
                    <a:pt x="3694" y="3447"/>
                    <a:pt x="3777" y="3472"/>
                  </a:cubicBezTo>
                  <a:lnTo>
                    <a:pt x="3692" y="3697"/>
                  </a:lnTo>
                  <a:cubicBezTo>
                    <a:pt x="4043" y="3583"/>
                    <a:pt x="4462" y="3432"/>
                    <a:pt x="4637" y="3266"/>
                  </a:cubicBezTo>
                  <a:cubicBezTo>
                    <a:pt x="4791" y="3543"/>
                    <a:pt x="5324" y="3725"/>
                    <a:pt x="5528" y="3834"/>
                  </a:cubicBezTo>
                  <a:cubicBezTo>
                    <a:pt x="5549" y="3836"/>
                    <a:pt x="5571" y="3837"/>
                    <a:pt x="5593" y="3837"/>
                  </a:cubicBezTo>
                  <a:cubicBezTo>
                    <a:pt x="5935" y="3837"/>
                    <a:pt x="6267" y="3595"/>
                    <a:pt x="6548" y="3595"/>
                  </a:cubicBezTo>
                  <a:cubicBezTo>
                    <a:pt x="6674" y="3595"/>
                    <a:pt x="6790" y="3643"/>
                    <a:pt x="6892" y="3784"/>
                  </a:cubicBezTo>
                  <a:cubicBezTo>
                    <a:pt x="7152" y="3675"/>
                    <a:pt x="7124" y="3394"/>
                    <a:pt x="7387" y="3242"/>
                  </a:cubicBezTo>
                  <a:lnTo>
                    <a:pt x="7886" y="3484"/>
                  </a:lnTo>
                  <a:cubicBezTo>
                    <a:pt x="7929" y="2816"/>
                    <a:pt x="8471" y="2643"/>
                    <a:pt x="8431" y="2008"/>
                  </a:cubicBezTo>
                  <a:lnTo>
                    <a:pt x="8431" y="2008"/>
                  </a:lnTo>
                  <a:cubicBezTo>
                    <a:pt x="8528" y="2023"/>
                    <a:pt x="8631" y="2077"/>
                    <a:pt x="8728" y="2077"/>
                  </a:cubicBezTo>
                  <a:cubicBezTo>
                    <a:pt x="8788" y="2077"/>
                    <a:pt x="8845" y="2056"/>
                    <a:pt x="8897" y="1994"/>
                  </a:cubicBezTo>
                  <a:lnTo>
                    <a:pt x="8459" y="1684"/>
                  </a:lnTo>
                  <a:cubicBezTo>
                    <a:pt x="8594" y="1520"/>
                    <a:pt x="9082" y="1606"/>
                    <a:pt x="9182" y="1502"/>
                  </a:cubicBezTo>
                  <a:lnTo>
                    <a:pt x="8909" y="1440"/>
                  </a:lnTo>
                  <a:cubicBezTo>
                    <a:pt x="9013" y="1255"/>
                    <a:pt x="9054" y="1153"/>
                    <a:pt x="8812" y="1030"/>
                  </a:cubicBezTo>
                  <a:cubicBezTo>
                    <a:pt x="8792" y="1036"/>
                    <a:pt x="8772" y="1038"/>
                    <a:pt x="8753" y="1038"/>
                  </a:cubicBezTo>
                  <a:cubicBezTo>
                    <a:pt x="8629" y="1038"/>
                    <a:pt x="8509" y="945"/>
                    <a:pt x="8431" y="945"/>
                  </a:cubicBezTo>
                  <a:cubicBezTo>
                    <a:pt x="8384" y="945"/>
                    <a:pt x="8352" y="980"/>
                    <a:pt x="8346" y="1092"/>
                  </a:cubicBezTo>
                  <a:cubicBezTo>
                    <a:pt x="8327" y="1092"/>
                    <a:pt x="8309" y="1093"/>
                    <a:pt x="8291" y="1093"/>
                  </a:cubicBezTo>
                  <a:cubicBezTo>
                    <a:pt x="7484" y="1093"/>
                    <a:pt x="8297" y="563"/>
                    <a:pt x="7576" y="415"/>
                  </a:cubicBezTo>
                  <a:cubicBezTo>
                    <a:pt x="6932" y="244"/>
                    <a:pt x="5719" y="433"/>
                    <a:pt x="5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31"/>
            <p:cNvSpPr/>
            <p:nvPr/>
          </p:nvSpPr>
          <p:spPr>
            <a:xfrm>
              <a:off x="4245850" y="3664725"/>
              <a:ext cx="38625" cy="19800"/>
            </a:xfrm>
            <a:custGeom>
              <a:avLst/>
              <a:gdLst/>
              <a:ahLst/>
              <a:cxnLst/>
              <a:rect l="l" t="t" r="r" b="b"/>
              <a:pathLst>
                <a:path w="1545" h="792" extrusionOk="0">
                  <a:moveTo>
                    <a:pt x="629" y="0"/>
                  </a:moveTo>
                  <a:cubicBezTo>
                    <a:pt x="468" y="0"/>
                    <a:pt x="316" y="33"/>
                    <a:pt x="202" y="125"/>
                  </a:cubicBezTo>
                  <a:cubicBezTo>
                    <a:pt x="157" y="326"/>
                    <a:pt x="1" y="757"/>
                    <a:pt x="524" y="764"/>
                  </a:cubicBezTo>
                  <a:cubicBezTo>
                    <a:pt x="537" y="763"/>
                    <a:pt x="550" y="763"/>
                    <a:pt x="563" y="763"/>
                  </a:cubicBezTo>
                  <a:cubicBezTo>
                    <a:pt x="665" y="763"/>
                    <a:pt x="788" y="792"/>
                    <a:pt x="898" y="792"/>
                  </a:cubicBezTo>
                  <a:cubicBezTo>
                    <a:pt x="990" y="792"/>
                    <a:pt x="1073" y="772"/>
                    <a:pt x="1128" y="698"/>
                  </a:cubicBezTo>
                  <a:cubicBezTo>
                    <a:pt x="1261" y="528"/>
                    <a:pt x="1545" y="206"/>
                    <a:pt x="1078" y="66"/>
                  </a:cubicBezTo>
                  <a:cubicBezTo>
                    <a:pt x="938" y="29"/>
                    <a:pt x="780" y="0"/>
                    <a:pt x="6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31"/>
            <p:cNvSpPr/>
            <p:nvPr/>
          </p:nvSpPr>
          <p:spPr>
            <a:xfrm>
              <a:off x="4090325" y="3577150"/>
              <a:ext cx="45150" cy="24175"/>
            </a:xfrm>
            <a:custGeom>
              <a:avLst/>
              <a:gdLst/>
              <a:ahLst/>
              <a:cxnLst/>
              <a:rect l="l" t="t" r="r" b="b"/>
              <a:pathLst>
                <a:path w="1806" h="967" extrusionOk="0">
                  <a:moveTo>
                    <a:pt x="785" y="0"/>
                  </a:moveTo>
                  <a:cubicBezTo>
                    <a:pt x="692" y="0"/>
                    <a:pt x="599" y="11"/>
                    <a:pt x="512" y="36"/>
                  </a:cubicBezTo>
                  <a:cubicBezTo>
                    <a:pt x="1" y="170"/>
                    <a:pt x="188" y="384"/>
                    <a:pt x="174" y="654"/>
                  </a:cubicBezTo>
                  <a:cubicBezTo>
                    <a:pt x="330" y="850"/>
                    <a:pt x="721" y="909"/>
                    <a:pt x="1111" y="966"/>
                  </a:cubicBezTo>
                  <a:cubicBezTo>
                    <a:pt x="1393" y="938"/>
                    <a:pt x="1483" y="763"/>
                    <a:pt x="1630" y="630"/>
                  </a:cubicBezTo>
                  <a:cubicBezTo>
                    <a:pt x="1805" y="315"/>
                    <a:pt x="1283" y="0"/>
                    <a:pt x="7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31"/>
            <p:cNvSpPr/>
            <p:nvPr/>
          </p:nvSpPr>
          <p:spPr>
            <a:xfrm>
              <a:off x="4299550" y="3849250"/>
              <a:ext cx="62025" cy="34975"/>
            </a:xfrm>
            <a:custGeom>
              <a:avLst/>
              <a:gdLst/>
              <a:ahLst/>
              <a:cxnLst/>
              <a:rect l="l" t="t" r="r" b="b"/>
              <a:pathLst>
                <a:path w="2481" h="1399" extrusionOk="0">
                  <a:moveTo>
                    <a:pt x="1750" y="0"/>
                  </a:moveTo>
                  <a:cubicBezTo>
                    <a:pt x="1399" y="0"/>
                    <a:pt x="1069" y="408"/>
                    <a:pt x="698" y="408"/>
                  </a:cubicBezTo>
                  <a:cubicBezTo>
                    <a:pt x="587" y="408"/>
                    <a:pt x="473" y="371"/>
                    <a:pt x="354" y="277"/>
                  </a:cubicBezTo>
                  <a:cubicBezTo>
                    <a:pt x="58" y="327"/>
                    <a:pt x="22" y="521"/>
                    <a:pt x="1" y="675"/>
                  </a:cubicBezTo>
                  <a:cubicBezTo>
                    <a:pt x="51" y="910"/>
                    <a:pt x="194" y="961"/>
                    <a:pt x="362" y="961"/>
                  </a:cubicBezTo>
                  <a:cubicBezTo>
                    <a:pt x="491" y="961"/>
                    <a:pt x="635" y="931"/>
                    <a:pt x="765" y="931"/>
                  </a:cubicBezTo>
                  <a:cubicBezTo>
                    <a:pt x="948" y="931"/>
                    <a:pt x="1102" y="991"/>
                    <a:pt x="1145" y="1279"/>
                  </a:cubicBezTo>
                  <a:cubicBezTo>
                    <a:pt x="1442" y="1283"/>
                    <a:pt x="1752" y="1398"/>
                    <a:pt x="2008" y="1398"/>
                  </a:cubicBezTo>
                  <a:cubicBezTo>
                    <a:pt x="2210" y="1398"/>
                    <a:pt x="2378" y="1326"/>
                    <a:pt x="2480" y="1070"/>
                  </a:cubicBezTo>
                  <a:cubicBezTo>
                    <a:pt x="2430" y="758"/>
                    <a:pt x="2480" y="327"/>
                    <a:pt x="2097" y="154"/>
                  </a:cubicBezTo>
                  <a:cubicBezTo>
                    <a:pt x="1978" y="42"/>
                    <a:pt x="1863" y="0"/>
                    <a:pt x="1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31"/>
            <p:cNvSpPr/>
            <p:nvPr/>
          </p:nvSpPr>
          <p:spPr>
            <a:xfrm>
              <a:off x="4236375" y="3747300"/>
              <a:ext cx="31875" cy="19350"/>
            </a:xfrm>
            <a:custGeom>
              <a:avLst/>
              <a:gdLst/>
              <a:ahLst/>
              <a:cxnLst/>
              <a:rect l="l" t="t" r="r" b="b"/>
              <a:pathLst>
                <a:path w="1275" h="774" extrusionOk="0">
                  <a:moveTo>
                    <a:pt x="654" y="0"/>
                  </a:moveTo>
                  <a:cubicBezTo>
                    <a:pt x="499" y="0"/>
                    <a:pt x="340" y="42"/>
                    <a:pt x="243" y="118"/>
                  </a:cubicBezTo>
                  <a:cubicBezTo>
                    <a:pt x="136" y="268"/>
                    <a:pt x="1" y="540"/>
                    <a:pt x="273" y="673"/>
                  </a:cubicBezTo>
                  <a:cubicBezTo>
                    <a:pt x="359" y="739"/>
                    <a:pt x="504" y="773"/>
                    <a:pt x="653" y="773"/>
                  </a:cubicBezTo>
                  <a:cubicBezTo>
                    <a:pt x="816" y="773"/>
                    <a:pt x="985" y="733"/>
                    <a:pt x="1090" y="651"/>
                  </a:cubicBezTo>
                  <a:cubicBezTo>
                    <a:pt x="1112" y="462"/>
                    <a:pt x="1275" y="320"/>
                    <a:pt x="1048" y="133"/>
                  </a:cubicBezTo>
                  <a:cubicBezTo>
                    <a:pt x="963" y="42"/>
                    <a:pt x="810" y="0"/>
                    <a:pt x="6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31"/>
            <p:cNvSpPr/>
            <p:nvPr/>
          </p:nvSpPr>
          <p:spPr>
            <a:xfrm>
              <a:off x="4178375" y="3701575"/>
              <a:ext cx="22625" cy="12675"/>
            </a:xfrm>
            <a:custGeom>
              <a:avLst/>
              <a:gdLst/>
              <a:ahLst/>
              <a:cxnLst/>
              <a:rect l="l" t="t" r="r" b="b"/>
              <a:pathLst>
                <a:path w="905" h="507" extrusionOk="0">
                  <a:moveTo>
                    <a:pt x="763" y="1"/>
                  </a:moveTo>
                  <a:lnTo>
                    <a:pt x="256" y="43"/>
                  </a:lnTo>
                  <a:cubicBezTo>
                    <a:pt x="228" y="159"/>
                    <a:pt x="0" y="323"/>
                    <a:pt x="246" y="465"/>
                  </a:cubicBezTo>
                  <a:cubicBezTo>
                    <a:pt x="257" y="464"/>
                    <a:pt x="268" y="464"/>
                    <a:pt x="278" y="464"/>
                  </a:cubicBezTo>
                  <a:cubicBezTo>
                    <a:pt x="398" y="464"/>
                    <a:pt x="481" y="506"/>
                    <a:pt x="578" y="506"/>
                  </a:cubicBezTo>
                  <a:cubicBezTo>
                    <a:pt x="618" y="506"/>
                    <a:pt x="660" y="499"/>
                    <a:pt x="708" y="479"/>
                  </a:cubicBezTo>
                  <a:cubicBezTo>
                    <a:pt x="815" y="292"/>
                    <a:pt x="905" y="186"/>
                    <a:pt x="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31"/>
            <p:cNvSpPr/>
            <p:nvPr/>
          </p:nvSpPr>
          <p:spPr>
            <a:xfrm>
              <a:off x="4205550" y="3753775"/>
              <a:ext cx="31150" cy="18300"/>
            </a:xfrm>
            <a:custGeom>
              <a:avLst/>
              <a:gdLst/>
              <a:ahLst/>
              <a:cxnLst/>
              <a:rect l="l" t="t" r="r" b="b"/>
              <a:pathLst>
                <a:path w="1246" h="732" extrusionOk="0">
                  <a:moveTo>
                    <a:pt x="624" y="0"/>
                  </a:moveTo>
                  <a:cubicBezTo>
                    <a:pt x="572" y="0"/>
                    <a:pt x="519" y="10"/>
                    <a:pt x="460" y="35"/>
                  </a:cubicBezTo>
                  <a:cubicBezTo>
                    <a:pt x="0" y="115"/>
                    <a:pt x="171" y="397"/>
                    <a:pt x="197" y="631"/>
                  </a:cubicBezTo>
                  <a:cubicBezTo>
                    <a:pt x="364" y="705"/>
                    <a:pt x="530" y="732"/>
                    <a:pt x="701" y="732"/>
                  </a:cubicBezTo>
                  <a:cubicBezTo>
                    <a:pt x="784" y="732"/>
                    <a:pt x="869" y="725"/>
                    <a:pt x="955" y="714"/>
                  </a:cubicBezTo>
                  <a:cubicBezTo>
                    <a:pt x="1151" y="560"/>
                    <a:pt x="1246" y="345"/>
                    <a:pt x="1149" y="139"/>
                  </a:cubicBezTo>
                  <a:cubicBezTo>
                    <a:pt x="922" y="98"/>
                    <a:pt x="784" y="0"/>
                    <a:pt x="6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31"/>
            <p:cNvSpPr/>
            <p:nvPr/>
          </p:nvSpPr>
          <p:spPr>
            <a:xfrm>
              <a:off x="4100875" y="3698375"/>
              <a:ext cx="63250" cy="41600"/>
            </a:xfrm>
            <a:custGeom>
              <a:avLst/>
              <a:gdLst/>
              <a:ahLst/>
              <a:cxnLst/>
              <a:rect l="l" t="t" r="r" b="b"/>
              <a:pathLst>
                <a:path w="2530" h="1664" extrusionOk="0">
                  <a:moveTo>
                    <a:pt x="1092" y="44"/>
                  </a:moveTo>
                  <a:cubicBezTo>
                    <a:pt x="254" y="176"/>
                    <a:pt x="0" y="799"/>
                    <a:pt x="230" y="1213"/>
                  </a:cubicBezTo>
                  <a:cubicBezTo>
                    <a:pt x="554" y="1391"/>
                    <a:pt x="1225" y="1337"/>
                    <a:pt x="1165" y="1663"/>
                  </a:cubicBezTo>
                  <a:cubicBezTo>
                    <a:pt x="1424" y="1623"/>
                    <a:pt x="1714" y="1386"/>
                    <a:pt x="2066" y="1386"/>
                  </a:cubicBezTo>
                  <a:cubicBezTo>
                    <a:pt x="2110" y="1386"/>
                    <a:pt x="2156" y="1390"/>
                    <a:pt x="2203" y="1398"/>
                  </a:cubicBezTo>
                  <a:cubicBezTo>
                    <a:pt x="2217" y="1221"/>
                    <a:pt x="2233" y="1045"/>
                    <a:pt x="2487" y="910"/>
                  </a:cubicBezTo>
                  <a:cubicBezTo>
                    <a:pt x="2293" y="816"/>
                    <a:pt x="2390" y="674"/>
                    <a:pt x="2394" y="534"/>
                  </a:cubicBezTo>
                  <a:cubicBezTo>
                    <a:pt x="2529" y="1"/>
                    <a:pt x="1575" y="224"/>
                    <a:pt x="1092" y="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31"/>
            <p:cNvSpPr/>
            <p:nvPr/>
          </p:nvSpPr>
          <p:spPr>
            <a:xfrm>
              <a:off x="3970025" y="3595650"/>
              <a:ext cx="67050" cy="46075"/>
            </a:xfrm>
            <a:custGeom>
              <a:avLst/>
              <a:gdLst/>
              <a:ahLst/>
              <a:cxnLst/>
              <a:rect l="l" t="t" r="r" b="b"/>
              <a:pathLst>
                <a:path w="2682" h="1843" extrusionOk="0">
                  <a:moveTo>
                    <a:pt x="751" y="1"/>
                  </a:moveTo>
                  <a:cubicBezTo>
                    <a:pt x="721" y="1"/>
                    <a:pt x="691" y="2"/>
                    <a:pt x="659" y="4"/>
                  </a:cubicBezTo>
                  <a:cubicBezTo>
                    <a:pt x="202" y="153"/>
                    <a:pt x="1" y="442"/>
                    <a:pt x="136" y="728"/>
                  </a:cubicBezTo>
                  <a:cubicBezTo>
                    <a:pt x="851" y="856"/>
                    <a:pt x="311" y="1278"/>
                    <a:pt x="384" y="1529"/>
                  </a:cubicBezTo>
                  <a:cubicBezTo>
                    <a:pt x="400" y="1527"/>
                    <a:pt x="416" y="1526"/>
                    <a:pt x="433" y="1526"/>
                  </a:cubicBezTo>
                  <a:cubicBezTo>
                    <a:pt x="772" y="1526"/>
                    <a:pt x="1409" y="1843"/>
                    <a:pt x="2001" y="1843"/>
                  </a:cubicBezTo>
                  <a:cubicBezTo>
                    <a:pt x="2048" y="1843"/>
                    <a:pt x="2095" y="1841"/>
                    <a:pt x="2142" y="1837"/>
                  </a:cubicBezTo>
                  <a:lnTo>
                    <a:pt x="2591" y="1280"/>
                  </a:lnTo>
                  <a:cubicBezTo>
                    <a:pt x="2355" y="1053"/>
                    <a:pt x="2390" y="885"/>
                    <a:pt x="2681" y="797"/>
                  </a:cubicBezTo>
                  <a:lnTo>
                    <a:pt x="2681" y="797"/>
                  </a:lnTo>
                  <a:cubicBezTo>
                    <a:pt x="2587" y="817"/>
                    <a:pt x="2502" y="826"/>
                    <a:pt x="2424" y="826"/>
                  </a:cubicBezTo>
                  <a:cubicBezTo>
                    <a:pt x="1687" y="826"/>
                    <a:pt x="1650" y="1"/>
                    <a:pt x="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31"/>
            <p:cNvSpPr/>
            <p:nvPr/>
          </p:nvSpPr>
          <p:spPr>
            <a:xfrm>
              <a:off x="4173050" y="3766625"/>
              <a:ext cx="35950" cy="21075"/>
            </a:xfrm>
            <a:custGeom>
              <a:avLst/>
              <a:gdLst/>
              <a:ahLst/>
              <a:cxnLst/>
              <a:rect l="l" t="t" r="r" b="b"/>
              <a:pathLst>
                <a:path w="1438" h="843" extrusionOk="0">
                  <a:moveTo>
                    <a:pt x="805" y="0"/>
                  </a:moveTo>
                  <a:cubicBezTo>
                    <a:pt x="473" y="0"/>
                    <a:pt x="224" y="206"/>
                    <a:pt x="0" y="319"/>
                  </a:cubicBezTo>
                  <a:cubicBezTo>
                    <a:pt x="133" y="511"/>
                    <a:pt x="365" y="662"/>
                    <a:pt x="436" y="842"/>
                  </a:cubicBezTo>
                  <a:cubicBezTo>
                    <a:pt x="694" y="814"/>
                    <a:pt x="1002" y="731"/>
                    <a:pt x="1227" y="608"/>
                  </a:cubicBezTo>
                  <a:cubicBezTo>
                    <a:pt x="1438" y="421"/>
                    <a:pt x="1284" y="96"/>
                    <a:pt x="964" y="16"/>
                  </a:cubicBezTo>
                  <a:cubicBezTo>
                    <a:pt x="909" y="5"/>
                    <a:pt x="856" y="0"/>
                    <a:pt x="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31"/>
            <p:cNvSpPr/>
            <p:nvPr/>
          </p:nvSpPr>
          <p:spPr>
            <a:xfrm>
              <a:off x="4162450" y="3791325"/>
              <a:ext cx="31575" cy="24725"/>
            </a:xfrm>
            <a:custGeom>
              <a:avLst/>
              <a:gdLst/>
              <a:ahLst/>
              <a:cxnLst/>
              <a:rect l="l" t="t" r="r" b="b"/>
              <a:pathLst>
                <a:path w="1263" h="989" extrusionOk="0">
                  <a:moveTo>
                    <a:pt x="564" y="1"/>
                  </a:moveTo>
                  <a:cubicBezTo>
                    <a:pt x="329" y="55"/>
                    <a:pt x="175" y="145"/>
                    <a:pt x="102" y="273"/>
                  </a:cubicBezTo>
                  <a:cubicBezTo>
                    <a:pt x="301" y="543"/>
                    <a:pt x="0" y="894"/>
                    <a:pt x="595" y="988"/>
                  </a:cubicBezTo>
                  <a:cubicBezTo>
                    <a:pt x="720" y="702"/>
                    <a:pt x="1262" y="673"/>
                    <a:pt x="1243" y="332"/>
                  </a:cubicBezTo>
                  <a:cubicBezTo>
                    <a:pt x="1092" y="112"/>
                    <a:pt x="872" y="25"/>
                    <a:pt x="5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31"/>
            <p:cNvSpPr/>
            <p:nvPr/>
          </p:nvSpPr>
          <p:spPr>
            <a:xfrm>
              <a:off x="4214725" y="3909825"/>
              <a:ext cx="27575" cy="17400"/>
            </a:xfrm>
            <a:custGeom>
              <a:avLst/>
              <a:gdLst/>
              <a:ahLst/>
              <a:cxnLst/>
              <a:rect l="l" t="t" r="r" b="b"/>
              <a:pathLst>
                <a:path w="1103" h="696" extrusionOk="0">
                  <a:moveTo>
                    <a:pt x="490" y="0"/>
                  </a:moveTo>
                  <a:cubicBezTo>
                    <a:pt x="423" y="0"/>
                    <a:pt x="351" y="12"/>
                    <a:pt x="277" y="37"/>
                  </a:cubicBezTo>
                  <a:cubicBezTo>
                    <a:pt x="43" y="154"/>
                    <a:pt x="0" y="341"/>
                    <a:pt x="88" y="521"/>
                  </a:cubicBezTo>
                  <a:cubicBezTo>
                    <a:pt x="247" y="565"/>
                    <a:pt x="403" y="695"/>
                    <a:pt x="566" y="695"/>
                  </a:cubicBezTo>
                  <a:cubicBezTo>
                    <a:pt x="638" y="695"/>
                    <a:pt x="711" y="670"/>
                    <a:pt x="786" y="601"/>
                  </a:cubicBezTo>
                  <a:cubicBezTo>
                    <a:pt x="1103" y="343"/>
                    <a:pt x="859" y="0"/>
                    <a:pt x="4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31"/>
            <p:cNvSpPr/>
            <p:nvPr/>
          </p:nvSpPr>
          <p:spPr>
            <a:xfrm>
              <a:off x="4040850" y="3821050"/>
              <a:ext cx="19500" cy="9425"/>
            </a:xfrm>
            <a:custGeom>
              <a:avLst/>
              <a:gdLst/>
              <a:ahLst/>
              <a:cxnLst/>
              <a:rect l="l" t="t" r="r" b="b"/>
              <a:pathLst>
                <a:path w="780" h="377" extrusionOk="0">
                  <a:moveTo>
                    <a:pt x="680" y="1"/>
                  </a:moveTo>
                  <a:lnTo>
                    <a:pt x="135" y="39"/>
                  </a:lnTo>
                  <a:cubicBezTo>
                    <a:pt x="1" y="189"/>
                    <a:pt x="281" y="376"/>
                    <a:pt x="487" y="376"/>
                  </a:cubicBezTo>
                  <a:cubicBezTo>
                    <a:pt x="525" y="376"/>
                    <a:pt x="560" y="370"/>
                    <a:pt x="590" y="356"/>
                  </a:cubicBezTo>
                  <a:cubicBezTo>
                    <a:pt x="779" y="264"/>
                    <a:pt x="665" y="136"/>
                    <a:pt x="6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31"/>
            <p:cNvSpPr/>
            <p:nvPr/>
          </p:nvSpPr>
          <p:spPr>
            <a:xfrm>
              <a:off x="4330175" y="4686075"/>
              <a:ext cx="5225" cy="2625"/>
            </a:xfrm>
            <a:custGeom>
              <a:avLst/>
              <a:gdLst/>
              <a:ahLst/>
              <a:cxnLst/>
              <a:rect l="l" t="t" r="r" b="b"/>
              <a:pathLst>
                <a:path w="209" h="105" extrusionOk="0">
                  <a:moveTo>
                    <a:pt x="159" y="1"/>
                  </a:moveTo>
                  <a:lnTo>
                    <a:pt x="0" y="69"/>
                  </a:lnTo>
                  <a:cubicBezTo>
                    <a:pt x="31" y="87"/>
                    <a:pt x="62" y="105"/>
                    <a:pt x="89" y="105"/>
                  </a:cubicBezTo>
                  <a:cubicBezTo>
                    <a:pt x="105" y="105"/>
                    <a:pt x="120" y="98"/>
                    <a:pt x="133" y="81"/>
                  </a:cubicBezTo>
                  <a:cubicBezTo>
                    <a:pt x="126" y="43"/>
                    <a:pt x="208" y="29"/>
                    <a:pt x="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31"/>
            <p:cNvSpPr/>
            <p:nvPr/>
          </p:nvSpPr>
          <p:spPr>
            <a:xfrm>
              <a:off x="3930075" y="4079075"/>
              <a:ext cx="164300" cy="119600"/>
            </a:xfrm>
            <a:custGeom>
              <a:avLst/>
              <a:gdLst/>
              <a:ahLst/>
              <a:cxnLst/>
              <a:rect l="l" t="t" r="r" b="b"/>
              <a:pathLst>
                <a:path w="6572" h="4784" extrusionOk="0">
                  <a:moveTo>
                    <a:pt x="1329" y="0"/>
                  </a:moveTo>
                  <a:lnTo>
                    <a:pt x="1582" y="443"/>
                  </a:lnTo>
                  <a:cubicBezTo>
                    <a:pt x="1529" y="584"/>
                    <a:pt x="1389" y="627"/>
                    <a:pt x="1228" y="627"/>
                  </a:cubicBezTo>
                  <a:cubicBezTo>
                    <a:pt x="979" y="627"/>
                    <a:pt x="681" y="526"/>
                    <a:pt x="577" y="526"/>
                  </a:cubicBezTo>
                  <a:cubicBezTo>
                    <a:pt x="564" y="526"/>
                    <a:pt x="554" y="527"/>
                    <a:pt x="547" y="531"/>
                  </a:cubicBezTo>
                  <a:cubicBezTo>
                    <a:pt x="562" y="625"/>
                    <a:pt x="917" y="758"/>
                    <a:pt x="801" y="907"/>
                  </a:cubicBezTo>
                  <a:cubicBezTo>
                    <a:pt x="502" y="1092"/>
                    <a:pt x="0" y="1336"/>
                    <a:pt x="171" y="1795"/>
                  </a:cubicBezTo>
                  <a:lnTo>
                    <a:pt x="386" y="1824"/>
                  </a:lnTo>
                  <a:cubicBezTo>
                    <a:pt x="287" y="2231"/>
                    <a:pt x="389" y="2804"/>
                    <a:pt x="76" y="3048"/>
                  </a:cubicBezTo>
                  <a:cubicBezTo>
                    <a:pt x="106" y="3054"/>
                    <a:pt x="130" y="3057"/>
                    <a:pt x="149" y="3057"/>
                  </a:cubicBezTo>
                  <a:cubicBezTo>
                    <a:pt x="285" y="3057"/>
                    <a:pt x="157" y="2910"/>
                    <a:pt x="284" y="2910"/>
                  </a:cubicBezTo>
                  <a:cubicBezTo>
                    <a:pt x="295" y="2910"/>
                    <a:pt x="308" y="2911"/>
                    <a:pt x="322" y="2913"/>
                  </a:cubicBezTo>
                  <a:cubicBezTo>
                    <a:pt x="668" y="3119"/>
                    <a:pt x="1246" y="3784"/>
                    <a:pt x="1710" y="4241"/>
                  </a:cubicBezTo>
                  <a:cubicBezTo>
                    <a:pt x="1741" y="4238"/>
                    <a:pt x="1772" y="4237"/>
                    <a:pt x="1803" y="4237"/>
                  </a:cubicBezTo>
                  <a:cubicBezTo>
                    <a:pt x="2355" y="4237"/>
                    <a:pt x="2995" y="4705"/>
                    <a:pt x="3264" y="4784"/>
                  </a:cubicBezTo>
                  <a:cubicBezTo>
                    <a:pt x="3181" y="4699"/>
                    <a:pt x="3143" y="4537"/>
                    <a:pt x="3223" y="4457"/>
                  </a:cubicBezTo>
                  <a:cubicBezTo>
                    <a:pt x="3317" y="4298"/>
                    <a:pt x="3478" y="4231"/>
                    <a:pt x="3642" y="4231"/>
                  </a:cubicBezTo>
                  <a:cubicBezTo>
                    <a:pt x="3788" y="4231"/>
                    <a:pt x="3936" y="4285"/>
                    <a:pt x="4040" y="4376"/>
                  </a:cubicBezTo>
                  <a:cubicBezTo>
                    <a:pt x="4227" y="3773"/>
                    <a:pt x="5293" y="3768"/>
                    <a:pt x="5049" y="2970"/>
                  </a:cubicBezTo>
                  <a:cubicBezTo>
                    <a:pt x="5069" y="2777"/>
                    <a:pt x="5184" y="2710"/>
                    <a:pt x="5347" y="2710"/>
                  </a:cubicBezTo>
                  <a:cubicBezTo>
                    <a:pt x="5680" y="2710"/>
                    <a:pt x="6216" y="2986"/>
                    <a:pt x="6572" y="3024"/>
                  </a:cubicBezTo>
                  <a:cubicBezTo>
                    <a:pt x="6245" y="2721"/>
                    <a:pt x="5374" y="2802"/>
                    <a:pt x="5186" y="2297"/>
                  </a:cubicBezTo>
                  <a:lnTo>
                    <a:pt x="5449" y="2245"/>
                  </a:lnTo>
                  <a:cubicBezTo>
                    <a:pt x="5217" y="1888"/>
                    <a:pt x="5070" y="1547"/>
                    <a:pt x="4512" y="1362"/>
                  </a:cubicBezTo>
                  <a:lnTo>
                    <a:pt x="4957" y="1267"/>
                  </a:lnTo>
                  <a:cubicBezTo>
                    <a:pt x="4630" y="1203"/>
                    <a:pt x="3991" y="1165"/>
                    <a:pt x="4121" y="739"/>
                  </a:cubicBezTo>
                  <a:cubicBezTo>
                    <a:pt x="3721" y="258"/>
                    <a:pt x="2863" y="628"/>
                    <a:pt x="2463" y="211"/>
                  </a:cubicBezTo>
                  <a:cubicBezTo>
                    <a:pt x="2354" y="232"/>
                    <a:pt x="2224" y="355"/>
                    <a:pt x="2037" y="457"/>
                  </a:cubicBezTo>
                  <a:cubicBezTo>
                    <a:pt x="2012" y="460"/>
                    <a:pt x="1989" y="461"/>
                    <a:pt x="1967" y="461"/>
                  </a:cubicBezTo>
                  <a:cubicBezTo>
                    <a:pt x="1614" y="461"/>
                    <a:pt x="1596" y="136"/>
                    <a:pt x="13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31"/>
            <p:cNvSpPr/>
            <p:nvPr/>
          </p:nvSpPr>
          <p:spPr>
            <a:xfrm>
              <a:off x="4076300" y="4138150"/>
              <a:ext cx="10450" cy="2775"/>
            </a:xfrm>
            <a:custGeom>
              <a:avLst/>
              <a:gdLst/>
              <a:ahLst/>
              <a:cxnLst/>
              <a:rect l="l" t="t" r="r" b="b"/>
              <a:pathLst>
                <a:path w="418" h="111" extrusionOk="0">
                  <a:moveTo>
                    <a:pt x="1" y="1"/>
                  </a:moveTo>
                  <a:lnTo>
                    <a:pt x="15" y="34"/>
                  </a:lnTo>
                  <a:cubicBezTo>
                    <a:pt x="111" y="37"/>
                    <a:pt x="244" y="110"/>
                    <a:pt x="339" y="110"/>
                  </a:cubicBezTo>
                  <a:cubicBezTo>
                    <a:pt x="370" y="110"/>
                    <a:pt x="397" y="102"/>
                    <a:pt x="417" y="81"/>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31"/>
            <p:cNvSpPr/>
            <p:nvPr/>
          </p:nvSpPr>
          <p:spPr>
            <a:xfrm>
              <a:off x="4027050" y="4088375"/>
              <a:ext cx="5525" cy="2675"/>
            </a:xfrm>
            <a:custGeom>
              <a:avLst/>
              <a:gdLst/>
              <a:ahLst/>
              <a:cxnLst/>
              <a:rect l="l" t="t" r="r" b="b"/>
              <a:pathLst>
                <a:path w="221" h="107" extrusionOk="0">
                  <a:moveTo>
                    <a:pt x="120" y="0"/>
                  </a:moveTo>
                  <a:cubicBezTo>
                    <a:pt x="85" y="0"/>
                    <a:pt x="42" y="8"/>
                    <a:pt x="0" y="16"/>
                  </a:cubicBezTo>
                  <a:cubicBezTo>
                    <a:pt x="52" y="106"/>
                    <a:pt x="164" y="85"/>
                    <a:pt x="216" y="106"/>
                  </a:cubicBezTo>
                  <a:cubicBezTo>
                    <a:pt x="220" y="23"/>
                    <a:pt x="179" y="0"/>
                    <a:pt x="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31"/>
            <p:cNvSpPr/>
            <p:nvPr/>
          </p:nvSpPr>
          <p:spPr>
            <a:xfrm>
              <a:off x="3794325" y="3650850"/>
              <a:ext cx="17325" cy="6750"/>
            </a:xfrm>
            <a:custGeom>
              <a:avLst/>
              <a:gdLst/>
              <a:ahLst/>
              <a:cxnLst/>
              <a:rect l="l" t="t" r="r" b="b"/>
              <a:pathLst>
                <a:path w="693" h="270" extrusionOk="0">
                  <a:moveTo>
                    <a:pt x="545" y="0"/>
                  </a:moveTo>
                  <a:cubicBezTo>
                    <a:pt x="467" y="81"/>
                    <a:pt x="0" y="95"/>
                    <a:pt x="391" y="266"/>
                  </a:cubicBezTo>
                  <a:cubicBezTo>
                    <a:pt x="415" y="268"/>
                    <a:pt x="437" y="269"/>
                    <a:pt x="458" y="269"/>
                  </a:cubicBezTo>
                  <a:cubicBezTo>
                    <a:pt x="692" y="269"/>
                    <a:pt x="691" y="116"/>
                    <a:pt x="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31"/>
            <p:cNvSpPr/>
            <p:nvPr/>
          </p:nvSpPr>
          <p:spPr>
            <a:xfrm>
              <a:off x="4002050" y="4083625"/>
              <a:ext cx="2825" cy="2800"/>
            </a:xfrm>
            <a:custGeom>
              <a:avLst/>
              <a:gdLst/>
              <a:ahLst/>
              <a:cxnLst/>
              <a:rect l="l" t="t" r="r" b="b"/>
              <a:pathLst>
                <a:path w="113" h="112" extrusionOk="0">
                  <a:moveTo>
                    <a:pt x="60" y="0"/>
                  </a:moveTo>
                  <a:lnTo>
                    <a:pt x="1" y="112"/>
                  </a:lnTo>
                  <a:lnTo>
                    <a:pt x="74" y="98"/>
                  </a:lnTo>
                  <a:cubicBezTo>
                    <a:pt x="96" y="62"/>
                    <a:pt x="112" y="24"/>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31"/>
            <p:cNvSpPr/>
            <p:nvPr/>
          </p:nvSpPr>
          <p:spPr>
            <a:xfrm>
              <a:off x="4029875" y="4197275"/>
              <a:ext cx="6500" cy="4425"/>
            </a:xfrm>
            <a:custGeom>
              <a:avLst/>
              <a:gdLst/>
              <a:ahLst/>
              <a:cxnLst/>
              <a:rect l="l" t="t" r="r" b="b"/>
              <a:pathLst>
                <a:path w="260" h="177" extrusionOk="0">
                  <a:moveTo>
                    <a:pt x="93" y="0"/>
                  </a:moveTo>
                  <a:cubicBezTo>
                    <a:pt x="0" y="0"/>
                    <a:pt x="147" y="114"/>
                    <a:pt x="141" y="177"/>
                  </a:cubicBezTo>
                  <a:cubicBezTo>
                    <a:pt x="164" y="136"/>
                    <a:pt x="259" y="84"/>
                    <a:pt x="141" y="6"/>
                  </a:cubicBezTo>
                  <a:cubicBezTo>
                    <a:pt x="120" y="2"/>
                    <a:pt x="105" y="0"/>
                    <a:pt x="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31"/>
            <p:cNvSpPr/>
            <p:nvPr/>
          </p:nvSpPr>
          <p:spPr>
            <a:xfrm>
              <a:off x="4016150" y="4232825"/>
              <a:ext cx="4750" cy="1950"/>
            </a:xfrm>
            <a:custGeom>
              <a:avLst/>
              <a:gdLst/>
              <a:ahLst/>
              <a:cxnLst/>
              <a:rect l="l" t="t" r="r" b="b"/>
              <a:pathLst>
                <a:path w="190" h="78" extrusionOk="0">
                  <a:moveTo>
                    <a:pt x="138" y="0"/>
                  </a:moveTo>
                  <a:lnTo>
                    <a:pt x="1" y="57"/>
                  </a:lnTo>
                  <a:cubicBezTo>
                    <a:pt x="8" y="72"/>
                    <a:pt x="30" y="77"/>
                    <a:pt x="56" y="77"/>
                  </a:cubicBezTo>
                  <a:cubicBezTo>
                    <a:pt x="81" y="77"/>
                    <a:pt x="109" y="72"/>
                    <a:pt x="128" y="69"/>
                  </a:cubicBezTo>
                  <a:cubicBezTo>
                    <a:pt x="152" y="31"/>
                    <a:pt x="190" y="24"/>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31"/>
            <p:cNvSpPr/>
            <p:nvPr/>
          </p:nvSpPr>
          <p:spPr>
            <a:xfrm>
              <a:off x="3965050" y="4194275"/>
              <a:ext cx="3400" cy="3700"/>
            </a:xfrm>
            <a:custGeom>
              <a:avLst/>
              <a:gdLst/>
              <a:ahLst/>
              <a:cxnLst/>
              <a:rect l="l" t="t" r="r" b="b"/>
              <a:pathLst>
                <a:path w="136" h="148" extrusionOk="0">
                  <a:moveTo>
                    <a:pt x="88" y="1"/>
                  </a:moveTo>
                  <a:lnTo>
                    <a:pt x="1" y="147"/>
                  </a:lnTo>
                  <a:lnTo>
                    <a:pt x="77" y="138"/>
                  </a:lnTo>
                  <a:cubicBezTo>
                    <a:pt x="136" y="95"/>
                    <a:pt x="119" y="64"/>
                    <a:pt x="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31"/>
            <p:cNvSpPr/>
            <p:nvPr/>
          </p:nvSpPr>
          <p:spPr>
            <a:xfrm>
              <a:off x="3865475" y="4204325"/>
              <a:ext cx="50125" cy="42900"/>
            </a:xfrm>
            <a:custGeom>
              <a:avLst/>
              <a:gdLst/>
              <a:ahLst/>
              <a:cxnLst/>
              <a:rect l="l" t="t" r="r" b="b"/>
              <a:pathLst>
                <a:path w="2005" h="1716" extrusionOk="0">
                  <a:moveTo>
                    <a:pt x="760" y="1"/>
                  </a:moveTo>
                  <a:cubicBezTo>
                    <a:pt x="726" y="1"/>
                    <a:pt x="688" y="3"/>
                    <a:pt x="647" y="8"/>
                  </a:cubicBezTo>
                  <a:cubicBezTo>
                    <a:pt x="1" y="117"/>
                    <a:pt x="55" y="726"/>
                    <a:pt x="1" y="1221"/>
                  </a:cubicBezTo>
                  <a:lnTo>
                    <a:pt x="190" y="1038"/>
                  </a:lnTo>
                  <a:cubicBezTo>
                    <a:pt x="377" y="1114"/>
                    <a:pt x="744" y="1500"/>
                    <a:pt x="564" y="1716"/>
                  </a:cubicBezTo>
                  <a:cubicBezTo>
                    <a:pt x="910" y="1711"/>
                    <a:pt x="460" y="1564"/>
                    <a:pt x="699" y="1405"/>
                  </a:cubicBezTo>
                  <a:cubicBezTo>
                    <a:pt x="741" y="1362"/>
                    <a:pt x="790" y="1345"/>
                    <a:pt x="841" y="1345"/>
                  </a:cubicBezTo>
                  <a:cubicBezTo>
                    <a:pt x="1010" y="1345"/>
                    <a:pt x="1203" y="1541"/>
                    <a:pt x="1242" y="1630"/>
                  </a:cubicBezTo>
                  <a:cubicBezTo>
                    <a:pt x="1234" y="1249"/>
                    <a:pt x="2004" y="1202"/>
                    <a:pt x="1649" y="835"/>
                  </a:cubicBezTo>
                  <a:cubicBezTo>
                    <a:pt x="1895" y="768"/>
                    <a:pt x="1282" y="451"/>
                    <a:pt x="1687" y="401"/>
                  </a:cubicBezTo>
                  <a:cubicBezTo>
                    <a:pt x="1204" y="371"/>
                    <a:pt x="1197" y="1"/>
                    <a:pt x="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31"/>
            <p:cNvSpPr/>
            <p:nvPr/>
          </p:nvSpPr>
          <p:spPr>
            <a:xfrm>
              <a:off x="3896500" y="4245075"/>
              <a:ext cx="250" cy="1100"/>
            </a:xfrm>
            <a:custGeom>
              <a:avLst/>
              <a:gdLst/>
              <a:ahLst/>
              <a:cxnLst/>
              <a:rect l="l" t="t" r="r" b="b"/>
              <a:pathLst>
                <a:path w="10" h="44" extrusionOk="0">
                  <a:moveTo>
                    <a:pt x="1" y="0"/>
                  </a:moveTo>
                  <a:cubicBezTo>
                    <a:pt x="1" y="15"/>
                    <a:pt x="1" y="29"/>
                    <a:pt x="3" y="43"/>
                  </a:cubicBezTo>
                  <a:cubicBezTo>
                    <a:pt x="10" y="36"/>
                    <a:pt x="10" y="2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31"/>
            <p:cNvSpPr/>
            <p:nvPr/>
          </p:nvSpPr>
          <p:spPr>
            <a:xfrm>
              <a:off x="3810000" y="4060225"/>
              <a:ext cx="11525" cy="8150"/>
            </a:xfrm>
            <a:custGeom>
              <a:avLst/>
              <a:gdLst/>
              <a:ahLst/>
              <a:cxnLst/>
              <a:rect l="l" t="t" r="r" b="b"/>
              <a:pathLst>
                <a:path w="461" h="326" extrusionOk="0">
                  <a:moveTo>
                    <a:pt x="184" y="1"/>
                  </a:moveTo>
                  <a:cubicBezTo>
                    <a:pt x="98" y="1"/>
                    <a:pt x="18" y="46"/>
                    <a:pt x="1" y="148"/>
                  </a:cubicBezTo>
                  <a:cubicBezTo>
                    <a:pt x="35" y="251"/>
                    <a:pt x="183" y="326"/>
                    <a:pt x="300" y="326"/>
                  </a:cubicBezTo>
                  <a:cubicBezTo>
                    <a:pt x="350" y="326"/>
                    <a:pt x="394" y="312"/>
                    <a:pt x="422" y="280"/>
                  </a:cubicBezTo>
                  <a:cubicBezTo>
                    <a:pt x="461" y="106"/>
                    <a:pt x="315"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31"/>
            <p:cNvSpPr/>
            <p:nvPr/>
          </p:nvSpPr>
          <p:spPr>
            <a:xfrm>
              <a:off x="3912425" y="4287700"/>
              <a:ext cx="10925" cy="7875"/>
            </a:xfrm>
            <a:custGeom>
              <a:avLst/>
              <a:gdLst/>
              <a:ahLst/>
              <a:cxnLst/>
              <a:rect l="l" t="t" r="r" b="b"/>
              <a:pathLst>
                <a:path w="437" h="315" extrusionOk="0">
                  <a:moveTo>
                    <a:pt x="211" y="1"/>
                  </a:moveTo>
                  <a:cubicBezTo>
                    <a:pt x="90" y="1"/>
                    <a:pt x="0" y="63"/>
                    <a:pt x="34" y="216"/>
                  </a:cubicBezTo>
                  <a:cubicBezTo>
                    <a:pt x="96" y="290"/>
                    <a:pt x="158" y="315"/>
                    <a:pt x="216" y="315"/>
                  </a:cubicBezTo>
                  <a:cubicBezTo>
                    <a:pt x="301" y="315"/>
                    <a:pt x="377" y="263"/>
                    <a:pt x="436" y="237"/>
                  </a:cubicBezTo>
                  <a:cubicBezTo>
                    <a:pt x="372" y="176"/>
                    <a:pt x="382" y="109"/>
                    <a:pt x="396" y="41"/>
                  </a:cubicBezTo>
                  <a:cubicBezTo>
                    <a:pt x="334" y="15"/>
                    <a:pt x="269" y="1"/>
                    <a:pt x="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31"/>
            <p:cNvSpPr/>
            <p:nvPr/>
          </p:nvSpPr>
          <p:spPr>
            <a:xfrm>
              <a:off x="3712500" y="4347625"/>
              <a:ext cx="4575" cy="5625"/>
            </a:xfrm>
            <a:custGeom>
              <a:avLst/>
              <a:gdLst/>
              <a:ahLst/>
              <a:cxnLst/>
              <a:rect l="l" t="t" r="r" b="b"/>
              <a:pathLst>
                <a:path w="183" h="225" extrusionOk="0">
                  <a:moveTo>
                    <a:pt x="0" y="0"/>
                  </a:moveTo>
                  <a:cubicBezTo>
                    <a:pt x="43" y="76"/>
                    <a:pt x="102" y="149"/>
                    <a:pt x="183" y="225"/>
                  </a:cubicBezTo>
                  <a:cubicBezTo>
                    <a:pt x="154" y="144"/>
                    <a:pt x="79" y="69"/>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31"/>
            <p:cNvSpPr/>
            <p:nvPr/>
          </p:nvSpPr>
          <p:spPr>
            <a:xfrm>
              <a:off x="3639375" y="4286150"/>
              <a:ext cx="80775" cy="65975"/>
            </a:xfrm>
            <a:custGeom>
              <a:avLst/>
              <a:gdLst/>
              <a:ahLst/>
              <a:cxnLst/>
              <a:rect l="l" t="t" r="r" b="b"/>
              <a:pathLst>
                <a:path w="3231" h="2639" extrusionOk="0">
                  <a:moveTo>
                    <a:pt x="718" y="1"/>
                  </a:moveTo>
                  <a:cubicBezTo>
                    <a:pt x="894" y="188"/>
                    <a:pt x="526" y="160"/>
                    <a:pt x="548" y="318"/>
                  </a:cubicBezTo>
                  <a:cubicBezTo>
                    <a:pt x="252" y="193"/>
                    <a:pt x="337" y="36"/>
                    <a:pt x="53" y="36"/>
                  </a:cubicBezTo>
                  <a:lnTo>
                    <a:pt x="171" y="67"/>
                  </a:lnTo>
                  <a:cubicBezTo>
                    <a:pt x="498" y="572"/>
                    <a:pt x="233" y="636"/>
                    <a:pt x="1" y="981"/>
                  </a:cubicBezTo>
                  <a:lnTo>
                    <a:pt x="131" y="951"/>
                  </a:lnTo>
                  <a:cubicBezTo>
                    <a:pt x="363" y="1206"/>
                    <a:pt x="401" y="1524"/>
                    <a:pt x="297" y="1744"/>
                  </a:cubicBezTo>
                  <a:cubicBezTo>
                    <a:pt x="941" y="2066"/>
                    <a:pt x="1197" y="2289"/>
                    <a:pt x="1673" y="2639"/>
                  </a:cubicBezTo>
                  <a:cubicBezTo>
                    <a:pt x="1817" y="2222"/>
                    <a:pt x="2554" y="2445"/>
                    <a:pt x="2736" y="2260"/>
                  </a:cubicBezTo>
                  <a:cubicBezTo>
                    <a:pt x="2764" y="2319"/>
                    <a:pt x="2845" y="2386"/>
                    <a:pt x="2925" y="2459"/>
                  </a:cubicBezTo>
                  <a:cubicBezTo>
                    <a:pt x="2663" y="2002"/>
                    <a:pt x="3018" y="1564"/>
                    <a:pt x="2684" y="1244"/>
                  </a:cubicBezTo>
                  <a:cubicBezTo>
                    <a:pt x="3231" y="939"/>
                    <a:pt x="1666" y="529"/>
                    <a:pt x="2016" y="13"/>
                  </a:cubicBezTo>
                  <a:lnTo>
                    <a:pt x="2016" y="13"/>
                  </a:lnTo>
                  <a:cubicBezTo>
                    <a:pt x="1892" y="80"/>
                    <a:pt x="1752" y="103"/>
                    <a:pt x="1603" y="103"/>
                  </a:cubicBezTo>
                  <a:cubicBezTo>
                    <a:pt x="1320" y="103"/>
                    <a:pt x="1006" y="20"/>
                    <a:pt x="7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31"/>
            <p:cNvSpPr/>
            <p:nvPr/>
          </p:nvSpPr>
          <p:spPr>
            <a:xfrm>
              <a:off x="3669700" y="4256800"/>
              <a:ext cx="12500" cy="7325"/>
            </a:xfrm>
            <a:custGeom>
              <a:avLst/>
              <a:gdLst/>
              <a:ahLst/>
              <a:cxnLst/>
              <a:rect l="l" t="t" r="r" b="b"/>
              <a:pathLst>
                <a:path w="500" h="293" extrusionOk="0">
                  <a:moveTo>
                    <a:pt x="171" y="0"/>
                  </a:moveTo>
                  <a:cubicBezTo>
                    <a:pt x="170" y="0"/>
                    <a:pt x="168" y="0"/>
                    <a:pt x="166" y="0"/>
                  </a:cubicBezTo>
                  <a:lnTo>
                    <a:pt x="166" y="3"/>
                  </a:lnTo>
                  <a:cubicBezTo>
                    <a:pt x="0" y="36"/>
                    <a:pt x="97" y="190"/>
                    <a:pt x="204" y="282"/>
                  </a:cubicBezTo>
                  <a:cubicBezTo>
                    <a:pt x="234" y="289"/>
                    <a:pt x="264" y="292"/>
                    <a:pt x="293" y="292"/>
                  </a:cubicBezTo>
                  <a:cubicBezTo>
                    <a:pt x="384" y="292"/>
                    <a:pt x="466" y="262"/>
                    <a:pt x="500" y="213"/>
                  </a:cubicBezTo>
                  <a:cubicBezTo>
                    <a:pt x="453" y="90"/>
                    <a:pt x="312" y="0"/>
                    <a:pt x="1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31"/>
            <p:cNvSpPr/>
            <p:nvPr/>
          </p:nvSpPr>
          <p:spPr>
            <a:xfrm>
              <a:off x="3680950" y="4356200"/>
              <a:ext cx="3500" cy="3150"/>
            </a:xfrm>
            <a:custGeom>
              <a:avLst/>
              <a:gdLst/>
              <a:ahLst/>
              <a:cxnLst/>
              <a:rect l="l" t="t" r="r" b="b"/>
              <a:pathLst>
                <a:path w="140" h="126" extrusionOk="0">
                  <a:moveTo>
                    <a:pt x="100" y="0"/>
                  </a:moveTo>
                  <a:lnTo>
                    <a:pt x="0" y="31"/>
                  </a:lnTo>
                  <a:lnTo>
                    <a:pt x="140" y="126"/>
                  </a:lnTo>
                  <a:lnTo>
                    <a:pt x="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31"/>
            <p:cNvSpPr/>
            <p:nvPr/>
          </p:nvSpPr>
          <p:spPr>
            <a:xfrm>
              <a:off x="3630275" y="4316175"/>
              <a:ext cx="2150" cy="1575"/>
            </a:xfrm>
            <a:custGeom>
              <a:avLst/>
              <a:gdLst/>
              <a:ahLst/>
              <a:cxnLst/>
              <a:rect l="l" t="t" r="r" b="b"/>
              <a:pathLst>
                <a:path w="86" h="63" extrusionOk="0">
                  <a:moveTo>
                    <a:pt x="85" y="1"/>
                  </a:moveTo>
                  <a:lnTo>
                    <a:pt x="0" y="62"/>
                  </a:lnTo>
                  <a:lnTo>
                    <a:pt x="71" y="62"/>
                  </a:lnTo>
                  <a:lnTo>
                    <a:pt x="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31"/>
            <p:cNvSpPr/>
            <p:nvPr/>
          </p:nvSpPr>
          <p:spPr>
            <a:xfrm>
              <a:off x="3609375" y="4353825"/>
              <a:ext cx="1200" cy="925"/>
            </a:xfrm>
            <a:custGeom>
              <a:avLst/>
              <a:gdLst/>
              <a:ahLst/>
              <a:cxnLst/>
              <a:rect l="l" t="t" r="r" b="b"/>
              <a:pathLst>
                <a:path w="48" h="37" extrusionOk="0">
                  <a:moveTo>
                    <a:pt x="0" y="1"/>
                  </a:moveTo>
                  <a:lnTo>
                    <a:pt x="0" y="1"/>
                  </a:lnTo>
                  <a:cubicBezTo>
                    <a:pt x="17" y="10"/>
                    <a:pt x="33" y="24"/>
                    <a:pt x="47" y="36"/>
                  </a:cubicBezTo>
                  <a:cubicBezTo>
                    <a:pt x="33" y="20"/>
                    <a:pt x="19" y="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31"/>
            <p:cNvSpPr/>
            <p:nvPr/>
          </p:nvSpPr>
          <p:spPr>
            <a:xfrm>
              <a:off x="3610550" y="4354725"/>
              <a:ext cx="7550" cy="7525"/>
            </a:xfrm>
            <a:custGeom>
              <a:avLst/>
              <a:gdLst/>
              <a:ahLst/>
              <a:cxnLst/>
              <a:rect l="l" t="t" r="r" b="b"/>
              <a:pathLst>
                <a:path w="302" h="301" extrusionOk="0">
                  <a:moveTo>
                    <a:pt x="0" y="0"/>
                  </a:moveTo>
                  <a:lnTo>
                    <a:pt x="0" y="0"/>
                  </a:lnTo>
                  <a:cubicBezTo>
                    <a:pt x="76" y="86"/>
                    <a:pt x="126" y="300"/>
                    <a:pt x="259" y="300"/>
                  </a:cubicBezTo>
                  <a:cubicBezTo>
                    <a:pt x="272" y="300"/>
                    <a:pt x="286" y="298"/>
                    <a:pt x="301" y="294"/>
                  </a:cubicBezTo>
                  <a:cubicBezTo>
                    <a:pt x="183" y="209"/>
                    <a:pt x="102" y="7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31"/>
            <p:cNvSpPr/>
            <p:nvPr/>
          </p:nvSpPr>
          <p:spPr>
            <a:xfrm>
              <a:off x="3470775" y="4276925"/>
              <a:ext cx="135425" cy="118300"/>
            </a:xfrm>
            <a:custGeom>
              <a:avLst/>
              <a:gdLst/>
              <a:ahLst/>
              <a:cxnLst/>
              <a:rect l="l" t="t" r="r" b="b"/>
              <a:pathLst>
                <a:path w="5417" h="4732" extrusionOk="0">
                  <a:moveTo>
                    <a:pt x="2049" y="0"/>
                  </a:moveTo>
                  <a:cubicBezTo>
                    <a:pt x="1912" y="0"/>
                    <a:pt x="1780" y="21"/>
                    <a:pt x="1653" y="71"/>
                  </a:cubicBezTo>
                  <a:lnTo>
                    <a:pt x="1698" y="105"/>
                  </a:lnTo>
                  <a:cubicBezTo>
                    <a:pt x="1352" y="237"/>
                    <a:pt x="1269" y="534"/>
                    <a:pt x="892" y="534"/>
                  </a:cubicBezTo>
                  <a:cubicBezTo>
                    <a:pt x="815" y="534"/>
                    <a:pt x="726" y="521"/>
                    <a:pt x="621" y="493"/>
                  </a:cubicBezTo>
                  <a:lnTo>
                    <a:pt x="621" y="493"/>
                  </a:lnTo>
                  <a:cubicBezTo>
                    <a:pt x="957" y="1009"/>
                    <a:pt x="0" y="1149"/>
                    <a:pt x="464" y="1679"/>
                  </a:cubicBezTo>
                  <a:cubicBezTo>
                    <a:pt x="346" y="1717"/>
                    <a:pt x="327" y="1949"/>
                    <a:pt x="199" y="1997"/>
                  </a:cubicBezTo>
                  <a:lnTo>
                    <a:pt x="332" y="2009"/>
                  </a:lnTo>
                  <a:cubicBezTo>
                    <a:pt x="623" y="2527"/>
                    <a:pt x="1014" y="3055"/>
                    <a:pt x="914" y="3550"/>
                  </a:cubicBezTo>
                  <a:cubicBezTo>
                    <a:pt x="997" y="3508"/>
                    <a:pt x="1089" y="3481"/>
                    <a:pt x="1189" y="3481"/>
                  </a:cubicBezTo>
                  <a:cubicBezTo>
                    <a:pt x="1342" y="3481"/>
                    <a:pt x="1514" y="3543"/>
                    <a:pt x="1705" y="3709"/>
                  </a:cubicBezTo>
                  <a:cubicBezTo>
                    <a:pt x="1653" y="3768"/>
                    <a:pt x="1604" y="3827"/>
                    <a:pt x="1630" y="3924"/>
                  </a:cubicBezTo>
                  <a:cubicBezTo>
                    <a:pt x="1656" y="3932"/>
                    <a:pt x="1680" y="3935"/>
                    <a:pt x="1702" y="3935"/>
                  </a:cubicBezTo>
                  <a:cubicBezTo>
                    <a:pt x="1803" y="3935"/>
                    <a:pt x="1856" y="3861"/>
                    <a:pt x="1864" y="3785"/>
                  </a:cubicBezTo>
                  <a:cubicBezTo>
                    <a:pt x="2160" y="3868"/>
                    <a:pt x="2205" y="4157"/>
                    <a:pt x="2399" y="4360"/>
                  </a:cubicBezTo>
                  <a:lnTo>
                    <a:pt x="2293" y="4732"/>
                  </a:lnTo>
                  <a:cubicBezTo>
                    <a:pt x="2435" y="4616"/>
                    <a:pt x="2717" y="4382"/>
                    <a:pt x="2591" y="4055"/>
                  </a:cubicBezTo>
                  <a:lnTo>
                    <a:pt x="2591" y="4055"/>
                  </a:lnTo>
                  <a:cubicBezTo>
                    <a:pt x="2620" y="4057"/>
                    <a:pt x="2658" y="4057"/>
                    <a:pt x="2701" y="4057"/>
                  </a:cubicBezTo>
                  <a:cubicBezTo>
                    <a:pt x="2706" y="4057"/>
                    <a:pt x="2712" y="4057"/>
                    <a:pt x="2717" y="4057"/>
                  </a:cubicBezTo>
                  <a:cubicBezTo>
                    <a:pt x="2931" y="4057"/>
                    <a:pt x="3237" y="4060"/>
                    <a:pt x="3110" y="4310"/>
                  </a:cubicBezTo>
                  <a:cubicBezTo>
                    <a:pt x="3456" y="4286"/>
                    <a:pt x="3716" y="4086"/>
                    <a:pt x="4051" y="4086"/>
                  </a:cubicBezTo>
                  <a:cubicBezTo>
                    <a:pt x="4140" y="4086"/>
                    <a:pt x="4234" y="4100"/>
                    <a:pt x="4336" y="4135"/>
                  </a:cubicBezTo>
                  <a:cubicBezTo>
                    <a:pt x="4777" y="3771"/>
                    <a:pt x="4836" y="3150"/>
                    <a:pt x="5416" y="3010"/>
                  </a:cubicBezTo>
                  <a:cubicBezTo>
                    <a:pt x="5336" y="2755"/>
                    <a:pt x="4758" y="2264"/>
                    <a:pt x="5267" y="2215"/>
                  </a:cubicBezTo>
                  <a:cubicBezTo>
                    <a:pt x="5115" y="2179"/>
                    <a:pt x="4919" y="2110"/>
                    <a:pt x="4876" y="1983"/>
                  </a:cubicBezTo>
                  <a:cubicBezTo>
                    <a:pt x="4841" y="1829"/>
                    <a:pt x="4901" y="1801"/>
                    <a:pt x="4984" y="1801"/>
                  </a:cubicBezTo>
                  <a:cubicBezTo>
                    <a:pt x="5032" y="1801"/>
                    <a:pt x="5089" y="1811"/>
                    <a:pt x="5138" y="1811"/>
                  </a:cubicBezTo>
                  <a:cubicBezTo>
                    <a:pt x="5194" y="1811"/>
                    <a:pt x="5240" y="1798"/>
                    <a:pt x="5253" y="1741"/>
                  </a:cubicBezTo>
                  <a:lnTo>
                    <a:pt x="4765" y="1540"/>
                  </a:lnTo>
                  <a:cubicBezTo>
                    <a:pt x="4767" y="1038"/>
                    <a:pt x="4128" y="896"/>
                    <a:pt x="4114" y="460"/>
                  </a:cubicBezTo>
                  <a:cubicBezTo>
                    <a:pt x="4094" y="461"/>
                    <a:pt x="4073" y="461"/>
                    <a:pt x="4053" y="461"/>
                  </a:cubicBezTo>
                  <a:cubicBezTo>
                    <a:pt x="3419" y="461"/>
                    <a:pt x="2690" y="0"/>
                    <a:pt x="20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31"/>
            <p:cNvSpPr/>
            <p:nvPr/>
          </p:nvSpPr>
          <p:spPr>
            <a:xfrm>
              <a:off x="3472200" y="4326525"/>
              <a:ext cx="3575" cy="575"/>
            </a:xfrm>
            <a:custGeom>
              <a:avLst/>
              <a:gdLst/>
              <a:ahLst/>
              <a:cxnLst/>
              <a:rect l="l" t="t" r="r" b="b"/>
              <a:pathLst>
                <a:path w="143" h="23" extrusionOk="0">
                  <a:moveTo>
                    <a:pt x="0" y="1"/>
                  </a:moveTo>
                  <a:cubicBezTo>
                    <a:pt x="36" y="16"/>
                    <a:pt x="65" y="22"/>
                    <a:pt x="91" y="22"/>
                  </a:cubicBezTo>
                  <a:cubicBezTo>
                    <a:pt x="110" y="22"/>
                    <a:pt x="127" y="19"/>
                    <a:pt x="142" y="13"/>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31"/>
            <p:cNvSpPr/>
            <p:nvPr/>
          </p:nvSpPr>
          <p:spPr>
            <a:xfrm>
              <a:off x="3578700" y="4380300"/>
              <a:ext cx="3800" cy="1475"/>
            </a:xfrm>
            <a:custGeom>
              <a:avLst/>
              <a:gdLst/>
              <a:ahLst/>
              <a:cxnLst/>
              <a:rect l="l" t="t" r="r" b="b"/>
              <a:pathLst>
                <a:path w="152" h="59" extrusionOk="0">
                  <a:moveTo>
                    <a:pt x="19" y="0"/>
                  </a:moveTo>
                  <a:cubicBezTo>
                    <a:pt x="12" y="5"/>
                    <a:pt x="8" y="10"/>
                    <a:pt x="0" y="14"/>
                  </a:cubicBezTo>
                  <a:cubicBezTo>
                    <a:pt x="30" y="51"/>
                    <a:pt x="63" y="59"/>
                    <a:pt x="91" y="59"/>
                  </a:cubicBezTo>
                  <a:cubicBezTo>
                    <a:pt x="113" y="59"/>
                    <a:pt x="132" y="55"/>
                    <a:pt x="147" y="55"/>
                  </a:cubicBezTo>
                  <a:cubicBezTo>
                    <a:pt x="149" y="55"/>
                    <a:pt x="150" y="55"/>
                    <a:pt x="152" y="55"/>
                  </a:cubicBezTo>
                  <a:cubicBezTo>
                    <a:pt x="105" y="31"/>
                    <a:pt x="62" y="14"/>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31"/>
            <p:cNvSpPr/>
            <p:nvPr/>
          </p:nvSpPr>
          <p:spPr>
            <a:xfrm>
              <a:off x="3371775" y="3970200"/>
              <a:ext cx="7675" cy="1075"/>
            </a:xfrm>
            <a:custGeom>
              <a:avLst/>
              <a:gdLst/>
              <a:ahLst/>
              <a:cxnLst/>
              <a:rect l="l" t="t" r="r" b="b"/>
              <a:pathLst>
                <a:path w="307" h="43" extrusionOk="0">
                  <a:moveTo>
                    <a:pt x="1" y="0"/>
                  </a:moveTo>
                  <a:lnTo>
                    <a:pt x="17" y="26"/>
                  </a:lnTo>
                  <a:lnTo>
                    <a:pt x="306" y="43"/>
                  </a:lnTo>
                  <a:lnTo>
                    <a:pt x="306" y="43"/>
                  </a:lnTo>
                  <a:lnTo>
                    <a:pt x="292" y="17"/>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31"/>
            <p:cNvSpPr/>
            <p:nvPr/>
          </p:nvSpPr>
          <p:spPr>
            <a:xfrm>
              <a:off x="3400200" y="4016750"/>
              <a:ext cx="5600" cy="5800"/>
            </a:xfrm>
            <a:custGeom>
              <a:avLst/>
              <a:gdLst/>
              <a:ahLst/>
              <a:cxnLst/>
              <a:rect l="l" t="t" r="r" b="b"/>
              <a:pathLst>
                <a:path w="224" h="232" extrusionOk="0">
                  <a:moveTo>
                    <a:pt x="21" y="1"/>
                  </a:moveTo>
                  <a:cubicBezTo>
                    <a:pt x="14" y="1"/>
                    <a:pt x="7" y="1"/>
                    <a:pt x="1" y="2"/>
                  </a:cubicBezTo>
                  <a:cubicBezTo>
                    <a:pt x="17" y="85"/>
                    <a:pt x="112" y="198"/>
                    <a:pt x="192" y="232"/>
                  </a:cubicBezTo>
                  <a:cubicBezTo>
                    <a:pt x="224" y="180"/>
                    <a:pt x="156" y="1"/>
                    <a:pt x="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31"/>
            <p:cNvSpPr/>
            <p:nvPr/>
          </p:nvSpPr>
          <p:spPr>
            <a:xfrm>
              <a:off x="3522700" y="4401375"/>
              <a:ext cx="1975" cy="3400"/>
            </a:xfrm>
            <a:custGeom>
              <a:avLst/>
              <a:gdLst/>
              <a:ahLst/>
              <a:cxnLst/>
              <a:rect l="l" t="t" r="r" b="b"/>
              <a:pathLst>
                <a:path w="79" h="136" extrusionOk="0">
                  <a:moveTo>
                    <a:pt x="74" y="0"/>
                  </a:moveTo>
                  <a:cubicBezTo>
                    <a:pt x="33" y="33"/>
                    <a:pt x="14" y="83"/>
                    <a:pt x="0" y="135"/>
                  </a:cubicBezTo>
                  <a:cubicBezTo>
                    <a:pt x="45" y="100"/>
                    <a:pt x="78" y="59"/>
                    <a:pt x="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31"/>
            <p:cNvSpPr/>
            <p:nvPr/>
          </p:nvSpPr>
          <p:spPr>
            <a:xfrm>
              <a:off x="3515875" y="4404750"/>
              <a:ext cx="6850" cy="6425"/>
            </a:xfrm>
            <a:custGeom>
              <a:avLst/>
              <a:gdLst/>
              <a:ahLst/>
              <a:cxnLst/>
              <a:rect l="l" t="t" r="r" b="b"/>
              <a:pathLst>
                <a:path w="274" h="257" extrusionOk="0">
                  <a:moveTo>
                    <a:pt x="273" y="0"/>
                  </a:moveTo>
                  <a:cubicBezTo>
                    <a:pt x="169" y="76"/>
                    <a:pt x="1" y="121"/>
                    <a:pt x="34" y="256"/>
                  </a:cubicBezTo>
                  <a:cubicBezTo>
                    <a:pt x="43" y="257"/>
                    <a:pt x="52" y="257"/>
                    <a:pt x="60" y="257"/>
                  </a:cubicBezTo>
                  <a:cubicBezTo>
                    <a:pt x="236" y="257"/>
                    <a:pt x="239" y="120"/>
                    <a:pt x="2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31"/>
            <p:cNvSpPr/>
            <p:nvPr/>
          </p:nvSpPr>
          <p:spPr>
            <a:xfrm>
              <a:off x="3509975" y="4386150"/>
              <a:ext cx="2675" cy="2400"/>
            </a:xfrm>
            <a:custGeom>
              <a:avLst/>
              <a:gdLst/>
              <a:ahLst/>
              <a:cxnLst/>
              <a:rect l="l" t="t" r="r" b="b"/>
              <a:pathLst>
                <a:path w="107" h="96" extrusionOk="0">
                  <a:moveTo>
                    <a:pt x="81" y="1"/>
                  </a:moveTo>
                  <a:lnTo>
                    <a:pt x="0" y="88"/>
                  </a:lnTo>
                  <a:lnTo>
                    <a:pt x="107" y="95"/>
                  </a:lnTo>
                  <a:lnTo>
                    <a:pt x="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31"/>
            <p:cNvSpPr/>
            <p:nvPr/>
          </p:nvSpPr>
          <p:spPr>
            <a:xfrm>
              <a:off x="3515300" y="4463000"/>
              <a:ext cx="11500" cy="6650"/>
            </a:xfrm>
            <a:custGeom>
              <a:avLst/>
              <a:gdLst/>
              <a:ahLst/>
              <a:cxnLst/>
              <a:rect l="l" t="t" r="r" b="b"/>
              <a:pathLst>
                <a:path w="460" h="266" extrusionOk="0">
                  <a:moveTo>
                    <a:pt x="232" y="1"/>
                  </a:moveTo>
                  <a:lnTo>
                    <a:pt x="232" y="1"/>
                  </a:lnTo>
                  <a:cubicBezTo>
                    <a:pt x="107" y="55"/>
                    <a:pt x="0" y="207"/>
                    <a:pt x="291" y="266"/>
                  </a:cubicBezTo>
                  <a:cubicBezTo>
                    <a:pt x="460" y="247"/>
                    <a:pt x="320" y="72"/>
                    <a:pt x="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31"/>
            <p:cNvSpPr/>
            <p:nvPr/>
          </p:nvSpPr>
          <p:spPr>
            <a:xfrm>
              <a:off x="3507125" y="4422625"/>
              <a:ext cx="3050" cy="5350"/>
            </a:xfrm>
            <a:custGeom>
              <a:avLst/>
              <a:gdLst/>
              <a:ahLst/>
              <a:cxnLst/>
              <a:rect l="l" t="t" r="r" b="b"/>
              <a:pathLst>
                <a:path w="122" h="214" extrusionOk="0">
                  <a:moveTo>
                    <a:pt x="121" y="0"/>
                  </a:moveTo>
                  <a:lnTo>
                    <a:pt x="0" y="214"/>
                  </a:lnTo>
                  <a:lnTo>
                    <a:pt x="109" y="93"/>
                  </a:lnTo>
                  <a:lnTo>
                    <a:pt x="1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31"/>
            <p:cNvSpPr/>
            <p:nvPr/>
          </p:nvSpPr>
          <p:spPr>
            <a:xfrm>
              <a:off x="3351425" y="4333750"/>
              <a:ext cx="34825" cy="26675"/>
            </a:xfrm>
            <a:custGeom>
              <a:avLst/>
              <a:gdLst/>
              <a:ahLst/>
              <a:cxnLst/>
              <a:rect l="l" t="t" r="r" b="b"/>
              <a:pathLst>
                <a:path w="1393" h="1067" extrusionOk="0">
                  <a:moveTo>
                    <a:pt x="553" y="1"/>
                  </a:moveTo>
                  <a:cubicBezTo>
                    <a:pt x="247" y="1"/>
                    <a:pt x="102" y="298"/>
                    <a:pt x="0" y="377"/>
                  </a:cubicBezTo>
                  <a:cubicBezTo>
                    <a:pt x="289" y="392"/>
                    <a:pt x="213" y="718"/>
                    <a:pt x="412" y="870"/>
                  </a:cubicBezTo>
                  <a:cubicBezTo>
                    <a:pt x="584" y="961"/>
                    <a:pt x="776" y="1066"/>
                    <a:pt x="928" y="1066"/>
                  </a:cubicBezTo>
                  <a:cubicBezTo>
                    <a:pt x="1002" y="1066"/>
                    <a:pt x="1066" y="1041"/>
                    <a:pt x="1113" y="977"/>
                  </a:cubicBezTo>
                  <a:cubicBezTo>
                    <a:pt x="1393" y="801"/>
                    <a:pt x="1322" y="299"/>
                    <a:pt x="846" y="79"/>
                  </a:cubicBezTo>
                  <a:cubicBezTo>
                    <a:pt x="734" y="23"/>
                    <a:pt x="637" y="1"/>
                    <a:pt x="5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31"/>
            <p:cNvSpPr/>
            <p:nvPr/>
          </p:nvSpPr>
          <p:spPr>
            <a:xfrm>
              <a:off x="3319025" y="4388600"/>
              <a:ext cx="64575" cy="58450"/>
            </a:xfrm>
            <a:custGeom>
              <a:avLst/>
              <a:gdLst/>
              <a:ahLst/>
              <a:cxnLst/>
              <a:rect l="l" t="t" r="r" b="b"/>
              <a:pathLst>
                <a:path w="2583" h="2338" extrusionOk="0">
                  <a:moveTo>
                    <a:pt x="1029" y="1"/>
                  </a:moveTo>
                  <a:cubicBezTo>
                    <a:pt x="751" y="1"/>
                    <a:pt x="519" y="39"/>
                    <a:pt x="181" y="57"/>
                  </a:cubicBezTo>
                  <a:cubicBezTo>
                    <a:pt x="455" y="291"/>
                    <a:pt x="200" y="587"/>
                    <a:pt x="1" y="705"/>
                  </a:cubicBezTo>
                  <a:cubicBezTo>
                    <a:pt x="484" y="890"/>
                    <a:pt x="309" y="1293"/>
                    <a:pt x="363" y="1589"/>
                  </a:cubicBezTo>
                  <a:cubicBezTo>
                    <a:pt x="825" y="1989"/>
                    <a:pt x="1180" y="1991"/>
                    <a:pt x="1734" y="2337"/>
                  </a:cubicBezTo>
                  <a:cubicBezTo>
                    <a:pt x="1598" y="2189"/>
                    <a:pt x="1729" y="2030"/>
                    <a:pt x="1889" y="2030"/>
                  </a:cubicBezTo>
                  <a:cubicBezTo>
                    <a:pt x="1972" y="2030"/>
                    <a:pt x="2062" y="2073"/>
                    <a:pt x="2127" y="2181"/>
                  </a:cubicBezTo>
                  <a:cubicBezTo>
                    <a:pt x="2040" y="1565"/>
                    <a:pt x="2565" y="1584"/>
                    <a:pt x="2504" y="1134"/>
                  </a:cubicBezTo>
                  <a:cubicBezTo>
                    <a:pt x="2092" y="1037"/>
                    <a:pt x="2582" y="895"/>
                    <a:pt x="2217" y="713"/>
                  </a:cubicBezTo>
                  <a:cubicBezTo>
                    <a:pt x="2229" y="620"/>
                    <a:pt x="2338" y="668"/>
                    <a:pt x="2390" y="613"/>
                  </a:cubicBezTo>
                  <a:lnTo>
                    <a:pt x="2390" y="613"/>
                  </a:lnTo>
                  <a:cubicBezTo>
                    <a:pt x="2346" y="638"/>
                    <a:pt x="2303" y="649"/>
                    <a:pt x="2262" y="649"/>
                  </a:cubicBezTo>
                  <a:cubicBezTo>
                    <a:pt x="1983" y="649"/>
                    <a:pt x="1773" y="134"/>
                    <a:pt x="1585" y="50"/>
                  </a:cubicBezTo>
                  <a:cubicBezTo>
                    <a:pt x="1365" y="13"/>
                    <a:pt x="1190" y="1"/>
                    <a:pt x="10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31"/>
            <p:cNvSpPr/>
            <p:nvPr/>
          </p:nvSpPr>
          <p:spPr>
            <a:xfrm>
              <a:off x="3167175" y="3980800"/>
              <a:ext cx="37275" cy="27300"/>
            </a:xfrm>
            <a:custGeom>
              <a:avLst/>
              <a:gdLst/>
              <a:ahLst/>
              <a:cxnLst/>
              <a:rect l="l" t="t" r="r" b="b"/>
              <a:pathLst>
                <a:path w="1491" h="1092" extrusionOk="0">
                  <a:moveTo>
                    <a:pt x="367" y="0"/>
                  </a:moveTo>
                  <a:cubicBezTo>
                    <a:pt x="196" y="0"/>
                    <a:pt x="125" y="107"/>
                    <a:pt x="1" y="249"/>
                  </a:cubicBezTo>
                  <a:cubicBezTo>
                    <a:pt x="330" y="514"/>
                    <a:pt x="91" y="594"/>
                    <a:pt x="417" y="860"/>
                  </a:cubicBezTo>
                  <a:cubicBezTo>
                    <a:pt x="739" y="947"/>
                    <a:pt x="860" y="1018"/>
                    <a:pt x="1121" y="1092"/>
                  </a:cubicBezTo>
                  <a:cubicBezTo>
                    <a:pt x="1099" y="881"/>
                    <a:pt x="1490" y="871"/>
                    <a:pt x="1192" y="512"/>
                  </a:cubicBezTo>
                  <a:cubicBezTo>
                    <a:pt x="1043" y="386"/>
                    <a:pt x="955" y="218"/>
                    <a:pt x="758" y="107"/>
                  </a:cubicBezTo>
                  <a:cubicBezTo>
                    <a:pt x="582" y="32"/>
                    <a:pt x="459" y="0"/>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31"/>
            <p:cNvSpPr/>
            <p:nvPr/>
          </p:nvSpPr>
          <p:spPr>
            <a:xfrm>
              <a:off x="3351000" y="4452350"/>
              <a:ext cx="1750" cy="4175"/>
            </a:xfrm>
            <a:custGeom>
              <a:avLst/>
              <a:gdLst/>
              <a:ahLst/>
              <a:cxnLst/>
              <a:rect l="l" t="t" r="r" b="b"/>
              <a:pathLst>
                <a:path w="70" h="167" extrusionOk="0">
                  <a:moveTo>
                    <a:pt x="38" y="0"/>
                  </a:moveTo>
                  <a:lnTo>
                    <a:pt x="1" y="154"/>
                  </a:lnTo>
                  <a:lnTo>
                    <a:pt x="69" y="166"/>
                  </a:lnTo>
                  <a:lnTo>
                    <a:pt x="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31"/>
            <p:cNvSpPr/>
            <p:nvPr/>
          </p:nvSpPr>
          <p:spPr>
            <a:xfrm>
              <a:off x="3208375" y="4140975"/>
              <a:ext cx="28925" cy="25500"/>
            </a:xfrm>
            <a:custGeom>
              <a:avLst/>
              <a:gdLst/>
              <a:ahLst/>
              <a:cxnLst/>
              <a:rect l="l" t="t" r="r" b="b"/>
              <a:pathLst>
                <a:path w="1157" h="1020" extrusionOk="0">
                  <a:moveTo>
                    <a:pt x="513" y="1"/>
                  </a:moveTo>
                  <a:cubicBezTo>
                    <a:pt x="397" y="1"/>
                    <a:pt x="331" y="82"/>
                    <a:pt x="233" y="82"/>
                  </a:cubicBezTo>
                  <a:cubicBezTo>
                    <a:pt x="232" y="82"/>
                    <a:pt x="231" y="82"/>
                    <a:pt x="230" y="82"/>
                  </a:cubicBezTo>
                  <a:lnTo>
                    <a:pt x="230" y="82"/>
                  </a:lnTo>
                  <a:cubicBezTo>
                    <a:pt x="1" y="311"/>
                    <a:pt x="242" y="584"/>
                    <a:pt x="498" y="887"/>
                  </a:cubicBezTo>
                  <a:cubicBezTo>
                    <a:pt x="621" y="911"/>
                    <a:pt x="737" y="989"/>
                    <a:pt x="894" y="1019"/>
                  </a:cubicBezTo>
                  <a:cubicBezTo>
                    <a:pt x="1156" y="1017"/>
                    <a:pt x="1109" y="726"/>
                    <a:pt x="1145" y="510"/>
                  </a:cubicBezTo>
                  <a:cubicBezTo>
                    <a:pt x="1121" y="368"/>
                    <a:pt x="856" y="207"/>
                    <a:pt x="716" y="70"/>
                  </a:cubicBezTo>
                  <a:cubicBezTo>
                    <a:pt x="632" y="18"/>
                    <a:pt x="567" y="1"/>
                    <a:pt x="5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31"/>
            <p:cNvSpPr/>
            <p:nvPr/>
          </p:nvSpPr>
          <p:spPr>
            <a:xfrm>
              <a:off x="3209975" y="4234300"/>
              <a:ext cx="40225" cy="32400"/>
            </a:xfrm>
            <a:custGeom>
              <a:avLst/>
              <a:gdLst/>
              <a:ahLst/>
              <a:cxnLst/>
              <a:rect l="l" t="t" r="r" b="b"/>
              <a:pathLst>
                <a:path w="1609" h="1296" extrusionOk="0">
                  <a:moveTo>
                    <a:pt x="384" y="0"/>
                  </a:moveTo>
                  <a:lnTo>
                    <a:pt x="384" y="0"/>
                  </a:lnTo>
                  <a:cubicBezTo>
                    <a:pt x="661" y="436"/>
                    <a:pt x="1" y="694"/>
                    <a:pt x="635" y="1071"/>
                  </a:cubicBezTo>
                  <a:cubicBezTo>
                    <a:pt x="993" y="1296"/>
                    <a:pt x="1085" y="1199"/>
                    <a:pt x="1426" y="1241"/>
                  </a:cubicBezTo>
                  <a:cubicBezTo>
                    <a:pt x="1419" y="1007"/>
                    <a:pt x="1609" y="843"/>
                    <a:pt x="1429" y="545"/>
                  </a:cubicBezTo>
                  <a:lnTo>
                    <a:pt x="1429" y="545"/>
                  </a:lnTo>
                  <a:lnTo>
                    <a:pt x="1493" y="557"/>
                  </a:lnTo>
                  <a:cubicBezTo>
                    <a:pt x="1194" y="349"/>
                    <a:pt x="747" y="140"/>
                    <a:pt x="3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31"/>
            <p:cNvSpPr/>
            <p:nvPr/>
          </p:nvSpPr>
          <p:spPr>
            <a:xfrm>
              <a:off x="3309675" y="4665650"/>
              <a:ext cx="4300" cy="3150"/>
            </a:xfrm>
            <a:custGeom>
              <a:avLst/>
              <a:gdLst/>
              <a:ahLst/>
              <a:cxnLst/>
              <a:rect l="l" t="t" r="r" b="b"/>
              <a:pathLst>
                <a:path w="172" h="126" extrusionOk="0">
                  <a:moveTo>
                    <a:pt x="1" y="1"/>
                  </a:moveTo>
                  <a:cubicBezTo>
                    <a:pt x="1" y="36"/>
                    <a:pt x="36" y="76"/>
                    <a:pt x="72" y="121"/>
                  </a:cubicBezTo>
                  <a:cubicBezTo>
                    <a:pt x="82" y="124"/>
                    <a:pt x="93" y="126"/>
                    <a:pt x="103" y="126"/>
                  </a:cubicBezTo>
                  <a:cubicBezTo>
                    <a:pt x="127" y="126"/>
                    <a:pt x="150" y="115"/>
                    <a:pt x="171" y="74"/>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31"/>
            <p:cNvSpPr/>
            <p:nvPr/>
          </p:nvSpPr>
          <p:spPr>
            <a:xfrm>
              <a:off x="3122475" y="4029600"/>
              <a:ext cx="26950" cy="21350"/>
            </a:xfrm>
            <a:custGeom>
              <a:avLst/>
              <a:gdLst/>
              <a:ahLst/>
              <a:cxnLst/>
              <a:rect l="l" t="t" r="r" b="b"/>
              <a:pathLst>
                <a:path w="1078" h="854" extrusionOk="0">
                  <a:moveTo>
                    <a:pt x="244" y="0"/>
                  </a:moveTo>
                  <a:cubicBezTo>
                    <a:pt x="234" y="0"/>
                    <a:pt x="224" y="1"/>
                    <a:pt x="214" y="2"/>
                  </a:cubicBezTo>
                  <a:cubicBezTo>
                    <a:pt x="159" y="118"/>
                    <a:pt x="1" y="182"/>
                    <a:pt x="162" y="428"/>
                  </a:cubicBezTo>
                  <a:cubicBezTo>
                    <a:pt x="251" y="686"/>
                    <a:pt x="595" y="853"/>
                    <a:pt x="809" y="853"/>
                  </a:cubicBezTo>
                  <a:cubicBezTo>
                    <a:pt x="827" y="853"/>
                    <a:pt x="844" y="852"/>
                    <a:pt x="860" y="850"/>
                  </a:cubicBezTo>
                  <a:cubicBezTo>
                    <a:pt x="871" y="851"/>
                    <a:pt x="881" y="851"/>
                    <a:pt x="890" y="851"/>
                  </a:cubicBezTo>
                  <a:cubicBezTo>
                    <a:pt x="1077" y="851"/>
                    <a:pt x="973" y="608"/>
                    <a:pt x="957" y="456"/>
                  </a:cubicBezTo>
                  <a:cubicBezTo>
                    <a:pt x="785" y="243"/>
                    <a:pt x="472" y="0"/>
                    <a:pt x="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31"/>
            <p:cNvSpPr/>
            <p:nvPr/>
          </p:nvSpPr>
          <p:spPr>
            <a:xfrm>
              <a:off x="3221075" y="4438225"/>
              <a:ext cx="19300" cy="15500"/>
            </a:xfrm>
            <a:custGeom>
              <a:avLst/>
              <a:gdLst/>
              <a:ahLst/>
              <a:cxnLst/>
              <a:rect l="l" t="t" r="r" b="b"/>
              <a:pathLst>
                <a:path w="772" h="620" extrusionOk="0">
                  <a:moveTo>
                    <a:pt x="329" y="1"/>
                  </a:moveTo>
                  <a:cubicBezTo>
                    <a:pt x="311" y="1"/>
                    <a:pt x="293" y="3"/>
                    <a:pt x="274" y="9"/>
                  </a:cubicBezTo>
                  <a:cubicBezTo>
                    <a:pt x="271" y="9"/>
                    <a:pt x="269" y="9"/>
                    <a:pt x="266" y="9"/>
                  </a:cubicBezTo>
                  <a:cubicBezTo>
                    <a:pt x="0" y="9"/>
                    <a:pt x="139" y="351"/>
                    <a:pt x="163" y="516"/>
                  </a:cubicBezTo>
                  <a:cubicBezTo>
                    <a:pt x="245" y="592"/>
                    <a:pt x="313" y="619"/>
                    <a:pt x="373" y="619"/>
                  </a:cubicBezTo>
                  <a:cubicBezTo>
                    <a:pt x="520" y="619"/>
                    <a:pt x="620" y="456"/>
                    <a:pt x="772" y="449"/>
                  </a:cubicBezTo>
                  <a:cubicBezTo>
                    <a:pt x="641" y="329"/>
                    <a:pt x="530" y="1"/>
                    <a:pt x="3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31"/>
            <p:cNvSpPr/>
            <p:nvPr/>
          </p:nvSpPr>
          <p:spPr>
            <a:xfrm>
              <a:off x="3808350" y="3832775"/>
              <a:ext cx="159875" cy="133050"/>
            </a:xfrm>
            <a:custGeom>
              <a:avLst/>
              <a:gdLst/>
              <a:ahLst/>
              <a:cxnLst/>
              <a:rect l="l" t="t" r="r" b="b"/>
              <a:pathLst>
                <a:path w="6395" h="5322" extrusionOk="0">
                  <a:moveTo>
                    <a:pt x="2529" y="0"/>
                  </a:moveTo>
                  <a:cubicBezTo>
                    <a:pt x="2511" y="0"/>
                    <a:pt x="2490" y="1"/>
                    <a:pt x="2468" y="3"/>
                  </a:cubicBezTo>
                  <a:cubicBezTo>
                    <a:pt x="2302" y="294"/>
                    <a:pt x="1582" y="597"/>
                    <a:pt x="867" y="597"/>
                  </a:cubicBezTo>
                  <a:cubicBezTo>
                    <a:pt x="808" y="597"/>
                    <a:pt x="749" y="595"/>
                    <a:pt x="690" y="590"/>
                  </a:cubicBezTo>
                  <a:lnTo>
                    <a:pt x="690" y="590"/>
                  </a:lnTo>
                  <a:cubicBezTo>
                    <a:pt x="801" y="628"/>
                    <a:pt x="900" y="697"/>
                    <a:pt x="976" y="742"/>
                  </a:cubicBezTo>
                  <a:cubicBezTo>
                    <a:pt x="673" y="1102"/>
                    <a:pt x="256" y="1419"/>
                    <a:pt x="0" y="1791"/>
                  </a:cubicBezTo>
                  <a:cubicBezTo>
                    <a:pt x="427" y="2513"/>
                    <a:pt x="853" y="3553"/>
                    <a:pt x="1575" y="4003"/>
                  </a:cubicBezTo>
                  <a:cubicBezTo>
                    <a:pt x="1663" y="3938"/>
                    <a:pt x="1755" y="3912"/>
                    <a:pt x="1850" y="3912"/>
                  </a:cubicBezTo>
                  <a:cubicBezTo>
                    <a:pt x="2173" y="3912"/>
                    <a:pt x="2529" y="4212"/>
                    <a:pt x="2880" y="4313"/>
                  </a:cubicBezTo>
                  <a:cubicBezTo>
                    <a:pt x="2849" y="4382"/>
                    <a:pt x="2679" y="4476"/>
                    <a:pt x="2731" y="4495"/>
                  </a:cubicBezTo>
                  <a:cubicBezTo>
                    <a:pt x="3006" y="4470"/>
                    <a:pt x="3258" y="4219"/>
                    <a:pt x="3650" y="4219"/>
                  </a:cubicBezTo>
                  <a:cubicBezTo>
                    <a:pt x="3736" y="4219"/>
                    <a:pt x="3830" y="4231"/>
                    <a:pt x="3931" y="4261"/>
                  </a:cubicBezTo>
                  <a:cubicBezTo>
                    <a:pt x="4403" y="4574"/>
                    <a:pt x="3943" y="5012"/>
                    <a:pt x="3958" y="5322"/>
                  </a:cubicBezTo>
                  <a:cubicBezTo>
                    <a:pt x="4360" y="5083"/>
                    <a:pt x="4050" y="4363"/>
                    <a:pt x="4606" y="4121"/>
                  </a:cubicBezTo>
                  <a:cubicBezTo>
                    <a:pt x="4617" y="4125"/>
                    <a:pt x="4630" y="4127"/>
                    <a:pt x="4645" y="4127"/>
                  </a:cubicBezTo>
                  <a:cubicBezTo>
                    <a:pt x="4725" y="4127"/>
                    <a:pt x="4862" y="4079"/>
                    <a:pt x="4968" y="4079"/>
                  </a:cubicBezTo>
                  <a:cubicBezTo>
                    <a:pt x="5047" y="4079"/>
                    <a:pt x="5109" y="4106"/>
                    <a:pt x="5116" y="4202"/>
                  </a:cubicBezTo>
                  <a:cubicBezTo>
                    <a:pt x="5168" y="3939"/>
                    <a:pt x="5338" y="3775"/>
                    <a:pt x="5580" y="3657"/>
                  </a:cubicBezTo>
                  <a:cubicBezTo>
                    <a:pt x="5966" y="3730"/>
                    <a:pt x="6060" y="4024"/>
                    <a:pt x="6288" y="4164"/>
                  </a:cubicBezTo>
                  <a:cubicBezTo>
                    <a:pt x="5674" y="3667"/>
                    <a:pt x="5978" y="3188"/>
                    <a:pt x="5949" y="2719"/>
                  </a:cubicBezTo>
                  <a:cubicBezTo>
                    <a:pt x="5942" y="2645"/>
                    <a:pt x="5984" y="2625"/>
                    <a:pt x="6048" y="2625"/>
                  </a:cubicBezTo>
                  <a:cubicBezTo>
                    <a:pt x="6123" y="2625"/>
                    <a:pt x="6227" y="2651"/>
                    <a:pt x="6319" y="2651"/>
                  </a:cubicBezTo>
                  <a:cubicBezTo>
                    <a:pt x="6345" y="2651"/>
                    <a:pt x="6371" y="2649"/>
                    <a:pt x="6394" y="2643"/>
                  </a:cubicBezTo>
                  <a:cubicBezTo>
                    <a:pt x="6032" y="2447"/>
                    <a:pt x="5992" y="2236"/>
                    <a:pt x="5821" y="2025"/>
                  </a:cubicBezTo>
                  <a:cubicBezTo>
                    <a:pt x="6242" y="1920"/>
                    <a:pt x="5055" y="1265"/>
                    <a:pt x="5807" y="1265"/>
                  </a:cubicBezTo>
                  <a:cubicBezTo>
                    <a:pt x="5818" y="1265"/>
                    <a:pt x="5829" y="1265"/>
                    <a:pt x="5840" y="1265"/>
                  </a:cubicBezTo>
                  <a:cubicBezTo>
                    <a:pt x="5052" y="927"/>
                    <a:pt x="4628" y="721"/>
                    <a:pt x="3879" y="285"/>
                  </a:cubicBezTo>
                  <a:cubicBezTo>
                    <a:pt x="3683" y="291"/>
                    <a:pt x="3505" y="362"/>
                    <a:pt x="3307" y="362"/>
                  </a:cubicBezTo>
                  <a:cubicBezTo>
                    <a:pt x="3216" y="362"/>
                    <a:pt x="3120" y="347"/>
                    <a:pt x="3017" y="304"/>
                  </a:cubicBezTo>
                  <a:cubicBezTo>
                    <a:pt x="2573" y="288"/>
                    <a:pt x="2860" y="0"/>
                    <a:pt x="25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31"/>
            <p:cNvSpPr/>
            <p:nvPr/>
          </p:nvSpPr>
          <p:spPr>
            <a:xfrm>
              <a:off x="3133500" y="4641675"/>
              <a:ext cx="109825" cy="105525"/>
            </a:xfrm>
            <a:custGeom>
              <a:avLst/>
              <a:gdLst/>
              <a:ahLst/>
              <a:cxnLst/>
              <a:rect l="l" t="t" r="r" b="b"/>
              <a:pathLst>
                <a:path w="4393" h="4221" extrusionOk="0">
                  <a:moveTo>
                    <a:pt x="343" y="1258"/>
                  </a:moveTo>
                  <a:lnTo>
                    <a:pt x="343" y="1258"/>
                  </a:lnTo>
                  <a:cubicBezTo>
                    <a:pt x="330" y="1266"/>
                    <a:pt x="318" y="1275"/>
                    <a:pt x="307" y="1285"/>
                  </a:cubicBezTo>
                  <a:lnTo>
                    <a:pt x="307" y="1285"/>
                  </a:lnTo>
                  <a:cubicBezTo>
                    <a:pt x="319" y="1277"/>
                    <a:pt x="331" y="1268"/>
                    <a:pt x="343" y="1258"/>
                  </a:cubicBezTo>
                  <a:close/>
                  <a:moveTo>
                    <a:pt x="307" y="1285"/>
                  </a:moveTo>
                  <a:lnTo>
                    <a:pt x="307" y="1285"/>
                  </a:lnTo>
                  <a:cubicBezTo>
                    <a:pt x="224" y="1344"/>
                    <a:pt x="126" y="1381"/>
                    <a:pt x="0" y="1384"/>
                  </a:cubicBezTo>
                  <a:cubicBezTo>
                    <a:pt x="48" y="1405"/>
                    <a:pt x="86" y="1414"/>
                    <a:pt x="118" y="1414"/>
                  </a:cubicBezTo>
                  <a:cubicBezTo>
                    <a:pt x="210" y="1414"/>
                    <a:pt x="248" y="1339"/>
                    <a:pt x="307" y="1285"/>
                  </a:cubicBezTo>
                  <a:close/>
                  <a:moveTo>
                    <a:pt x="4391" y="2096"/>
                  </a:moveTo>
                  <a:cubicBezTo>
                    <a:pt x="4391" y="2098"/>
                    <a:pt x="4392" y="2099"/>
                    <a:pt x="4393" y="2101"/>
                  </a:cubicBezTo>
                  <a:cubicBezTo>
                    <a:pt x="4392" y="2099"/>
                    <a:pt x="4391" y="2098"/>
                    <a:pt x="4391" y="2096"/>
                  </a:cubicBezTo>
                  <a:close/>
                  <a:moveTo>
                    <a:pt x="1546" y="1"/>
                  </a:moveTo>
                  <a:lnTo>
                    <a:pt x="1674" y="145"/>
                  </a:lnTo>
                  <a:cubicBezTo>
                    <a:pt x="1637" y="300"/>
                    <a:pt x="1556" y="345"/>
                    <a:pt x="1455" y="345"/>
                  </a:cubicBezTo>
                  <a:cubicBezTo>
                    <a:pt x="1316" y="345"/>
                    <a:pt x="1141" y="259"/>
                    <a:pt x="993" y="259"/>
                  </a:cubicBezTo>
                  <a:cubicBezTo>
                    <a:pt x="962" y="259"/>
                    <a:pt x="931" y="263"/>
                    <a:pt x="902" y="273"/>
                  </a:cubicBezTo>
                  <a:lnTo>
                    <a:pt x="1156" y="526"/>
                  </a:lnTo>
                  <a:cubicBezTo>
                    <a:pt x="720" y="590"/>
                    <a:pt x="615" y="1036"/>
                    <a:pt x="343" y="1258"/>
                  </a:cubicBezTo>
                  <a:lnTo>
                    <a:pt x="343" y="1258"/>
                  </a:lnTo>
                  <a:cubicBezTo>
                    <a:pt x="368" y="1243"/>
                    <a:pt x="398" y="1233"/>
                    <a:pt x="435" y="1233"/>
                  </a:cubicBezTo>
                  <a:cubicBezTo>
                    <a:pt x="452" y="1233"/>
                    <a:pt x="470" y="1235"/>
                    <a:pt x="490" y="1239"/>
                  </a:cubicBezTo>
                  <a:cubicBezTo>
                    <a:pt x="668" y="1713"/>
                    <a:pt x="467" y="1822"/>
                    <a:pt x="353" y="2167"/>
                  </a:cubicBezTo>
                  <a:lnTo>
                    <a:pt x="642" y="2229"/>
                  </a:lnTo>
                  <a:cubicBezTo>
                    <a:pt x="628" y="2539"/>
                    <a:pt x="777" y="2800"/>
                    <a:pt x="725" y="3134"/>
                  </a:cubicBezTo>
                  <a:cubicBezTo>
                    <a:pt x="761" y="3060"/>
                    <a:pt x="793" y="3031"/>
                    <a:pt x="823" y="3031"/>
                  </a:cubicBezTo>
                  <a:cubicBezTo>
                    <a:pt x="913" y="3031"/>
                    <a:pt x="978" y="3305"/>
                    <a:pt x="1073" y="3389"/>
                  </a:cubicBezTo>
                  <a:cubicBezTo>
                    <a:pt x="1052" y="3702"/>
                    <a:pt x="500" y="3520"/>
                    <a:pt x="907" y="3865"/>
                  </a:cubicBezTo>
                  <a:cubicBezTo>
                    <a:pt x="963" y="3857"/>
                    <a:pt x="1019" y="3854"/>
                    <a:pt x="1077" y="3854"/>
                  </a:cubicBezTo>
                  <a:cubicBezTo>
                    <a:pt x="1652" y="3854"/>
                    <a:pt x="2309" y="4221"/>
                    <a:pt x="2932" y="4221"/>
                  </a:cubicBezTo>
                  <a:cubicBezTo>
                    <a:pt x="3072" y="4221"/>
                    <a:pt x="3211" y="4202"/>
                    <a:pt x="3346" y="4157"/>
                  </a:cubicBezTo>
                  <a:cubicBezTo>
                    <a:pt x="3711" y="3695"/>
                    <a:pt x="3924" y="3437"/>
                    <a:pt x="4206" y="2992"/>
                  </a:cubicBezTo>
                  <a:lnTo>
                    <a:pt x="4338" y="3164"/>
                  </a:lnTo>
                  <a:lnTo>
                    <a:pt x="4338" y="3164"/>
                  </a:lnTo>
                  <a:lnTo>
                    <a:pt x="4291" y="2040"/>
                  </a:lnTo>
                  <a:lnTo>
                    <a:pt x="4291" y="2040"/>
                  </a:lnTo>
                  <a:cubicBezTo>
                    <a:pt x="4326" y="2049"/>
                    <a:pt x="4358" y="2024"/>
                    <a:pt x="4391" y="2096"/>
                  </a:cubicBezTo>
                  <a:lnTo>
                    <a:pt x="4391" y="2096"/>
                  </a:lnTo>
                  <a:cubicBezTo>
                    <a:pt x="4099" y="1427"/>
                    <a:pt x="4055" y="670"/>
                    <a:pt x="3235" y="370"/>
                  </a:cubicBezTo>
                  <a:cubicBezTo>
                    <a:pt x="2645" y="304"/>
                    <a:pt x="2094" y="1"/>
                    <a:pt x="15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31"/>
            <p:cNvSpPr/>
            <p:nvPr/>
          </p:nvSpPr>
          <p:spPr>
            <a:xfrm>
              <a:off x="3191450" y="4374050"/>
              <a:ext cx="13525" cy="11650"/>
            </a:xfrm>
            <a:custGeom>
              <a:avLst/>
              <a:gdLst/>
              <a:ahLst/>
              <a:cxnLst/>
              <a:rect l="l" t="t" r="r" b="b"/>
              <a:pathLst>
                <a:path w="541" h="466" extrusionOk="0">
                  <a:moveTo>
                    <a:pt x="210" y="1"/>
                  </a:moveTo>
                  <a:cubicBezTo>
                    <a:pt x="76" y="1"/>
                    <a:pt x="0" y="92"/>
                    <a:pt x="86" y="293"/>
                  </a:cubicBezTo>
                  <a:cubicBezTo>
                    <a:pt x="159" y="373"/>
                    <a:pt x="266" y="466"/>
                    <a:pt x="384" y="466"/>
                  </a:cubicBezTo>
                  <a:cubicBezTo>
                    <a:pt x="493" y="402"/>
                    <a:pt x="540" y="167"/>
                    <a:pt x="304" y="13"/>
                  </a:cubicBezTo>
                  <a:cubicBezTo>
                    <a:pt x="270" y="5"/>
                    <a:pt x="239" y="1"/>
                    <a:pt x="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31"/>
            <p:cNvSpPr/>
            <p:nvPr/>
          </p:nvSpPr>
          <p:spPr>
            <a:xfrm>
              <a:off x="3202300" y="4419125"/>
              <a:ext cx="7575" cy="6000"/>
            </a:xfrm>
            <a:custGeom>
              <a:avLst/>
              <a:gdLst/>
              <a:ahLst/>
              <a:cxnLst/>
              <a:rect l="l" t="t" r="r" b="b"/>
              <a:pathLst>
                <a:path w="303" h="240" extrusionOk="0">
                  <a:moveTo>
                    <a:pt x="87" y="1"/>
                  </a:moveTo>
                  <a:cubicBezTo>
                    <a:pt x="37" y="1"/>
                    <a:pt x="0" y="36"/>
                    <a:pt x="9" y="98"/>
                  </a:cubicBezTo>
                  <a:cubicBezTo>
                    <a:pt x="40" y="135"/>
                    <a:pt x="60" y="238"/>
                    <a:pt x="119" y="238"/>
                  </a:cubicBezTo>
                  <a:cubicBezTo>
                    <a:pt x="128" y="238"/>
                    <a:pt x="138" y="236"/>
                    <a:pt x="149" y="230"/>
                  </a:cubicBezTo>
                  <a:cubicBezTo>
                    <a:pt x="208" y="214"/>
                    <a:pt x="303" y="240"/>
                    <a:pt x="256" y="133"/>
                  </a:cubicBezTo>
                  <a:cubicBezTo>
                    <a:pt x="210" y="41"/>
                    <a:pt x="141" y="1"/>
                    <a:pt x="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31"/>
            <p:cNvSpPr/>
            <p:nvPr/>
          </p:nvSpPr>
          <p:spPr>
            <a:xfrm>
              <a:off x="3172200" y="4575225"/>
              <a:ext cx="8450" cy="7225"/>
            </a:xfrm>
            <a:custGeom>
              <a:avLst/>
              <a:gdLst/>
              <a:ahLst/>
              <a:cxnLst/>
              <a:rect l="l" t="t" r="r" b="b"/>
              <a:pathLst>
                <a:path w="338" h="289" extrusionOk="0">
                  <a:moveTo>
                    <a:pt x="304" y="0"/>
                  </a:moveTo>
                  <a:cubicBezTo>
                    <a:pt x="153" y="0"/>
                    <a:pt x="0" y="107"/>
                    <a:pt x="186" y="288"/>
                  </a:cubicBezTo>
                  <a:cubicBezTo>
                    <a:pt x="311" y="262"/>
                    <a:pt x="337" y="137"/>
                    <a:pt x="332" y="2"/>
                  </a:cubicBezTo>
                  <a:cubicBezTo>
                    <a:pt x="323" y="1"/>
                    <a:pt x="314" y="0"/>
                    <a:pt x="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31"/>
            <p:cNvSpPr/>
            <p:nvPr/>
          </p:nvSpPr>
          <p:spPr>
            <a:xfrm>
              <a:off x="3156175" y="4633975"/>
              <a:ext cx="11975" cy="6475"/>
            </a:xfrm>
            <a:custGeom>
              <a:avLst/>
              <a:gdLst/>
              <a:ahLst/>
              <a:cxnLst/>
              <a:rect l="l" t="t" r="r" b="b"/>
              <a:pathLst>
                <a:path w="479" h="259" extrusionOk="0">
                  <a:moveTo>
                    <a:pt x="0" y="1"/>
                  </a:moveTo>
                  <a:lnTo>
                    <a:pt x="128" y="145"/>
                  </a:lnTo>
                  <a:lnTo>
                    <a:pt x="478" y="25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31"/>
            <p:cNvSpPr/>
            <p:nvPr/>
          </p:nvSpPr>
          <p:spPr>
            <a:xfrm>
              <a:off x="3149425" y="4747950"/>
              <a:ext cx="4800" cy="6050"/>
            </a:xfrm>
            <a:custGeom>
              <a:avLst/>
              <a:gdLst/>
              <a:ahLst/>
              <a:cxnLst/>
              <a:rect l="l" t="t" r="r" b="b"/>
              <a:pathLst>
                <a:path w="192" h="242" extrusionOk="0">
                  <a:moveTo>
                    <a:pt x="40" y="0"/>
                  </a:moveTo>
                  <a:cubicBezTo>
                    <a:pt x="0" y="95"/>
                    <a:pt x="57" y="221"/>
                    <a:pt x="123" y="242"/>
                  </a:cubicBezTo>
                  <a:cubicBezTo>
                    <a:pt x="192" y="195"/>
                    <a:pt x="137" y="34"/>
                    <a:pt x="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31"/>
            <p:cNvSpPr/>
            <p:nvPr/>
          </p:nvSpPr>
          <p:spPr>
            <a:xfrm>
              <a:off x="3120750" y="4698225"/>
              <a:ext cx="13300" cy="10425"/>
            </a:xfrm>
            <a:custGeom>
              <a:avLst/>
              <a:gdLst/>
              <a:ahLst/>
              <a:cxnLst/>
              <a:rect l="l" t="t" r="r" b="b"/>
              <a:pathLst>
                <a:path w="532" h="417" extrusionOk="0">
                  <a:moveTo>
                    <a:pt x="531" y="0"/>
                  </a:moveTo>
                  <a:cubicBezTo>
                    <a:pt x="481" y="160"/>
                    <a:pt x="376" y="177"/>
                    <a:pt x="274" y="177"/>
                  </a:cubicBezTo>
                  <a:cubicBezTo>
                    <a:pt x="247" y="177"/>
                    <a:pt x="220" y="176"/>
                    <a:pt x="195" y="176"/>
                  </a:cubicBezTo>
                  <a:cubicBezTo>
                    <a:pt x="87" y="176"/>
                    <a:pt x="1" y="197"/>
                    <a:pt x="18" y="417"/>
                  </a:cubicBezTo>
                  <a:cubicBezTo>
                    <a:pt x="64" y="409"/>
                    <a:pt x="120" y="263"/>
                    <a:pt x="177" y="263"/>
                  </a:cubicBezTo>
                  <a:cubicBezTo>
                    <a:pt x="201" y="263"/>
                    <a:pt x="225" y="288"/>
                    <a:pt x="250" y="358"/>
                  </a:cubicBezTo>
                  <a:cubicBezTo>
                    <a:pt x="262" y="360"/>
                    <a:pt x="274" y="361"/>
                    <a:pt x="286" y="361"/>
                  </a:cubicBezTo>
                  <a:cubicBezTo>
                    <a:pt x="450" y="361"/>
                    <a:pt x="494" y="151"/>
                    <a:pt x="5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31"/>
            <p:cNvSpPr/>
            <p:nvPr/>
          </p:nvSpPr>
          <p:spPr>
            <a:xfrm>
              <a:off x="2833450" y="4905675"/>
              <a:ext cx="88125" cy="88000"/>
            </a:xfrm>
            <a:custGeom>
              <a:avLst/>
              <a:gdLst/>
              <a:ahLst/>
              <a:cxnLst/>
              <a:rect l="l" t="t" r="r" b="b"/>
              <a:pathLst>
                <a:path w="3525" h="3520" extrusionOk="0">
                  <a:moveTo>
                    <a:pt x="1859" y="0"/>
                  </a:moveTo>
                  <a:cubicBezTo>
                    <a:pt x="1464" y="0"/>
                    <a:pt x="1090" y="345"/>
                    <a:pt x="746" y="345"/>
                  </a:cubicBezTo>
                  <a:cubicBezTo>
                    <a:pt x="726" y="345"/>
                    <a:pt x="707" y="344"/>
                    <a:pt x="687" y="341"/>
                  </a:cubicBezTo>
                  <a:lnTo>
                    <a:pt x="687" y="341"/>
                  </a:lnTo>
                  <a:cubicBezTo>
                    <a:pt x="697" y="360"/>
                    <a:pt x="708" y="374"/>
                    <a:pt x="713" y="398"/>
                  </a:cubicBezTo>
                  <a:cubicBezTo>
                    <a:pt x="394" y="673"/>
                    <a:pt x="360" y="850"/>
                    <a:pt x="266" y="1265"/>
                  </a:cubicBezTo>
                  <a:cubicBezTo>
                    <a:pt x="221" y="1236"/>
                    <a:pt x="197" y="1224"/>
                    <a:pt x="183" y="1182"/>
                  </a:cubicBezTo>
                  <a:lnTo>
                    <a:pt x="183" y="1182"/>
                  </a:lnTo>
                  <a:cubicBezTo>
                    <a:pt x="154" y="1497"/>
                    <a:pt x="112" y="1909"/>
                    <a:pt x="296" y="2255"/>
                  </a:cubicBezTo>
                  <a:cubicBezTo>
                    <a:pt x="255" y="2323"/>
                    <a:pt x="195" y="2329"/>
                    <a:pt x="135" y="2329"/>
                  </a:cubicBezTo>
                  <a:cubicBezTo>
                    <a:pt x="123" y="2329"/>
                    <a:pt x="110" y="2328"/>
                    <a:pt x="97" y="2328"/>
                  </a:cubicBezTo>
                  <a:cubicBezTo>
                    <a:pt x="61" y="2328"/>
                    <a:pt x="27" y="2331"/>
                    <a:pt x="0" y="2349"/>
                  </a:cubicBezTo>
                  <a:cubicBezTo>
                    <a:pt x="185" y="2392"/>
                    <a:pt x="370" y="2366"/>
                    <a:pt x="472" y="2629"/>
                  </a:cubicBezTo>
                  <a:lnTo>
                    <a:pt x="251" y="2903"/>
                  </a:lnTo>
                  <a:cubicBezTo>
                    <a:pt x="346" y="2841"/>
                    <a:pt x="424" y="2815"/>
                    <a:pt x="489" y="2815"/>
                  </a:cubicBezTo>
                  <a:cubicBezTo>
                    <a:pt x="789" y="2815"/>
                    <a:pt x="835" y="3360"/>
                    <a:pt x="1154" y="3360"/>
                  </a:cubicBezTo>
                  <a:cubicBezTo>
                    <a:pt x="1219" y="3360"/>
                    <a:pt x="1296" y="3337"/>
                    <a:pt x="1388" y="3282"/>
                  </a:cubicBezTo>
                  <a:lnTo>
                    <a:pt x="1388" y="3282"/>
                  </a:lnTo>
                  <a:cubicBezTo>
                    <a:pt x="1464" y="3394"/>
                    <a:pt x="1336" y="3422"/>
                    <a:pt x="1315" y="3477"/>
                  </a:cubicBezTo>
                  <a:cubicBezTo>
                    <a:pt x="1377" y="3507"/>
                    <a:pt x="1440" y="3520"/>
                    <a:pt x="1503" y="3520"/>
                  </a:cubicBezTo>
                  <a:cubicBezTo>
                    <a:pt x="1861" y="3520"/>
                    <a:pt x="2232" y="3108"/>
                    <a:pt x="2656" y="3108"/>
                  </a:cubicBezTo>
                  <a:cubicBezTo>
                    <a:pt x="2726" y="3108"/>
                    <a:pt x="2797" y="3119"/>
                    <a:pt x="2871" y="3145"/>
                  </a:cubicBezTo>
                  <a:cubicBezTo>
                    <a:pt x="3418" y="2667"/>
                    <a:pt x="3519" y="1907"/>
                    <a:pt x="3524" y="1165"/>
                  </a:cubicBezTo>
                  <a:cubicBezTo>
                    <a:pt x="3453" y="838"/>
                    <a:pt x="3382" y="611"/>
                    <a:pt x="3077" y="512"/>
                  </a:cubicBezTo>
                  <a:cubicBezTo>
                    <a:pt x="2886" y="436"/>
                    <a:pt x="2713" y="106"/>
                    <a:pt x="2531" y="106"/>
                  </a:cubicBezTo>
                  <a:cubicBezTo>
                    <a:pt x="2474" y="106"/>
                    <a:pt x="2416" y="139"/>
                    <a:pt x="2357" y="223"/>
                  </a:cubicBezTo>
                  <a:cubicBezTo>
                    <a:pt x="2188" y="58"/>
                    <a:pt x="2022" y="0"/>
                    <a:pt x="18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31"/>
            <p:cNvSpPr/>
            <p:nvPr/>
          </p:nvSpPr>
          <p:spPr>
            <a:xfrm>
              <a:off x="2844925" y="4911725"/>
              <a:ext cx="5725" cy="2500"/>
            </a:xfrm>
            <a:custGeom>
              <a:avLst/>
              <a:gdLst/>
              <a:ahLst/>
              <a:cxnLst/>
              <a:rect l="l" t="t" r="r" b="b"/>
              <a:pathLst>
                <a:path w="229" h="100" extrusionOk="0">
                  <a:moveTo>
                    <a:pt x="46" y="1"/>
                  </a:moveTo>
                  <a:cubicBezTo>
                    <a:pt x="30" y="1"/>
                    <a:pt x="15" y="2"/>
                    <a:pt x="1" y="4"/>
                  </a:cubicBezTo>
                  <a:cubicBezTo>
                    <a:pt x="74" y="64"/>
                    <a:pt x="152" y="90"/>
                    <a:pt x="228" y="99"/>
                  </a:cubicBezTo>
                  <a:cubicBezTo>
                    <a:pt x="188" y="24"/>
                    <a:pt x="112" y="1"/>
                    <a:pt x="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31"/>
            <p:cNvSpPr/>
            <p:nvPr/>
          </p:nvSpPr>
          <p:spPr>
            <a:xfrm>
              <a:off x="3094900" y="4362675"/>
              <a:ext cx="12575" cy="11725"/>
            </a:xfrm>
            <a:custGeom>
              <a:avLst/>
              <a:gdLst/>
              <a:ahLst/>
              <a:cxnLst/>
              <a:rect l="l" t="t" r="r" b="b"/>
              <a:pathLst>
                <a:path w="503" h="469" extrusionOk="0">
                  <a:moveTo>
                    <a:pt x="125" y="1"/>
                  </a:moveTo>
                  <a:cubicBezTo>
                    <a:pt x="60" y="1"/>
                    <a:pt x="11" y="36"/>
                    <a:pt x="0" y="130"/>
                  </a:cubicBezTo>
                  <a:cubicBezTo>
                    <a:pt x="78" y="276"/>
                    <a:pt x="191" y="468"/>
                    <a:pt x="359" y="468"/>
                  </a:cubicBezTo>
                  <a:cubicBezTo>
                    <a:pt x="360" y="468"/>
                    <a:pt x="361" y="468"/>
                    <a:pt x="362" y="468"/>
                  </a:cubicBezTo>
                  <a:cubicBezTo>
                    <a:pt x="407" y="393"/>
                    <a:pt x="502" y="272"/>
                    <a:pt x="391" y="113"/>
                  </a:cubicBezTo>
                  <a:cubicBezTo>
                    <a:pt x="304" y="51"/>
                    <a:pt x="203" y="1"/>
                    <a:pt x="1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31"/>
            <p:cNvSpPr/>
            <p:nvPr/>
          </p:nvSpPr>
          <p:spPr>
            <a:xfrm>
              <a:off x="3095650" y="4522150"/>
              <a:ext cx="3825" cy="1975"/>
            </a:xfrm>
            <a:custGeom>
              <a:avLst/>
              <a:gdLst/>
              <a:ahLst/>
              <a:cxnLst/>
              <a:rect l="l" t="t" r="r" b="b"/>
              <a:pathLst>
                <a:path w="153" h="79" extrusionOk="0">
                  <a:moveTo>
                    <a:pt x="119" y="0"/>
                  </a:moveTo>
                  <a:lnTo>
                    <a:pt x="1" y="55"/>
                  </a:lnTo>
                  <a:lnTo>
                    <a:pt x="62" y="78"/>
                  </a:lnTo>
                  <a:cubicBezTo>
                    <a:pt x="91" y="57"/>
                    <a:pt x="152" y="78"/>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31"/>
            <p:cNvSpPr/>
            <p:nvPr/>
          </p:nvSpPr>
          <p:spPr>
            <a:xfrm>
              <a:off x="3082275" y="4522550"/>
              <a:ext cx="4525" cy="2275"/>
            </a:xfrm>
            <a:custGeom>
              <a:avLst/>
              <a:gdLst/>
              <a:ahLst/>
              <a:cxnLst/>
              <a:rect l="l" t="t" r="r" b="b"/>
              <a:pathLst>
                <a:path w="181" h="91" extrusionOk="0">
                  <a:moveTo>
                    <a:pt x="1" y="1"/>
                  </a:moveTo>
                  <a:lnTo>
                    <a:pt x="34" y="46"/>
                  </a:lnTo>
                  <a:cubicBezTo>
                    <a:pt x="54" y="53"/>
                    <a:pt x="107" y="90"/>
                    <a:pt x="145" y="90"/>
                  </a:cubicBezTo>
                  <a:cubicBezTo>
                    <a:pt x="160" y="90"/>
                    <a:pt x="173" y="85"/>
                    <a:pt x="181" y="7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31"/>
            <p:cNvSpPr/>
            <p:nvPr/>
          </p:nvSpPr>
          <p:spPr>
            <a:xfrm>
              <a:off x="3058900" y="4471875"/>
              <a:ext cx="24475" cy="28975"/>
            </a:xfrm>
            <a:custGeom>
              <a:avLst/>
              <a:gdLst/>
              <a:ahLst/>
              <a:cxnLst/>
              <a:rect l="l" t="t" r="r" b="b"/>
              <a:pathLst>
                <a:path w="979" h="1159" extrusionOk="0">
                  <a:moveTo>
                    <a:pt x="389" y="0"/>
                  </a:moveTo>
                  <a:cubicBezTo>
                    <a:pt x="259" y="0"/>
                    <a:pt x="176" y="87"/>
                    <a:pt x="74" y="87"/>
                  </a:cubicBezTo>
                  <a:cubicBezTo>
                    <a:pt x="50" y="87"/>
                    <a:pt x="26" y="83"/>
                    <a:pt x="0" y="72"/>
                  </a:cubicBezTo>
                  <a:lnTo>
                    <a:pt x="0" y="72"/>
                  </a:lnTo>
                  <a:cubicBezTo>
                    <a:pt x="24" y="531"/>
                    <a:pt x="202" y="602"/>
                    <a:pt x="135" y="1029"/>
                  </a:cubicBezTo>
                  <a:lnTo>
                    <a:pt x="481" y="972"/>
                  </a:lnTo>
                  <a:cubicBezTo>
                    <a:pt x="552" y="1107"/>
                    <a:pt x="610" y="1159"/>
                    <a:pt x="660" y="1159"/>
                  </a:cubicBezTo>
                  <a:cubicBezTo>
                    <a:pt x="790" y="1159"/>
                    <a:pt x="864" y="809"/>
                    <a:pt x="962" y="706"/>
                  </a:cubicBezTo>
                  <a:cubicBezTo>
                    <a:pt x="978" y="519"/>
                    <a:pt x="784" y="188"/>
                    <a:pt x="663" y="112"/>
                  </a:cubicBezTo>
                  <a:cubicBezTo>
                    <a:pt x="549" y="27"/>
                    <a:pt x="461" y="0"/>
                    <a:pt x="3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31"/>
            <p:cNvSpPr/>
            <p:nvPr/>
          </p:nvSpPr>
          <p:spPr>
            <a:xfrm>
              <a:off x="2852925" y="5013125"/>
              <a:ext cx="1750" cy="2450"/>
            </a:xfrm>
            <a:custGeom>
              <a:avLst/>
              <a:gdLst/>
              <a:ahLst/>
              <a:cxnLst/>
              <a:rect l="l" t="t" r="r" b="b"/>
              <a:pathLst>
                <a:path w="70" h="98" extrusionOk="0">
                  <a:moveTo>
                    <a:pt x="69" y="0"/>
                  </a:moveTo>
                  <a:lnTo>
                    <a:pt x="1" y="97"/>
                  </a:lnTo>
                  <a:lnTo>
                    <a:pt x="36" y="83"/>
                  </a:lnTo>
                  <a:lnTo>
                    <a:pt x="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31"/>
            <p:cNvSpPr/>
            <p:nvPr/>
          </p:nvSpPr>
          <p:spPr>
            <a:xfrm>
              <a:off x="3072500" y="4500000"/>
              <a:ext cx="925" cy="2875"/>
            </a:xfrm>
            <a:custGeom>
              <a:avLst/>
              <a:gdLst/>
              <a:ahLst/>
              <a:cxnLst/>
              <a:rect l="l" t="t" r="r" b="b"/>
              <a:pathLst>
                <a:path w="37" h="115" extrusionOk="0">
                  <a:moveTo>
                    <a:pt x="1" y="1"/>
                  </a:moveTo>
                  <a:lnTo>
                    <a:pt x="36" y="114"/>
                  </a:lnTo>
                  <a:lnTo>
                    <a:pt x="32" y="1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31"/>
            <p:cNvSpPr/>
            <p:nvPr/>
          </p:nvSpPr>
          <p:spPr>
            <a:xfrm>
              <a:off x="2773350" y="5469750"/>
              <a:ext cx="5725" cy="4425"/>
            </a:xfrm>
            <a:custGeom>
              <a:avLst/>
              <a:gdLst/>
              <a:ahLst/>
              <a:cxnLst/>
              <a:rect l="l" t="t" r="r" b="b"/>
              <a:pathLst>
                <a:path w="229" h="177" extrusionOk="0">
                  <a:moveTo>
                    <a:pt x="228" y="1"/>
                  </a:moveTo>
                  <a:lnTo>
                    <a:pt x="1" y="176"/>
                  </a:lnTo>
                  <a:lnTo>
                    <a:pt x="1" y="176"/>
                  </a:lnTo>
                  <a:lnTo>
                    <a:pt x="65" y="159"/>
                  </a:lnTo>
                  <a:lnTo>
                    <a:pt x="2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31"/>
            <p:cNvSpPr/>
            <p:nvPr/>
          </p:nvSpPr>
          <p:spPr>
            <a:xfrm>
              <a:off x="2832450" y="5005250"/>
              <a:ext cx="3875" cy="2100"/>
            </a:xfrm>
            <a:custGeom>
              <a:avLst/>
              <a:gdLst/>
              <a:ahLst/>
              <a:cxnLst/>
              <a:rect l="l" t="t" r="r" b="b"/>
              <a:pathLst>
                <a:path w="155" h="84" extrusionOk="0">
                  <a:moveTo>
                    <a:pt x="154" y="0"/>
                  </a:moveTo>
                  <a:lnTo>
                    <a:pt x="0" y="83"/>
                  </a:lnTo>
                  <a:lnTo>
                    <a:pt x="0" y="83"/>
                  </a:lnTo>
                  <a:lnTo>
                    <a:pt x="109" y="41"/>
                  </a:lnTo>
                  <a:lnTo>
                    <a:pt x="1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31"/>
            <p:cNvSpPr/>
            <p:nvPr/>
          </p:nvSpPr>
          <p:spPr>
            <a:xfrm>
              <a:off x="2818050" y="5012000"/>
              <a:ext cx="4175" cy="3525"/>
            </a:xfrm>
            <a:custGeom>
              <a:avLst/>
              <a:gdLst/>
              <a:ahLst/>
              <a:cxnLst/>
              <a:rect l="l" t="t" r="r" b="b"/>
              <a:pathLst>
                <a:path w="167" h="141" extrusionOk="0">
                  <a:moveTo>
                    <a:pt x="84" y="0"/>
                  </a:moveTo>
                  <a:cubicBezTo>
                    <a:pt x="60" y="57"/>
                    <a:pt x="1" y="126"/>
                    <a:pt x="84" y="140"/>
                  </a:cubicBezTo>
                  <a:cubicBezTo>
                    <a:pt x="166" y="86"/>
                    <a:pt x="119" y="57"/>
                    <a:pt x="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31"/>
            <p:cNvSpPr/>
            <p:nvPr/>
          </p:nvSpPr>
          <p:spPr>
            <a:xfrm>
              <a:off x="2832850" y="4945475"/>
              <a:ext cx="3175" cy="3075"/>
            </a:xfrm>
            <a:custGeom>
              <a:avLst/>
              <a:gdLst/>
              <a:ahLst/>
              <a:cxnLst/>
              <a:rect l="l" t="t" r="r" b="b"/>
              <a:pathLst>
                <a:path w="127" h="123" extrusionOk="0">
                  <a:moveTo>
                    <a:pt x="22" y="0"/>
                  </a:moveTo>
                  <a:cubicBezTo>
                    <a:pt x="10" y="0"/>
                    <a:pt x="2" y="18"/>
                    <a:pt x="1" y="68"/>
                  </a:cubicBezTo>
                  <a:cubicBezTo>
                    <a:pt x="46" y="70"/>
                    <a:pt x="72" y="122"/>
                    <a:pt x="102" y="122"/>
                  </a:cubicBezTo>
                  <a:cubicBezTo>
                    <a:pt x="110" y="122"/>
                    <a:pt x="118" y="119"/>
                    <a:pt x="126" y="111"/>
                  </a:cubicBezTo>
                  <a:cubicBezTo>
                    <a:pt x="95" y="93"/>
                    <a:pt x="49" y="0"/>
                    <a:pt x="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31"/>
            <p:cNvSpPr/>
            <p:nvPr/>
          </p:nvSpPr>
          <p:spPr>
            <a:xfrm>
              <a:off x="2833575" y="4919075"/>
              <a:ext cx="9300" cy="7050"/>
            </a:xfrm>
            <a:custGeom>
              <a:avLst/>
              <a:gdLst/>
              <a:ahLst/>
              <a:cxnLst/>
              <a:rect l="l" t="t" r="r" b="b"/>
              <a:pathLst>
                <a:path w="372" h="282" extrusionOk="0">
                  <a:moveTo>
                    <a:pt x="330" y="1"/>
                  </a:moveTo>
                  <a:cubicBezTo>
                    <a:pt x="264" y="1"/>
                    <a:pt x="171" y="145"/>
                    <a:pt x="54" y="145"/>
                  </a:cubicBezTo>
                  <a:cubicBezTo>
                    <a:pt x="37" y="145"/>
                    <a:pt x="19" y="142"/>
                    <a:pt x="0" y="134"/>
                  </a:cubicBezTo>
                  <a:lnTo>
                    <a:pt x="0" y="134"/>
                  </a:lnTo>
                  <a:cubicBezTo>
                    <a:pt x="39" y="243"/>
                    <a:pt x="79" y="282"/>
                    <a:pt x="118" y="282"/>
                  </a:cubicBezTo>
                  <a:cubicBezTo>
                    <a:pt x="205" y="282"/>
                    <a:pt x="291" y="93"/>
                    <a:pt x="372" y="28"/>
                  </a:cubicBezTo>
                  <a:cubicBezTo>
                    <a:pt x="360" y="9"/>
                    <a:pt x="346" y="1"/>
                    <a:pt x="3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31"/>
            <p:cNvSpPr/>
            <p:nvPr/>
          </p:nvSpPr>
          <p:spPr>
            <a:xfrm>
              <a:off x="2827875" y="4945150"/>
              <a:ext cx="3875" cy="6850"/>
            </a:xfrm>
            <a:custGeom>
              <a:avLst/>
              <a:gdLst/>
              <a:ahLst/>
              <a:cxnLst/>
              <a:rect l="l" t="t" r="r" b="b"/>
              <a:pathLst>
                <a:path w="155" h="274" extrusionOk="0">
                  <a:moveTo>
                    <a:pt x="62" y="1"/>
                  </a:moveTo>
                  <a:lnTo>
                    <a:pt x="1" y="230"/>
                  </a:lnTo>
                  <a:lnTo>
                    <a:pt x="72" y="273"/>
                  </a:lnTo>
                  <a:lnTo>
                    <a:pt x="155" y="53"/>
                  </a:lnTo>
                  <a:lnTo>
                    <a:pt x="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31"/>
            <p:cNvSpPr/>
            <p:nvPr/>
          </p:nvSpPr>
          <p:spPr>
            <a:xfrm>
              <a:off x="3013000" y="4466625"/>
              <a:ext cx="9675" cy="8525"/>
            </a:xfrm>
            <a:custGeom>
              <a:avLst/>
              <a:gdLst/>
              <a:ahLst/>
              <a:cxnLst/>
              <a:rect l="l" t="t" r="r" b="b"/>
              <a:pathLst>
                <a:path w="387" h="341" extrusionOk="0">
                  <a:moveTo>
                    <a:pt x="213" y="1"/>
                  </a:moveTo>
                  <a:cubicBezTo>
                    <a:pt x="95" y="1"/>
                    <a:pt x="0" y="170"/>
                    <a:pt x="224" y="339"/>
                  </a:cubicBezTo>
                  <a:cubicBezTo>
                    <a:pt x="231" y="340"/>
                    <a:pt x="239" y="340"/>
                    <a:pt x="246" y="340"/>
                  </a:cubicBezTo>
                  <a:cubicBezTo>
                    <a:pt x="344" y="340"/>
                    <a:pt x="387" y="239"/>
                    <a:pt x="354" y="104"/>
                  </a:cubicBezTo>
                  <a:cubicBezTo>
                    <a:pt x="317" y="31"/>
                    <a:pt x="263" y="1"/>
                    <a:pt x="2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31"/>
            <p:cNvSpPr/>
            <p:nvPr/>
          </p:nvSpPr>
          <p:spPr>
            <a:xfrm>
              <a:off x="3014175" y="4485100"/>
              <a:ext cx="7025" cy="5950"/>
            </a:xfrm>
            <a:custGeom>
              <a:avLst/>
              <a:gdLst/>
              <a:ahLst/>
              <a:cxnLst/>
              <a:rect l="l" t="t" r="r" b="b"/>
              <a:pathLst>
                <a:path w="281" h="238" extrusionOk="0">
                  <a:moveTo>
                    <a:pt x="118" y="1"/>
                  </a:moveTo>
                  <a:cubicBezTo>
                    <a:pt x="46" y="1"/>
                    <a:pt x="1" y="72"/>
                    <a:pt x="84" y="201"/>
                  </a:cubicBezTo>
                  <a:cubicBezTo>
                    <a:pt x="119" y="227"/>
                    <a:pt x="145" y="238"/>
                    <a:pt x="167" y="238"/>
                  </a:cubicBezTo>
                  <a:cubicBezTo>
                    <a:pt x="218" y="238"/>
                    <a:pt x="242" y="179"/>
                    <a:pt x="281" y="128"/>
                  </a:cubicBezTo>
                  <a:cubicBezTo>
                    <a:pt x="241" y="41"/>
                    <a:pt x="172" y="1"/>
                    <a:pt x="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31"/>
            <p:cNvSpPr/>
            <p:nvPr/>
          </p:nvSpPr>
          <p:spPr>
            <a:xfrm>
              <a:off x="3002575" y="4455500"/>
              <a:ext cx="4850" cy="4250"/>
            </a:xfrm>
            <a:custGeom>
              <a:avLst/>
              <a:gdLst/>
              <a:ahLst/>
              <a:cxnLst/>
              <a:rect l="l" t="t" r="r" b="b"/>
              <a:pathLst>
                <a:path w="194" h="170" extrusionOk="0">
                  <a:moveTo>
                    <a:pt x="46" y="0"/>
                  </a:moveTo>
                  <a:cubicBezTo>
                    <a:pt x="11" y="0"/>
                    <a:pt x="0" y="27"/>
                    <a:pt x="58" y="132"/>
                  </a:cubicBezTo>
                  <a:cubicBezTo>
                    <a:pt x="99" y="159"/>
                    <a:pt x="125" y="170"/>
                    <a:pt x="141" y="170"/>
                  </a:cubicBezTo>
                  <a:cubicBezTo>
                    <a:pt x="194" y="170"/>
                    <a:pt x="151" y="64"/>
                    <a:pt x="191" y="33"/>
                  </a:cubicBezTo>
                  <a:cubicBezTo>
                    <a:pt x="148" y="31"/>
                    <a:pt x="83" y="0"/>
                    <a:pt x="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31"/>
            <p:cNvSpPr/>
            <p:nvPr/>
          </p:nvSpPr>
          <p:spPr>
            <a:xfrm>
              <a:off x="2966650" y="4380450"/>
              <a:ext cx="8200" cy="14550"/>
            </a:xfrm>
            <a:custGeom>
              <a:avLst/>
              <a:gdLst/>
              <a:ahLst/>
              <a:cxnLst/>
              <a:rect l="l" t="t" r="r" b="b"/>
              <a:pathLst>
                <a:path w="328" h="582" extrusionOk="0">
                  <a:moveTo>
                    <a:pt x="201" y="0"/>
                  </a:moveTo>
                  <a:cubicBezTo>
                    <a:pt x="0" y="0"/>
                    <a:pt x="217" y="407"/>
                    <a:pt x="110" y="582"/>
                  </a:cubicBezTo>
                  <a:cubicBezTo>
                    <a:pt x="259" y="468"/>
                    <a:pt x="327" y="314"/>
                    <a:pt x="275" y="13"/>
                  </a:cubicBezTo>
                  <a:cubicBezTo>
                    <a:pt x="246" y="4"/>
                    <a:pt x="222" y="0"/>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31"/>
            <p:cNvSpPr/>
            <p:nvPr/>
          </p:nvSpPr>
          <p:spPr>
            <a:xfrm>
              <a:off x="2963700" y="4379050"/>
              <a:ext cx="1975" cy="2975"/>
            </a:xfrm>
            <a:custGeom>
              <a:avLst/>
              <a:gdLst/>
              <a:ahLst/>
              <a:cxnLst/>
              <a:rect l="l" t="t" r="r" b="b"/>
              <a:pathLst>
                <a:path w="79" h="119" extrusionOk="0">
                  <a:moveTo>
                    <a:pt x="26" y="1"/>
                  </a:moveTo>
                  <a:cubicBezTo>
                    <a:pt x="1" y="1"/>
                    <a:pt x="31" y="77"/>
                    <a:pt x="43" y="119"/>
                  </a:cubicBezTo>
                  <a:lnTo>
                    <a:pt x="78" y="36"/>
                  </a:lnTo>
                  <a:cubicBezTo>
                    <a:pt x="51" y="11"/>
                    <a:pt x="35" y="1"/>
                    <a:pt x="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31"/>
            <p:cNvSpPr/>
            <p:nvPr/>
          </p:nvSpPr>
          <p:spPr>
            <a:xfrm>
              <a:off x="2964525" y="4382000"/>
              <a:ext cx="425" cy="700"/>
            </a:xfrm>
            <a:custGeom>
              <a:avLst/>
              <a:gdLst/>
              <a:ahLst/>
              <a:cxnLst/>
              <a:rect l="l" t="t" r="r" b="b"/>
              <a:pathLst>
                <a:path w="17" h="28" extrusionOk="0">
                  <a:moveTo>
                    <a:pt x="10" y="1"/>
                  </a:moveTo>
                  <a:lnTo>
                    <a:pt x="0" y="20"/>
                  </a:lnTo>
                  <a:cubicBezTo>
                    <a:pt x="5" y="25"/>
                    <a:pt x="9" y="27"/>
                    <a:pt x="11" y="27"/>
                  </a:cubicBezTo>
                  <a:cubicBezTo>
                    <a:pt x="16" y="27"/>
                    <a:pt x="15" y="16"/>
                    <a:pt x="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31"/>
            <p:cNvSpPr/>
            <p:nvPr/>
          </p:nvSpPr>
          <p:spPr>
            <a:xfrm>
              <a:off x="2963825" y="4387275"/>
              <a:ext cx="1075" cy="2575"/>
            </a:xfrm>
            <a:custGeom>
              <a:avLst/>
              <a:gdLst/>
              <a:ahLst/>
              <a:cxnLst/>
              <a:rect l="l" t="t" r="r" b="b"/>
              <a:pathLst>
                <a:path w="43" h="103" extrusionOk="0">
                  <a:moveTo>
                    <a:pt x="43" y="1"/>
                  </a:moveTo>
                  <a:lnTo>
                    <a:pt x="0" y="103"/>
                  </a:lnTo>
                  <a:lnTo>
                    <a:pt x="24" y="84"/>
                  </a:lnTo>
                  <a:lnTo>
                    <a:pt x="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31"/>
            <p:cNvSpPr/>
            <p:nvPr/>
          </p:nvSpPr>
          <p:spPr>
            <a:xfrm>
              <a:off x="2958900" y="4380875"/>
              <a:ext cx="1025" cy="4525"/>
            </a:xfrm>
            <a:custGeom>
              <a:avLst/>
              <a:gdLst/>
              <a:ahLst/>
              <a:cxnLst/>
              <a:rect l="l" t="t" r="r" b="b"/>
              <a:pathLst>
                <a:path w="41" h="181" extrusionOk="0">
                  <a:moveTo>
                    <a:pt x="41" y="1"/>
                  </a:moveTo>
                  <a:lnTo>
                    <a:pt x="0" y="167"/>
                  </a:lnTo>
                  <a:lnTo>
                    <a:pt x="29" y="181"/>
                  </a:lnTo>
                  <a:lnTo>
                    <a:pt x="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31"/>
            <p:cNvSpPr/>
            <p:nvPr/>
          </p:nvSpPr>
          <p:spPr>
            <a:xfrm>
              <a:off x="2935700" y="4401200"/>
              <a:ext cx="3800" cy="4575"/>
            </a:xfrm>
            <a:custGeom>
              <a:avLst/>
              <a:gdLst/>
              <a:ahLst/>
              <a:cxnLst/>
              <a:rect l="l" t="t" r="r" b="b"/>
              <a:pathLst>
                <a:path w="152" h="183" extrusionOk="0">
                  <a:moveTo>
                    <a:pt x="48" y="1"/>
                  </a:moveTo>
                  <a:cubicBezTo>
                    <a:pt x="1" y="1"/>
                    <a:pt x="0" y="94"/>
                    <a:pt x="78" y="183"/>
                  </a:cubicBezTo>
                  <a:cubicBezTo>
                    <a:pt x="100" y="130"/>
                    <a:pt x="152" y="128"/>
                    <a:pt x="123" y="50"/>
                  </a:cubicBezTo>
                  <a:cubicBezTo>
                    <a:pt x="93" y="15"/>
                    <a:pt x="67" y="1"/>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31"/>
            <p:cNvSpPr/>
            <p:nvPr/>
          </p:nvSpPr>
          <p:spPr>
            <a:xfrm>
              <a:off x="2694550" y="4929300"/>
              <a:ext cx="21575" cy="15825"/>
            </a:xfrm>
            <a:custGeom>
              <a:avLst/>
              <a:gdLst/>
              <a:ahLst/>
              <a:cxnLst/>
              <a:rect l="l" t="t" r="r" b="b"/>
              <a:pathLst>
                <a:path w="863" h="633" extrusionOk="0">
                  <a:moveTo>
                    <a:pt x="429" y="0"/>
                  </a:moveTo>
                  <a:cubicBezTo>
                    <a:pt x="251" y="0"/>
                    <a:pt x="59" y="85"/>
                    <a:pt x="1" y="341"/>
                  </a:cubicBezTo>
                  <a:lnTo>
                    <a:pt x="252" y="632"/>
                  </a:lnTo>
                  <a:cubicBezTo>
                    <a:pt x="446" y="599"/>
                    <a:pt x="863" y="469"/>
                    <a:pt x="721" y="85"/>
                  </a:cubicBezTo>
                  <a:cubicBezTo>
                    <a:pt x="658" y="37"/>
                    <a:pt x="547" y="0"/>
                    <a:pt x="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31"/>
            <p:cNvSpPr/>
            <p:nvPr/>
          </p:nvSpPr>
          <p:spPr>
            <a:xfrm>
              <a:off x="2763050" y="4698800"/>
              <a:ext cx="7950" cy="7475"/>
            </a:xfrm>
            <a:custGeom>
              <a:avLst/>
              <a:gdLst/>
              <a:ahLst/>
              <a:cxnLst/>
              <a:rect l="l" t="t" r="r" b="b"/>
              <a:pathLst>
                <a:path w="318" h="299" extrusionOk="0">
                  <a:moveTo>
                    <a:pt x="202" y="3"/>
                  </a:moveTo>
                  <a:lnTo>
                    <a:pt x="202" y="3"/>
                  </a:lnTo>
                  <a:cubicBezTo>
                    <a:pt x="112" y="13"/>
                    <a:pt x="1" y="1"/>
                    <a:pt x="20" y="141"/>
                  </a:cubicBezTo>
                  <a:cubicBezTo>
                    <a:pt x="52" y="256"/>
                    <a:pt x="99" y="298"/>
                    <a:pt x="142" y="298"/>
                  </a:cubicBezTo>
                  <a:cubicBezTo>
                    <a:pt x="238" y="298"/>
                    <a:pt x="317" y="94"/>
                    <a:pt x="202" y="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31"/>
            <p:cNvSpPr/>
            <p:nvPr/>
          </p:nvSpPr>
          <p:spPr>
            <a:xfrm>
              <a:off x="2712550" y="4790100"/>
              <a:ext cx="5350" cy="3525"/>
            </a:xfrm>
            <a:custGeom>
              <a:avLst/>
              <a:gdLst/>
              <a:ahLst/>
              <a:cxnLst/>
              <a:rect l="l" t="t" r="r" b="b"/>
              <a:pathLst>
                <a:path w="214" h="141" extrusionOk="0">
                  <a:moveTo>
                    <a:pt x="1" y="1"/>
                  </a:moveTo>
                  <a:lnTo>
                    <a:pt x="10" y="140"/>
                  </a:lnTo>
                  <a:lnTo>
                    <a:pt x="214" y="9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31"/>
            <p:cNvSpPr/>
            <p:nvPr/>
          </p:nvSpPr>
          <p:spPr>
            <a:xfrm>
              <a:off x="3011650" y="4700750"/>
              <a:ext cx="32475" cy="32550"/>
            </a:xfrm>
            <a:custGeom>
              <a:avLst/>
              <a:gdLst/>
              <a:ahLst/>
              <a:cxnLst/>
              <a:rect l="l" t="t" r="r" b="b"/>
              <a:pathLst>
                <a:path w="1299" h="1302" extrusionOk="0">
                  <a:moveTo>
                    <a:pt x="365" y="1"/>
                  </a:moveTo>
                  <a:cubicBezTo>
                    <a:pt x="336" y="1"/>
                    <a:pt x="305" y="4"/>
                    <a:pt x="270" y="10"/>
                  </a:cubicBezTo>
                  <a:cubicBezTo>
                    <a:pt x="0" y="394"/>
                    <a:pt x="410" y="861"/>
                    <a:pt x="462" y="1301"/>
                  </a:cubicBezTo>
                  <a:lnTo>
                    <a:pt x="960" y="1199"/>
                  </a:lnTo>
                  <a:cubicBezTo>
                    <a:pt x="1284" y="932"/>
                    <a:pt x="1298" y="408"/>
                    <a:pt x="1104" y="145"/>
                  </a:cubicBezTo>
                  <a:lnTo>
                    <a:pt x="1104" y="145"/>
                  </a:lnTo>
                  <a:cubicBezTo>
                    <a:pt x="1012" y="202"/>
                    <a:pt x="941" y="223"/>
                    <a:pt x="881" y="223"/>
                  </a:cubicBezTo>
                  <a:cubicBezTo>
                    <a:pt x="687" y="223"/>
                    <a:pt x="612" y="1"/>
                    <a:pt x="3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31"/>
            <p:cNvSpPr/>
            <p:nvPr/>
          </p:nvSpPr>
          <p:spPr>
            <a:xfrm>
              <a:off x="3240875" y="5066125"/>
              <a:ext cx="13650" cy="8600"/>
            </a:xfrm>
            <a:custGeom>
              <a:avLst/>
              <a:gdLst/>
              <a:ahLst/>
              <a:cxnLst/>
              <a:rect l="l" t="t" r="r" b="b"/>
              <a:pathLst>
                <a:path w="546" h="344" extrusionOk="0">
                  <a:moveTo>
                    <a:pt x="149" y="1"/>
                  </a:moveTo>
                  <a:cubicBezTo>
                    <a:pt x="118" y="1"/>
                    <a:pt x="89" y="6"/>
                    <a:pt x="62" y="19"/>
                  </a:cubicBezTo>
                  <a:cubicBezTo>
                    <a:pt x="41" y="132"/>
                    <a:pt x="1" y="284"/>
                    <a:pt x="214" y="343"/>
                  </a:cubicBezTo>
                  <a:cubicBezTo>
                    <a:pt x="387" y="341"/>
                    <a:pt x="524" y="272"/>
                    <a:pt x="546" y="161"/>
                  </a:cubicBezTo>
                  <a:cubicBezTo>
                    <a:pt x="436" y="98"/>
                    <a:pt x="278"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31"/>
            <p:cNvSpPr/>
            <p:nvPr/>
          </p:nvSpPr>
          <p:spPr>
            <a:xfrm>
              <a:off x="3252950" y="4910350"/>
              <a:ext cx="60650" cy="44575"/>
            </a:xfrm>
            <a:custGeom>
              <a:avLst/>
              <a:gdLst/>
              <a:ahLst/>
              <a:cxnLst/>
              <a:rect l="l" t="t" r="r" b="b"/>
              <a:pathLst>
                <a:path w="2426" h="1783" extrusionOk="0">
                  <a:moveTo>
                    <a:pt x="1438" y="0"/>
                  </a:moveTo>
                  <a:cubicBezTo>
                    <a:pt x="1076" y="52"/>
                    <a:pt x="910" y="256"/>
                    <a:pt x="588" y="303"/>
                  </a:cubicBezTo>
                  <a:cubicBezTo>
                    <a:pt x="1140" y="576"/>
                    <a:pt x="1" y="434"/>
                    <a:pt x="479" y="824"/>
                  </a:cubicBezTo>
                  <a:cubicBezTo>
                    <a:pt x="700" y="1397"/>
                    <a:pt x="1329" y="1544"/>
                    <a:pt x="1945" y="1772"/>
                  </a:cubicBezTo>
                  <a:cubicBezTo>
                    <a:pt x="1979" y="1779"/>
                    <a:pt x="2015" y="1782"/>
                    <a:pt x="2052" y="1782"/>
                  </a:cubicBezTo>
                  <a:cubicBezTo>
                    <a:pt x="2220" y="1782"/>
                    <a:pt x="2398" y="1707"/>
                    <a:pt x="2398" y="1561"/>
                  </a:cubicBezTo>
                  <a:cubicBezTo>
                    <a:pt x="2426" y="997"/>
                    <a:pt x="2156" y="292"/>
                    <a:pt x="14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31"/>
            <p:cNvSpPr/>
            <p:nvPr/>
          </p:nvSpPr>
          <p:spPr>
            <a:xfrm>
              <a:off x="3382725" y="5059950"/>
              <a:ext cx="228675" cy="133500"/>
            </a:xfrm>
            <a:custGeom>
              <a:avLst/>
              <a:gdLst/>
              <a:ahLst/>
              <a:cxnLst/>
              <a:rect l="l" t="t" r="r" b="b"/>
              <a:pathLst>
                <a:path w="9147" h="5340" extrusionOk="0">
                  <a:moveTo>
                    <a:pt x="1988" y="1"/>
                  </a:moveTo>
                  <a:cubicBezTo>
                    <a:pt x="1687" y="600"/>
                    <a:pt x="1121" y="545"/>
                    <a:pt x="908" y="1144"/>
                  </a:cubicBezTo>
                  <a:cubicBezTo>
                    <a:pt x="802" y="1080"/>
                    <a:pt x="709" y="949"/>
                    <a:pt x="579" y="949"/>
                  </a:cubicBezTo>
                  <a:cubicBezTo>
                    <a:pt x="547" y="949"/>
                    <a:pt x="512" y="957"/>
                    <a:pt x="475" y="976"/>
                  </a:cubicBezTo>
                  <a:lnTo>
                    <a:pt x="754" y="1433"/>
                  </a:lnTo>
                  <a:cubicBezTo>
                    <a:pt x="725" y="1448"/>
                    <a:pt x="690" y="1455"/>
                    <a:pt x="652" y="1455"/>
                  </a:cubicBezTo>
                  <a:cubicBezTo>
                    <a:pt x="468" y="1455"/>
                    <a:pt x="201" y="1309"/>
                    <a:pt x="65" y="1309"/>
                  </a:cubicBezTo>
                  <a:cubicBezTo>
                    <a:pt x="48" y="1309"/>
                    <a:pt x="32" y="1312"/>
                    <a:pt x="20" y="1317"/>
                  </a:cubicBezTo>
                  <a:lnTo>
                    <a:pt x="247" y="1481"/>
                  </a:lnTo>
                  <a:cubicBezTo>
                    <a:pt x="77" y="1611"/>
                    <a:pt x="1" y="1689"/>
                    <a:pt x="174" y="1895"/>
                  </a:cubicBezTo>
                  <a:cubicBezTo>
                    <a:pt x="339" y="1917"/>
                    <a:pt x="428" y="2130"/>
                    <a:pt x="520" y="2130"/>
                  </a:cubicBezTo>
                  <a:cubicBezTo>
                    <a:pt x="555" y="2130"/>
                    <a:pt x="589" y="2100"/>
                    <a:pt x="628" y="2021"/>
                  </a:cubicBezTo>
                  <a:lnTo>
                    <a:pt x="628" y="2021"/>
                  </a:lnTo>
                  <a:cubicBezTo>
                    <a:pt x="1464" y="2352"/>
                    <a:pt x="453" y="2518"/>
                    <a:pt x="1069" y="2947"/>
                  </a:cubicBezTo>
                  <a:cubicBezTo>
                    <a:pt x="1597" y="3354"/>
                    <a:pt x="2786" y="3657"/>
                    <a:pt x="3089" y="4256"/>
                  </a:cubicBezTo>
                  <a:cubicBezTo>
                    <a:pt x="3280" y="4324"/>
                    <a:pt x="3394" y="4350"/>
                    <a:pt x="3464" y="4350"/>
                  </a:cubicBezTo>
                  <a:cubicBezTo>
                    <a:pt x="3683" y="4350"/>
                    <a:pt x="3479" y="4100"/>
                    <a:pt x="3843" y="4100"/>
                  </a:cubicBezTo>
                  <a:cubicBezTo>
                    <a:pt x="3865" y="4100"/>
                    <a:pt x="3888" y="4100"/>
                    <a:pt x="3913" y="4102"/>
                  </a:cubicBezTo>
                  <a:cubicBezTo>
                    <a:pt x="4292" y="4240"/>
                    <a:pt x="3925" y="4292"/>
                    <a:pt x="3956" y="4448"/>
                  </a:cubicBezTo>
                  <a:cubicBezTo>
                    <a:pt x="4247" y="4626"/>
                    <a:pt x="5088" y="4578"/>
                    <a:pt x="5147" y="5038"/>
                  </a:cubicBezTo>
                  <a:cubicBezTo>
                    <a:pt x="5779" y="5254"/>
                    <a:pt x="6548" y="5339"/>
                    <a:pt x="7239" y="5339"/>
                  </a:cubicBezTo>
                  <a:cubicBezTo>
                    <a:pt x="7480" y="5339"/>
                    <a:pt x="7712" y="5329"/>
                    <a:pt x="7925" y="5310"/>
                  </a:cubicBezTo>
                  <a:cubicBezTo>
                    <a:pt x="8327" y="5244"/>
                    <a:pt x="8043" y="4306"/>
                    <a:pt x="8725" y="4197"/>
                  </a:cubicBezTo>
                  <a:lnTo>
                    <a:pt x="8394" y="4100"/>
                  </a:lnTo>
                  <a:cubicBezTo>
                    <a:pt x="8505" y="3702"/>
                    <a:pt x="8640" y="3572"/>
                    <a:pt x="8647" y="3117"/>
                  </a:cubicBezTo>
                  <a:cubicBezTo>
                    <a:pt x="8602" y="3105"/>
                    <a:pt x="8563" y="3099"/>
                    <a:pt x="8529" y="3099"/>
                  </a:cubicBezTo>
                  <a:cubicBezTo>
                    <a:pt x="8320" y="3099"/>
                    <a:pt x="8288" y="3297"/>
                    <a:pt x="8077" y="3297"/>
                  </a:cubicBezTo>
                  <a:cubicBezTo>
                    <a:pt x="8043" y="3297"/>
                    <a:pt x="8005" y="3292"/>
                    <a:pt x="7960" y="3280"/>
                  </a:cubicBezTo>
                  <a:lnTo>
                    <a:pt x="7963" y="3280"/>
                  </a:lnTo>
                  <a:cubicBezTo>
                    <a:pt x="7792" y="3081"/>
                    <a:pt x="7678" y="2842"/>
                    <a:pt x="7714" y="2717"/>
                  </a:cubicBezTo>
                  <a:lnTo>
                    <a:pt x="7714" y="2717"/>
                  </a:lnTo>
                  <a:cubicBezTo>
                    <a:pt x="7878" y="2803"/>
                    <a:pt x="8012" y="2834"/>
                    <a:pt x="8130" y="2834"/>
                  </a:cubicBezTo>
                  <a:cubicBezTo>
                    <a:pt x="8427" y="2834"/>
                    <a:pt x="8618" y="2638"/>
                    <a:pt x="8919" y="2638"/>
                  </a:cubicBezTo>
                  <a:cubicBezTo>
                    <a:pt x="8952" y="2638"/>
                    <a:pt x="8986" y="2641"/>
                    <a:pt x="9021" y="2646"/>
                  </a:cubicBezTo>
                  <a:cubicBezTo>
                    <a:pt x="9147" y="2487"/>
                    <a:pt x="8694" y="1992"/>
                    <a:pt x="8862" y="1708"/>
                  </a:cubicBezTo>
                  <a:cubicBezTo>
                    <a:pt x="8391" y="1545"/>
                    <a:pt x="8050" y="1343"/>
                    <a:pt x="7664" y="1334"/>
                  </a:cubicBezTo>
                  <a:cubicBezTo>
                    <a:pt x="6980" y="1402"/>
                    <a:pt x="7176" y="1919"/>
                    <a:pt x="6812" y="2132"/>
                  </a:cubicBezTo>
                  <a:cubicBezTo>
                    <a:pt x="6738" y="2013"/>
                    <a:pt x="6222" y="1864"/>
                    <a:pt x="6352" y="1698"/>
                  </a:cubicBezTo>
                  <a:lnTo>
                    <a:pt x="6352" y="1698"/>
                  </a:lnTo>
                  <a:cubicBezTo>
                    <a:pt x="6305" y="1756"/>
                    <a:pt x="6234" y="1786"/>
                    <a:pt x="6148" y="1786"/>
                  </a:cubicBezTo>
                  <a:cubicBezTo>
                    <a:pt x="6035" y="1786"/>
                    <a:pt x="5899" y="1733"/>
                    <a:pt x="5763" y="1620"/>
                  </a:cubicBezTo>
                  <a:lnTo>
                    <a:pt x="5931" y="1447"/>
                  </a:lnTo>
                  <a:cubicBezTo>
                    <a:pt x="5747" y="1431"/>
                    <a:pt x="5544" y="1416"/>
                    <a:pt x="5358" y="1416"/>
                  </a:cubicBezTo>
                  <a:cubicBezTo>
                    <a:pt x="5172" y="1416"/>
                    <a:pt x="5004" y="1431"/>
                    <a:pt x="4891" y="1474"/>
                  </a:cubicBezTo>
                  <a:cubicBezTo>
                    <a:pt x="4858" y="1159"/>
                    <a:pt x="4441" y="782"/>
                    <a:pt x="4294" y="602"/>
                  </a:cubicBezTo>
                  <a:cubicBezTo>
                    <a:pt x="3837" y="353"/>
                    <a:pt x="3151" y="685"/>
                    <a:pt x="3020" y="114"/>
                  </a:cubicBezTo>
                  <a:cubicBezTo>
                    <a:pt x="3019" y="114"/>
                    <a:pt x="3018" y="114"/>
                    <a:pt x="3017" y="114"/>
                  </a:cubicBezTo>
                  <a:cubicBezTo>
                    <a:pt x="2738" y="114"/>
                    <a:pt x="2652" y="384"/>
                    <a:pt x="2352" y="420"/>
                  </a:cubicBezTo>
                  <a:lnTo>
                    <a:pt x="19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31"/>
            <p:cNvSpPr/>
            <p:nvPr/>
          </p:nvSpPr>
          <p:spPr>
            <a:xfrm>
              <a:off x="3493750" y="4945275"/>
              <a:ext cx="40925" cy="23525"/>
            </a:xfrm>
            <a:custGeom>
              <a:avLst/>
              <a:gdLst/>
              <a:ahLst/>
              <a:cxnLst/>
              <a:rect l="l" t="t" r="r" b="b"/>
              <a:pathLst>
                <a:path w="1637" h="941" extrusionOk="0">
                  <a:moveTo>
                    <a:pt x="684" y="1"/>
                  </a:moveTo>
                  <a:cubicBezTo>
                    <a:pt x="647" y="1"/>
                    <a:pt x="611" y="9"/>
                    <a:pt x="576" y="29"/>
                  </a:cubicBezTo>
                  <a:cubicBezTo>
                    <a:pt x="389" y="135"/>
                    <a:pt x="0" y="320"/>
                    <a:pt x="374" y="630"/>
                  </a:cubicBezTo>
                  <a:cubicBezTo>
                    <a:pt x="574" y="787"/>
                    <a:pt x="831" y="940"/>
                    <a:pt x="1069" y="940"/>
                  </a:cubicBezTo>
                  <a:cubicBezTo>
                    <a:pt x="1115" y="940"/>
                    <a:pt x="1161" y="934"/>
                    <a:pt x="1206" y="922"/>
                  </a:cubicBezTo>
                  <a:cubicBezTo>
                    <a:pt x="1324" y="754"/>
                    <a:pt x="1637" y="420"/>
                    <a:pt x="1158" y="206"/>
                  </a:cubicBezTo>
                  <a:cubicBezTo>
                    <a:pt x="1012" y="158"/>
                    <a:pt x="844" y="1"/>
                    <a:pt x="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31"/>
            <p:cNvSpPr/>
            <p:nvPr/>
          </p:nvSpPr>
          <p:spPr>
            <a:xfrm>
              <a:off x="3596350" y="5080775"/>
              <a:ext cx="42175" cy="28375"/>
            </a:xfrm>
            <a:custGeom>
              <a:avLst/>
              <a:gdLst/>
              <a:ahLst/>
              <a:cxnLst/>
              <a:rect l="l" t="t" r="r" b="b"/>
              <a:pathLst>
                <a:path w="1687" h="1135" extrusionOk="0">
                  <a:moveTo>
                    <a:pt x="772" y="1"/>
                  </a:moveTo>
                  <a:cubicBezTo>
                    <a:pt x="602" y="1"/>
                    <a:pt x="479" y="86"/>
                    <a:pt x="339" y="136"/>
                  </a:cubicBezTo>
                  <a:cubicBezTo>
                    <a:pt x="0" y="399"/>
                    <a:pt x="568" y="1048"/>
                    <a:pt x="1132" y="1121"/>
                  </a:cubicBezTo>
                  <a:cubicBezTo>
                    <a:pt x="1194" y="1130"/>
                    <a:pt x="1247" y="1134"/>
                    <a:pt x="1293" y="1134"/>
                  </a:cubicBezTo>
                  <a:cubicBezTo>
                    <a:pt x="1640" y="1134"/>
                    <a:pt x="1582" y="899"/>
                    <a:pt x="1686" y="683"/>
                  </a:cubicBezTo>
                  <a:cubicBezTo>
                    <a:pt x="1620" y="442"/>
                    <a:pt x="1284" y="236"/>
                    <a:pt x="947" y="30"/>
                  </a:cubicBezTo>
                  <a:cubicBezTo>
                    <a:pt x="883" y="9"/>
                    <a:pt x="825" y="1"/>
                    <a:pt x="7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31"/>
            <p:cNvSpPr/>
            <p:nvPr/>
          </p:nvSpPr>
          <p:spPr>
            <a:xfrm>
              <a:off x="3496275" y="4729250"/>
              <a:ext cx="63675" cy="43675"/>
            </a:xfrm>
            <a:custGeom>
              <a:avLst/>
              <a:gdLst/>
              <a:ahLst/>
              <a:cxnLst/>
              <a:rect l="l" t="t" r="r" b="b"/>
              <a:pathLst>
                <a:path w="2547" h="1747" extrusionOk="0">
                  <a:moveTo>
                    <a:pt x="639" y="1"/>
                  </a:moveTo>
                  <a:cubicBezTo>
                    <a:pt x="526" y="1"/>
                    <a:pt x="411" y="47"/>
                    <a:pt x="292" y="166"/>
                  </a:cubicBezTo>
                  <a:cubicBezTo>
                    <a:pt x="214" y="474"/>
                    <a:pt x="1" y="853"/>
                    <a:pt x="285" y="1160"/>
                  </a:cubicBezTo>
                  <a:cubicBezTo>
                    <a:pt x="399" y="1418"/>
                    <a:pt x="583" y="1481"/>
                    <a:pt x="791" y="1481"/>
                  </a:cubicBezTo>
                  <a:cubicBezTo>
                    <a:pt x="985" y="1481"/>
                    <a:pt x="1201" y="1426"/>
                    <a:pt x="1402" y="1426"/>
                  </a:cubicBezTo>
                  <a:cubicBezTo>
                    <a:pt x="1611" y="1426"/>
                    <a:pt x="1803" y="1486"/>
                    <a:pt x="1936" y="1729"/>
                  </a:cubicBezTo>
                  <a:cubicBezTo>
                    <a:pt x="1985" y="1741"/>
                    <a:pt x="2029" y="1746"/>
                    <a:pt x="2068" y="1746"/>
                  </a:cubicBezTo>
                  <a:cubicBezTo>
                    <a:pt x="2265" y="1746"/>
                    <a:pt x="2351" y="1614"/>
                    <a:pt x="2416" y="1501"/>
                  </a:cubicBezTo>
                  <a:cubicBezTo>
                    <a:pt x="2547" y="829"/>
                    <a:pt x="1408" y="1239"/>
                    <a:pt x="1602" y="497"/>
                  </a:cubicBezTo>
                  <a:cubicBezTo>
                    <a:pt x="1246" y="340"/>
                    <a:pt x="946" y="1"/>
                    <a:pt x="6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31"/>
            <p:cNvSpPr/>
            <p:nvPr/>
          </p:nvSpPr>
          <p:spPr>
            <a:xfrm>
              <a:off x="3542100" y="4874800"/>
              <a:ext cx="31525" cy="21350"/>
            </a:xfrm>
            <a:custGeom>
              <a:avLst/>
              <a:gdLst/>
              <a:ahLst/>
              <a:cxnLst/>
              <a:rect l="l" t="t" r="r" b="b"/>
              <a:pathLst>
                <a:path w="1261" h="854" extrusionOk="0">
                  <a:moveTo>
                    <a:pt x="421" y="1"/>
                  </a:moveTo>
                  <a:cubicBezTo>
                    <a:pt x="378" y="1"/>
                    <a:pt x="337" y="6"/>
                    <a:pt x="299" y="16"/>
                  </a:cubicBezTo>
                  <a:cubicBezTo>
                    <a:pt x="207" y="181"/>
                    <a:pt x="1" y="250"/>
                    <a:pt x="136" y="510"/>
                  </a:cubicBezTo>
                  <a:cubicBezTo>
                    <a:pt x="210" y="708"/>
                    <a:pt x="516" y="854"/>
                    <a:pt x="756" y="854"/>
                  </a:cubicBezTo>
                  <a:cubicBezTo>
                    <a:pt x="798" y="854"/>
                    <a:pt x="838" y="849"/>
                    <a:pt x="875" y="840"/>
                  </a:cubicBezTo>
                  <a:cubicBezTo>
                    <a:pt x="1029" y="743"/>
                    <a:pt x="1261" y="544"/>
                    <a:pt x="1062" y="316"/>
                  </a:cubicBezTo>
                  <a:cubicBezTo>
                    <a:pt x="967" y="147"/>
                    <a:pt x="663" y="1"/>
                    <a:pt x="4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31"/>
            <p:cNvSpPr/>
            <p:nvPr/>
          </p:nvSpPr>
          <p:spPr>
            <a:xfrm>
              <a:off x="3584800" y="4947700"/>
              <a:ext cx="22225" cy="14475"/>
            </a:xfrm>
            <a:custGeom>
              <a:avLst/>
              <a:gdLst/>
              <a:ahLst/>
              <a:cxnLst/>
              <a:rect l="l" t="t" r="r" b="b"/>
              <a:pathLst>
                <a:path w="889" h="579" extrusionOk="0">
                  <a:moveTo>
                    <a:pt x="296" y="1"/>
                  </a:moveTo>
                  <a:cubicBezTo>
                    <a:pt x="126" y="128"/>
                    <a:pt x="0" y="195"/>
                    <a:pt x="60" y="417"/>
                  </a:cubicBezTo>
                  <a:lnTo>
                    <a:pt x="543" y="578"/>
                  </a:lnTo>
                  <a:cubicBezTo>
                    <a:pt x="614" y="481"/>
                    <a:pt x="888" y="420"/>
                    <a:pt x="716" y="195"/>
                  </a:cubicBezTo>
                  <a:cubicBezTo>
                    <a:pt x="538" y="131"/>
                    <a:pt x="486"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31"/>
            <p:cNvSpPr/>
            <p:nvPr/>
          </p:nvSpPr>
          <p:spPr>
            <a:xfrm>
              <a:off x="3573950" y="4881225"/>
              <a:ext cx="26975" cy="20950"/>
            </a:xfrm>
            <a:custGeom>
              <a:avLst/>
              <a:gdLst/>
              <a:ahLst/>
              <a:cxnLst/>
              <a:rect l="l" t="t" r="r" b="b"/>
              <a:pathLst>
                <a:path w="1079" h="838" extrusionOk="0">
                  <a:moveTo>
                    <a:pt x="413" y="0"/>
                  </a:moveTo>
                  <a:cubicBezTo>
                    <a:pt x="171" y="64"/>
                    <a:pt x="1" y="225"/>
                    <a:pt x="10" y="455"/>
                  </a:cubicBezTo>
                  <a:cubicBezTo>
                    <a:pt x="261" y="621"/>
                    <a:pt x="335" y="815"/>
                    <a:pt x="602" y="817"/>
                  </a:cubicBezTo>
                  <a:cubicBezTo>
                    <a:pt x="664" y="831"/>
                    <a:pt x="716" y="838"/>
                    <a:pt x="760" y="838"/>
                  </a:cubicBezTo>
                  <a:cubicBezTo>
                    <a:pt x="1046" y="838"/>
                    <a:pt x="1019" y="569"/>
                    <a:pt x="1078" y="372"/>
                  </a:cubicBezTo>
                  <a:cubicBezTo>
                    <a:pt x="894" y="175"/>
                    <a:pt x="666" y="69"/>
                    <a:pt x="4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31"/>
            <p:cNvSpPr/>
            <p:nvPr/>
          </p:nvSpPr>
          <p:spPr>
            <a:xfrm>
              <a:off x="3615700" y="4945225"/>
              <a:ext cx="65775" cy="43225"/>
            </a:xfrm>
            <a:custGeom>
              <a:avLst/>
              <a:gdLst/>
              <a:ahLst/>
              <a:cxnLst/>
              <a:rect l="l" t="t" r="r" b="b"/>
              <a:pathLst>
                <a:path w="2631" h="1729" extrusionOk="0">
                  <a:moveTo>
                    <a:pt x="848" y="0"/>
                  </a:moveTo>
                  <a:cubicBezTo>
                    <a:pt x="763" y="156"/>
                    <a:pt x="680" y="313"/>
                    <a:pt x="394" y="339"/>
                  </a:cubicBezTo>
                  <a:cubicBezTo>
                    <a:pt x="536" y="500"/>
                    <a:pt x="391" y="592"/>
                    <a:pt x="332" y="718"/>
                  </a:cubicBezTo>
                  <a:cubicBezTo>
                    <a:pt x="0" y="1156"/>
                    <a:pt x="967" y="1326"/>
                    <a:pt x="1338" y="1679"/>
                  </a:cubicBezTo>
                  <a:cubicBezTo>
                    <a:pt x="1475" y="1713"/>
                    <a:pt x="1601" y="1729"/>
                    <a:pt x="1718" y="1729"/>
                  </a:cubicBezTo>
                  <a:cubicBezTo>
                    <a:pt x="2306" y="1729"/>
                    <a:pt x="2631" y="1334"/>
                    <a:pt x="2591" y="943"/>
                  </a:cubicBezTo>
                  <a:cubicBezTo>
                    <a:pt x="2362" y="651"/>
                    <a:pt x="1724" y="438"/>
                    <a:pt x="1907" y="161"/>
                  </a:cubicBezTo>
                  <a:cubicBezTo>
                    <a:pt x="1832" y="142"/>
                    <a:pt x="1747" y="138"/>
                    <a:pt x="1657" y="138"/>
                  </a:cubicBezTo>
                  <a:cubicBezTo>
                    <a:pt x="1586" y="138"/>
                    <a:pt x="1511" y="140"/>
                    <a:pt x="1435" y="140"/>
                  </a:cubicBezTo>
                  <a:cubicBezTo>
                    <a:pt x="1240" y="140"/>
                    <a:pt x="1035" y="123"/>
                    <a:pt x="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31"/>
            <p:cNvSpPr/>
            <p:nvPr/>
          </p:nvSpPr>
          <p:spPr>
            <a:xfrm>
              <a:off x="3700175" y="5081500"/>
              <a:ext cx="60000" cy="56800"/>
            </a:xfrm>
            <a:custGeom>
              <a:avLst/>
              <a:gdLst/>
              <a:ahLst/>
              <a:cxnLst/>
              <a:rect l="l" t="t" r="r" b="b"/>
              <a:pathLst>
                <a:path w="2400" h="2272" extrusionOk="0">
                  <a:moveTo>
                    <a:pt x="903" y="1"/>
                  </a:moveTo>
                  <a:lnTo>
                    <a:pt x="271" y="334"/>
                  </a:lnTo>
                  <a:cubicBezTo>
                    <a:pt x="389" y="607"/>
                    <a:pt x="320" y="749"/>
                    <a:pt x="82" y="749"/>
                  </a:cubicBezTo>
                  <a:cubicBezTo>
                    <a:pt x="57" y="749"/>
                    <a:pt x="30" y="747"/>
                    <a:pt x="1" y="744"/>
                  </a:cubicBezTo>
                  <a:lnTo>
                    <a:pt x="1" y="744"/>
                  </a:lnTo>
                  <a:cubicBezTo>
                    <a:pt x="1029" y="945"/>
                    <a:pt x="522" y="1900"/>
                    <a:pt x="1550" y="2264"/>
                  </a:cubicBezTo>
                  <a:cubicBezTo>
                    <a:pt x="1597" y="2269"/>
                    <a:pt x="1642" y="2271"/>
                    <a:pt x="1686" y="2271"/>
                  </a:cubicBezTo>
                  <a:cubicBezTo>
                    <a:pt x="2085" y="2271"/>
                    <a:pt x="2325" y="2089"/>
                    <a:pt x="2317" y="1805"/>
                  </a:cubicBezTo>
                  <a:cubicBezTo>
                    <a:pt x="1708" y="1405"/>
                    <a:pt x="2369" y="1230"/>
                    <a:pt x="2400" y="971"/>
                  </a:cubicBezTo>
                  <a:cubicBezTo>
                    <a:pt x="2066" y="870"/>
                    <a:pt x="1535" y="199"/>
                    <a:pt x="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31"/>
            <p:cNvSpPr/>
            <p:nvPr/>
          </p:nvSpPr>
          <p:spPr>
            <a:xfrm>
              <a:off x="3605150" y="4881675"/>
              <a:ext cx="32175" cy="20075"/>
            </a:xfrm>
            <a:custGeom>
              <a:avLst/>
              <a:gdLst/>
              <a:ahLst/>
              <a:cxnLst/>
              <a:rect l="l" t="t" r="r" b="b"/>
              <a:pathLst>
                <a:path w="1287" h="803" extrusionOk="0">
                  <a:moveTo>
                    <a:pt x="424" y="1"/>
                  </a:moveTo>
                  <a:cubicBezTo>
                    <a:pt x="372" y="1"/>
                    <a:pt x="320" y="3"/>
                    <a:pt x="271" y="8"/>
                  </a:cubicBezTo>
                  <a:cubicBezTo>
                    <a:pt x="1" y="98"/>
                    <a:pt x="18" y="456"/>
                    <a:pt x="280" y="657"/>
                  </a:cubicBezTo>
                  <a:cubicBezTo>
                    <a:pt x="448" y="771"/>
                    <a:pt x="620" y="803"/>
                    <a:pt x="785" y="803"/>
                  </a:cubicBezTo>
                  <a:cubicBezTo>
                    <a:pt x="965" y="803"/>
                    <a:pt x="1137" y="765"/>
                    <a:pt x="1287" y="754"/>
                  </a:cubicBezTo>
                  <a:cubicBezTo>
                    <a:pt x="1239" y="527"/>
                    <a:pt x="1083" y="297"/>
                    <a:pt x="1090" y="103"/>
                  </a:cubicBezTo>
                  <a:cubicBezTo>
                    <a:pt x="888" y="42"/>
                    <a:pt x="644" y="1"/>
                    <a:pt x="4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31"/>
            <p:cNvSpPr/>
            <p:nvPr/>
          </p:nvSpPr>
          <p:spPr>
            <a:xfrm>
              <a:off x="3628200" y="4860725"/>
              <a:ext cx="34175" cy="23550"/>
            </a:xfrm>
            <a:custGeom>
              <a:avLst/>
              <a:gdLst/>
              <a:ahLst/>
              <a:cxnLst/>
              <a:rect l="l" t="t" r="r" b="b"/>
              <a:pathLst>
                <a:path w="1367" h="942" extrusionOk="0">
                  <a:moveTo>
                    <a:pt x="855" y="1"/>
                  </a:moveTo>
                  <a:cubicBezTo>
                    <a:pt x="628" y="216"/>
                    <a:pt x="119" y="29"/>
                    <a:pt x="0" y="349"/>
                  </a:cubicBezTo>
                  <a:cubicBezTo>
                    <a:pt x="55" y="612"/>
                    <a:pt x="223" y="780"/>
                    <a:pt x="497" y="922"/>
                  </a:cubicBezTo>
                  <a:cubicBezTo>
                    <a:pt x="573" y="935"/>
                    <a:pt x="643" y="941"/>
                    <a:pt x="707" y="941"/>
                  </a:cubicBezTo>
                  <a:cubicBezTo>
                    <a:pt x="842" y="941"/>
                    <a:pt x="950" y="912"/>
                    <a:pt x="1030" y="851"/>
                  </a:cubicBezTo>
                  <a:cubicBezTo>
                    <a:pt x="952" y="524"/>
                    <a:pt x="1367" y="320"/>
                    <a:pt x="8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31"/>
            <p:cNvSpPr/>
            <p:nvPr/>
          </p:nvSpPr>
          <p:spPr>
            <a:xfrm>
              <a:off x="3628025" y="4737700"/>
              <a:ext cx="27200" cy="18550"/>
            </a:xfrm>
            <a:custGeom>
              <a:avLst/>
              <a:gdLst/>
              <a:ahLst/>
              <a:cxnLst/>
              <a:rect l="l" t="t" r="r" b="b"/>
              <a:pathLst>
                <a:path w="1088" h="742" extrusionOk="0">
                  <a:moveTo>
                    <a:pt x="593" y="1"/>
                  </a:moveTo>
                  <a:cubicBezTo>
                    <a:pt x="555" y="1"/>
                    <a:pt x="513" y="8"/>
                    <a:pt x="467" y="24"/>
                  </a:cubicBezTo>
                  <a:cubicBezTo>
                    <a:pt x="0" y="159"/>
                    <a:pt x="213" y="709"/>
                    <a:pt x="715" y="742"/>
                  </a:cubicBezTo>
                  <a:cubicBezTo>
                    <a:pt x="976" y="725"/>
                    <a:pt x="1087" y="569"/>
                    <a:pt x="1078" y="370"/>
                  </a:cubicBezTo>
                  <a:cubicBezTo>
                    <a:pt x="918" y="245"/>
                    <a:pt x="815" y="1"/>
                    <a:pt x="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31"/>
            <p:cNvSpPr/>
            <p:nvPr/>
          </p:nvSpPr>
          <p:spPr>
            <a:xfrm>
              <a:off x="3761450" y="4895600"/>
              <a:ext cx="18250" cy="11750"/>
            </a:xfrm>
            <a:custGeom>
              <a:avLst/>
              <a:gdLst/>
              <a:ahLst/>
              <a:cxnLst/>
              <a:rect l="l" t="t" r="r" b="b"/>
              <a:pathLst>
                <a:path w="730" h="470" extrusionOk="0">
                  <a:moveTo>
                    <a:pt x="231" y="0"/>
                  </a:moveTo>
                  <a:cubicBezTo>
                    <a:pt x="229" y="0"/>
                    <a:pt x="226" y="0"/>
                    <a:pt x="223" y="1"/>
                  </a:cubicBezTo>
                  <a:cubicBezTo>
                    <a:pt x="13" y="10"/>
                    <a:pt x="67" y="173"/>
                    <a:pt x="1" y="292"/>
                  </a:cubicBezTo>
                  <a:lnTo>
                    <a:pt x="519" y="469"/>
                  </a:lnTo>
                  <a:cubicBezTo>
                    <a:pt x="730" y="369"/>
                    <a:pt x="442" y="0"/>
                    <a:pt x="2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31"/>
            <p:cNvSpPr/>
            <p:nvPr/>
          </p:nvSpPr>
          <p:spPr>
            <a:xfrm>
              <a:off x="3845000" y="3996900"/>
              <a:ext cx="5225" cy="1850"/>
            </a:xfrm>
            <a:custGeom>
              <a:avLst/>
              <a:gdLst/>
              <a:ahLst/>
              <a:cxnLst/>
              <a:rect l="l" t="t" r="r" b="b"/>
              <a:pathLst>
                <a:path w="209" h="74" extrusionOk="0">
                  <a:moveTo>
                    <a:pt x="121" y="1"/>
                  </a:moveTo>
                  <a:cubicBezTo>
                    <a:pt x="111" y="1"/>
                    <a:pt x="101" y="3"/>
                    <a:pt x="90" y="10"/>
                  </a:cubicBezTo>
                  <a:cubicBezTo>
                    <a:pt x="83" y="47"/>
                    <a:pt x="0" y="29"/>
                    <a:pt x="36" y="74"/>
                  </a:cubicBezTo>
                  <a:lnTo>
                    <a:pt x="209" y="74"/>
                  </a:lnTo>
                  <a:cubicBezTo>
                    <a:pt x="183" y="36"/>
                    <a:pt x="155" y="1"/>
                    <a:pt x="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31"/>
            <p:cNvSpPr/>
            <p:nvPr/>
          </p:nvSpPr>
          <p:spPr>
            <a:xfrm>
              <a:off x="3858500" y="4573425"/>
              <a:ext cx="149675" cy="129025"/>
            </a:xfrm>
            <a:custGeom>
              <a:avLst/>
              <a:gdLst/>
              <a:ahLst/>
              <a:cxnLst/>
              <a:rect l="l" t="t" r="r" b="b"/>
              <a:pathLst>
                <a:path w="5987" h="5161" extrusionOk="0">
                  <a:moveTo>
                    <a:pt x="3732" y="0"/>
                  </a:moveTo>
                  <a:cubicBezTo>
                    <a:pt x="3775" y="114"/>
                    <a:pt x="3749" y="277"/>
                    <a:pt x="3640" y="317"/>
                  </a:cubicBezTo>
                  <a:cubicBezTo>
                    <a:pt x="3557" y="379"/>
                    <a:pt x="3465" y="405"/>
                    <a:pt x="3374" y="405"/>
                  </a:cubicBezTo>
                  <a:cubicBezTo>
                    <a:pt x="3160" y="405"/>
                    <a:pt x="2948" y="258"/>
                    <a:pt x="2859" y="74"/>
                  </a:cubicBezTo>
                  <a:cubicBezTo>
                    <a:pt x="2451" y="554"/>
                    <a:pt x="1466" y="142"/>
                    <a:pt x="1381" y="973"/>
                  </a:cubicBezTo>
                  <a:cubicBezTo>
                    <a:pt x="1319" y="1084"/>
                    <a:pt x="1241" y="1129"/>
                    <a:pt x="1153" y="1129"/>
                  </a:cubicBezTo>
                  <a:cubicBezTo>
                    <a:pt x="830" y="1129"/>
                    <a:pt x="366" y="529"/>
                    <a:pt x="0" y="325"/>
                  </a:cubicBezTo>
                  <a:lnTo>
                    <a:pt x="0" y="325"/>
                  </a:lnTo>
                  <a:cubicBezTo>
                    <a:pt x="183" y="732"/>
                    <a:pt x="1016" y="999"/>
                    <a:pt x="988" y="1537"/>
                  </a:cubicBezTo>
                  <a:lnTo>
                    <a:pt x="727" y="1483"/>
                  </a:lnTo>
                  <a:lnTo>
                    <a:pt x="727" y="1483"/>
                  </a:lnTo>
                  <a:cubicBezTo>
                    <a:pt x="801" y="1902"/>
                    <a:pt x="803" y="2274"/>
                    <a:pt x="1243" y="2664"/>
                  </a:cubicBezTo>
                  <a:lnTo>
                    <a:pt x="798" y="2574"/>
                  </a:lnTo>
                  <a:lnTo>
                    <a:pt x="798" y="2574"/>
                  </a:lnTo>
                  <a:cubicBezTo>
                    <a:pt x="1073" y="2761"/>
                    <a:pt x="1646" y="3046"/>
                    <a:pt x="1362" y="3389"/>
                  </a:cubicBezTo>
                  <a:cubicBezTo>
                    <a:pt x="1539" y="3988"/>
                    <a:pt x="2473" y="3981"/>
                    <a:pt x="2679" y="4523"/>
                  </a:cubicBezTo>
                  <a:cubicBezTo>
                    <a:pt x="2695" y="4527"/>
                    <a:pt x="2713" y="4528"/>
                    <a:pt x="2733" y="4528"/>
                  </a:cubicBezTo>
                  <a:cubicBezTo>
                    <a:pt x="2840" y="4528"/>
                    <a:pt x="2988" y="4480"/>
                    <a:pt x="3169" y="4464"/>
                  </a:cubicBezTo>
                  <a:cubicBezTo>
                    <a:pt x="3571" y="4587"/>
                    <a:pt x="3434" y="4919"/>
                    <a:pt x="3642" y="5160"/>
                  </a:cubicBezTo>
                  <a:lnTo>
                    <a:pt x="3581" y="4656"/>
                  </a:lnTo>
                  <a:cubicBezTo>
                    <a:pt x="3635" y="4599"/>
                    <a:pt x="3701" y="4576"/>
                    <a:pt x="3772" y="4576"/>
                  </a:cubicBezTo>
                  <a:cubicBezTo>
                    <a:pt x="4072" y="4576"/>
                    <a:pt x="4476" y="4980"/>
                    <a:pt x="4564" y="4980"/>
                  </a:cubicBezTo>
                  <a:cubicBezTo>
                    <a:pt x="4565" y="4980"/>
                    <a:pt x="4565" y="4980"/>
                    <a:pt x="4566" y="4980"/>
                  </a:cubicBezTo>
                  <a:cubicBezTo>
                    <a:pt x="4590" y="4888"/>
                    <a:pt x="4315" y="4627"/>
                    <a:pt x="4481" y="4535"/>
                  </a:cubicBezTo>
                  <a:cubicBezTo>
                    <a:pt x="4829" y="4481"/>
                    <a:pt x="5385" y="4455"/>
                    <a:pt x="5409" y="3964"/>
                  </a:cubicBezTo>
                  <a:lnTo>
                    <a:pt x="5222" y="3851"/>
                  </a:lnTo>
                  <a:cubicBezTo>
                    <a:pt x="5473" y="3517"/>
                    <a:pt x="5603" y="2948"/>
                    <a:pt x="5987" y="2847"/>
                  </a:cubicBezTo>
                  <a:cubicBezTo>
                    <a:pt x="5938" y="2813"/>
                    <a:pt x="5906" y="2801"/>
                    <a:pt x="5884" y="2801"/>
                  </a:cubicBezTo>
                  <a:cubicBezTo>
                    <a:pt x="5820" y="2801"/>
                    <a:pt x="5835" y="2902"/>
                    <a:pt x="5775" y="2902"/>
                  </a:cubicBezTo>
                  <a:cubicBezTo>
                    <a:pt x="5759" y="2902"/>
                    <a:pt x="5736" y="2895"/>
                    <a:pt x="5705" y="2875"/>
                  </a:cubicBezTo>
                  <a:cubicBezTo>
                    <a:pt x="5468" y="2551"/>
                    <a:pt x="5198" y="1712"/>
                    <a:pt x="4950" y="1108"/>
                  </a:cubicBezTo>
                  <a:cubicBezTo>
                    <a:pt x="4403" y="940"/>
                    <a:pt x="3962" y="192"/>
                    <a:pt x="37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31"/>
            <p:cNvSpPr/>
            <p:nvPr/>
          </p:nvSpPr>
          <p:spPr>
            <a:xfrm>
              <a:off x="3859850" y="4597750"/>
              <a:ext cx="8850" cy="6125"/>
            </a:xfrm>
            <a:custGeom>
              <a:avLst/>
              <a:gdLst/>
              <a:ahLst/>
              <a:cxnLst/>
              <a:rect l="l" t="t" r="r" b="b"/>
              <a:pathLst>
                <a:path w="354" h="245" extrusionOk="0">
                  <a:moveTo>
                    <a:pt x="36" y="0"/>
                  </a:moveTo>
                  <a:cubicBezTo>
                    <a:pt x="24" y="0"/>
                    <a:pt x="12" y="2"/>
                    <a:pt x="1" y="8"/>
                  </a:cubicBezTo>
                  <a:lnTo>
                    <a:pt x="354" y="244"/>
                  </a:lnTo>
                  <a:lnTo>
                    <a:pt x="351" y="211"/>
                  </a:lnTo>
                  <a:cubicBezTo>
                    <a:pt x="248" y="160"/>
                    <a:pt x="134" y="0"/>
                    <a:pt x="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31"/>
            <p:cNvSpPr/>
            <p:nvPr/>
          </p:nvSpPr>
          <p:spPr>
            <a:xfrm>
              <a:off x="3889100" y="4664400"/>
              <a:ext cx="5525" cy="4175"/>
            </a:xfrm>
            <a:custGeom>
              <a:avLst/>
              <a:gdLst/>
              <a:ahLst/>
              <a:cxnLst/>
              <a:rect l="l" t="t" r="r" b="b"/>
              <a:pathLst>
                <a:path w="221" h="167" extrusionOk="0">
                  <a:moveTo>
                    <a:pt x="57" y="1"/>
                  </a:moveTo>
                  <a:lnTo>
                    <a:pt x="57" y="1"/>
                  </a:lnTo>
                  <a:cubicBezTo>
                    <a:pt x="1" y="122"/>
                    <a:pt x="112" y="145"/>
                    <a:pt x="221" y="167"/>
                  </a:cubicBezTo>
                  <a:cubicBezTo>
                    <a:pt x="209" y="63"/>
                    <a:pt x="98" y="41"/>
                    <a:pt x="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31"/>
            <p:cNvSpPr/>
            <p:nvPr/>
          </p:nvSpPr>
          <p:spPr>
            <a:xfrm>
              <a:off x="3923050" y="5151250"/>
              <a:ext cx="11675" cy="6300"/>
            </a:xfrm>
            <a:custGeom>
              <a:avLst/>
              <a:gdLst/>
              <a:ahLst/>
              <a:cxnLst/>
              <a:rect l="l" t="t" r="r" b="b"/>
              <a:pathLst>
                <a:path w="467" h="252" extrusionOk="0">
                  <a:moveTo>
                    <a:pt x="137" y="1"/>
                  </a:moveTo>
                  <a:cubicBezTo>
                    <a:pt x="21" y="1"/>
                    <a:pt x="1" y="116"/>
                    <a:pt x="70" y="242"/>
                  </a:cubicBezTo>
                  <a:cubicBezTo>
                    <a:pt x="83" y="237"/>
                    <a:pt x="100" y="235"/>
                    <a:pt x="121" y="235"/>
                  </a:cubicBezTo>
                  <a:cubicBezTo>
                    <a:pt x="182" y="235"/>
                    <a:pt x="271" y="252"/>
                    <a:pt x="335" y="252"/>
                  </a:cubicBezTo>
                  <a:cubicBezTo>
                    <a:pt x="425" y="252"/>
                    <a:pt x="466" y="219"/>
                    <a:pt x="317" y="59"/>
                  </a:cubicBezTo>
                  <a:cubicBezTo>
                    <a:pt x="242" y="18"/>
                    <a:pt x="183"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31"/>
            <p:cNvSpPr/>
            <p:nvPr/>
          </p:nvSpPr>
          <p:spPr>
            <a:xfrm>
              <a:off x="3913250" y="4680100"/>
              <a:ext cx="3475" cy="2400"/>
            </a:xfrm>
            <a:custGeom>
              <a:avLst/>
              <a:gdLst/>
              <a:ahLst/>
              <a:cxnLst/>
              <a:rect l="l" t="t" r="r" b="b"/>
              <a:pathLst>
                <a:path w="139" h="96" extrusionOk="0">
                  <a:moveTo>
                    <a:pt x="65" y="1"/>
                  </a:moveTo>
                  <a:cubicBezTo>
                    <a:pt x="31" y="27"/>
                    <a:pt x="1" y="55"/>
                    <a:pt x="41" y="95"/>
                  </a:cubicBezTo>
                  <a:lnTo>
                    <a:pt x="138" y="17"/>
                  </a:lnTo>
                  <a:lnTo>
                    <a:pt x="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31"/>
            <p:cNvSpPr/>
            <p:nvPr/>
          </p:nvSpPr>
          <p:spPr>
            <a:xfrm>
              <a:off x="3929350" y="4562225"/>
              <a:ext cx="4775" cy="4650"/>
            </a:xfrm>
            <a:custGeom>
              <a:avLst/>
              <a:gdLst/>
              <a:ahLst/>
              <a:cxnLst/>
              <a:rect l="l" t="t" r="r" b="b"/>
              <a:pathLst>
                <a:path w="191" h="186" extrusionOk="0">
                  <a:moveTo>
                    <a:pt x="145" y="1"/>
                  </a:moveTo>
                  <a:cubicBezTo>
                    <a:pt x="110" y="27"/>
                    <a:pt x="1" y="36"/>
                    <a:pt x="81" y="157"/>
                  </a:cubicBezTo>
                  <a:cubicBezTo>
                    <a:pt x="112" y="177"/>
                    <a:pt x="131" y="186"/>
                    <a:pt x="143" y="186"/>
                  </a:cubicBezTo>
                  <a:cubicBezTo>
                    <a:pt x="191" y="186"/>
                    <a:pt x="119" y="50"/>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31"/>
            <p:cNvSpPr/>
            <p:nvPr/>
          </p:nvSpPr>
          <p:spPr>
            <a:xfrm>
              <a:off x="3956900" y="4537425"/>
              <a:ext cx="4700" cy="1625"/>
            </a:xfrm>
            <a:custGeom>
              <a:avLst/>
              <a:gdLst/>
              <a:ahLst/>
              <a:cxnLst/>
              <a:rect l="l" t="t" r="r" b="b"/>
              <a:pathLst>
                <a:path w="188" h="65" extrusionOk="0">
                  <a:moveTo>
                    <a:pt x="76" y="0"/>
                  </a:moveTo>
                  <a:cubicBezTo>
                    <a:pt x="40" y="29"/>
                    <a:pt x="0" y="17"/>
                    <a:pt x="40" y="62"/>
                  </a:cubicBezTo>
                  <a:lnTo>
                    <a:pt x="187" y="64"/>
                  </a:lnTo>
                  <a:cubicBezTo>
                    <a:pt x="187" y="29"/>
                    <a:pt x="114" y="10"/>
                    <a:pt x="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31"/>
            <p:cNvSpPr/>
            <p:nvPr/>
          </p:nvSpPr>
          <p:spPr>
            <a:xfrm>
              <a:off x="3990800" y="4591875"/>
              <a:ext cx="3650" cy="3000"/>
            </a:xfrm>
            <a:custGeom>
              <a:avLst/>
              <a:gdLst/>
              <a:ahLst/>
              <a:cxnLst/>
              <a:rect l="l" t="t" r="r" b="b"/>
              <a:pathLst>
                <a:path w="146" h="120" extrusionOk="0">
                  <a:moveTo>
                    <a:pt x="72" y="1"/>
                  </a:moveTo>
                  <a:cubicBezTo>
                    <a:pt x="1" y="18"/>
                    <a:pt x="1" y="51"/>
                    <a:pt x="6" y="119"/>
                  </a:cubicBezTo>
                  <a:lnTo>
                    <a:pt x="145" y="20"/>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31"/>
            <p:cNvSpPr/>
            <p:nvPr/>
          </p:nvSpPr>
          <p:spPr>
            <a:xfrm>
              <a:off x="4053675" y="4575850"/>
              <a:ext cx="46800" cy="43800"/>
            </a:xfrm>
            <a:custGeom>
              <a:avLst/>
              <a:gdLst/>
              <a:ahLst/>
              <a:cxnLst/>
              <a:rect l="l" t="t" r="r" b="b"/>
              <a:pathLst>
                <a:path w="1872" h="1752" extrusionOk="0">
                  <a:moveTo>
                    <a:pt x="891" y="0"/>
                  </a:moveTo>
                  <a:cubicBezTo>
                    <a:pt x="749" y="353"/>
                    <a:pt x="20" y="95"/>
                    <a:pt x="202" y="573"/>
                  </a:cubicBezTo>
                  <a:cubicBezTo>
                    <a:pt x="194" y="572"/>
                    <a:pt x="187" y="572"/>
                    <a:pt x="180" y="572"/>
                  </a:cubicBezTo>
                  <a:cubicBezTo>
                    <a:pt x="1" y="572"/>
                    <a:pt x="308" y="972"/>
                    <a:pt x="92" y="972"/>
                  </a:cubicBezTo>
                  <a:cubicBezTo>
                    <a:pt x="68" y="972"/>
                    <a:pt x="38" y="968"/>
                    <a:pt x="1" y="957"/>
                  </a:cubicBezTo>
                  <a:lnTo>
                    <a:pt x="1" y="957"/>
                  </a:lnTo>
                  <a:cubicBezTo>
                    <a:pt x="467" y="1191"/>
                    <a:pt x="269" y="1573"/>
                    <a:pt x="801" y="1727"/>
                  </a:cubicBezTo>
                  <a:cubicBezTo>
                    <a:pt x="872" y="1743"/>
                    <a:pt x="937" y="1751"/>
                    <a:pt x="997" y="1751"/>
                  </a:cubicBezTo>
                  <a:cubicBezTo>
                    <a:pt x="1481" y="1751"/>
                    <a:pt x="1655" y="1250"/>
                    <a:pt x="1872" y="862"/>
                  </a:cubicBezTo>
                  <a:lnTo>
                    <a:pt x="1872" y="862"/>
                  </a:lnTo>
                  <a:lnTo>
                    <a:pt x="1628" y="957"/>
                  </a:lnTo>
                  <a:cubicBezTo>
                    <a:pt x="1483" y="812"/>
                    <a:pt x="1299" y="315"/>
                    <a:pt x="1547" y="187"/>
                  </a:cubicBezTo>
                  <a:cubicBezTo>
                    <a:pt x="1492" y="164"/>
                    <a:pt x="1457" y="155"/>
                    <a:pt x="1435" y="155"/>
                  </a:cubicBezTo>
                  <a:cubicBezTo>
                    <a:pt x="1331" y="155"/>
                    <a:pt x="1534" y="376"/>
                    <a:pt x="1301" y="419"/>
                  </a:cubicBezTo>
                  <a:cubicBezTo>
                    <a:pt x="1274" y="431"/>
                    <a:pt x="1248" y="436"/>
                    <a:pt x="1223" y="436"/>
                  </a:cubicBezTo>
                  <a:cubicBezTo>
                    <a:pt x="1024" y="436"/>
                    <a:pt x="891" y="112"/>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31"/>
            <p:cNvSpPr/>
            <p:nvPr/>
          </p:nvSpPr>
          <p:spPr>
            <a:xfrm>
              <a:off x="4075950" y="4574900"/>
              <a:ext cx="375" cy="975"/>
            </a:xfrm>
            <a:custGeom>
              <a:avLst/>
              <a:gdLst/>
              <a:ahLst/>
              <a:cxnLst/>
              <a:rect l="l" t="t" r="r" b="b"/>
              <a:pathLst>
                <a:path w="15" h="39" extrusionOk="0">
                  <a:moveTo>
                    <a:pt x="15" y="0"/>
                  </a:moveTo>
                  <a:lnTo>
                    <a:pt x="15" y="0"/>
                  </a:lnTo>
                  <a:cubicBezTo>
                    <a:pt x="5" y="3"/>
                    <a:pt x="0" y="17"/>
                    <a:pt x="0" y="38"/>
                  </a:cubicBezTo>
                  <a:cubicBezTo>
                    <a:pt x="5" y="26"/>
                    <a:pt x="12" y="15"/>
                    <a:pt x="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31"/>
            <p:cNvSpPr/>
            <p:nvPr/>
          </p:nvSpPr>
          <p:spPr>
            <a:xfrm>
              <a:off x="4073050" y="4768975"/>
              <a:ext cx="11875" cy="9500"/>
            </a:xfrm>
            <a:custGeom>
              <a:avLst/>
              <a:gdLst/>
              <a:ahLst/>
              <a:cxnLst/>
              <a:rect l="l" t="t" r="r" b="b"/>
              <a:pathLst>
                <a:path w="475" h="380" extrusionOk="0">
                  <a:moveTo>
                    <a:pt x="178" y="1"/>
                  </a:moveTo>
                  <a:cubicBezTo>
                    <a:pt x="160" y="1"/>
                    <a:pt x="142" y="4"/>
                    <a:pt x="126" y="12"/>
                  </a:cubicBezTo>
                  <a:cubicBezTo>
                    <a:pt x="0" y="190"/>
                    <a:pt x="167" y="380"/>
                    <a:pt x="319" y="380"/>
                  </a:cubicBezTo>
                  <a:cubicBezTo>
                    <a:pt x="373" y="380"/>
                    <a:pt x="425" y="356"/>
                    <a:pt x="462" y="298"/>
                  </a:cubicBezTo>
                  <a:cubicBezTo>
                    <a:pt x="474" y="162"/>
                    <a:pt x="305" y="1"/>
                    <a:pt x="1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31"/>
            <p:cNvSpPr/>
            <p:nvPr/>
          </p:nvSpPr>
          <p:spPr>
            <a:xfrm>
              <a:off x="4069250" y="4520575"/>
              <a:ext cx="10025" cy="8350"/>
            </a:xfrm>
            <a:custGeom>
              <a:avLst/>
              <a:gdLst/>
              <a:ahLst/>
              <a:cxnLst/>
              <a:rect l="l" t="t" r="r" b="b"/>
              <a:pathLst>
                <a:path w="401" h="334" extrusionOk="0">
                  <a:moveTo>
                    <a:pt x="160" y="0"/>
                  </a:moveTo>
                  <a:cubicBezTo>
                    <a:pt x="117" y="0"/>
                    <a:pt x="75" y="6"/>
                    <a:pt x="41" y="6"/>
                  </a:cubicBezTo>
                  <a:cubicBezTo>
                    <a:pt x="77" y="87"/>
                    <a:pt x="41" y="144"/>
                    <a:pt x="1" y="203"/>
                  </a:cubicBezTo>
                  <a:cubicBezTo>
                    <a:pt x="77" y="279"/>
                    <a:pt x="173" y="333"/>
                    <a:pt x="253" y="333"/>
                  </a:cubicBezTo>
                  <a:cubicBezTo>
                    <a:pt x="324" y="333"/>
                    <a:pt x="382" y="290"/>
                    <a:pt x="401" y="182"/>
                  </a:cubicBezTo>
                  <a:cubicBezTo>
                    <a:pt x="354" y="26"/>
                    <a:pt x="254"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31"/>
            <p:cNvSpPr/>
            <p:nvPr/>
          </p:nvSpPr>
          <p:spPr>
            <a:xfrm>
              <a:off x="4283275" y="4546600"/>
              <a:ext cx="2150" cy="6950"/>
            </a:xfrm>
            <a:custGeom>
              <a:avLst/>
              <a:gdLst/>
              <a:ahLst/>
              <a:cxnLst/>
              <a:rect l="l" t="t" r="r" b="b"/>
              <a:pathLst>
                <a:path w="86" h="278" extrusionOk="0">
                  <a:moveTo>
                    <a:pt x="5" y="0"/>
                  </a:moveTo>
                  <a:cubicBezTo>
                    <a:pt x="1" y="86"/>
                    <a:pt x="41" y="183"/>
                    <a:pt x="86" y="277"/>
                  </a:cubicBezTo>
                  <a:cubicBezTo>
                    <a:pt x="74" y="192"/>
                    <a:pt x="50" y="102"/>
                    <a:pt x="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31"/>
            <p:cNvSpPr/>
            <p:nvPr/>
          </p:nvSpPr>
          <p:spPr>
            <a:xfrm>
              <a:off x="4263500" y="4553525"/>
              <a:ext cx="75450" cy="83850"/>
            </a:xfrm>
            <a:custGeom>
              <a:avLst/>
              <a:gdLst/>
              <a:ahLst/>
              <a:cxnLst/>
              <a:rect l="l" t="t" r="r" b="b"/>
              <a:pathLst>
                <a:path w="3018" h="3354" extrusionOk="0">
                  <a:moveTo>
                    <a:pt x="877" y="0"/>
                  </a:moveTo>
                  <a:lnTo>
                    <a:pt x="877" y="0"/>
                  </a:lnTo>
                  <a:cubicBezTo>
                    <a:pt x="938" y="524"/>
                    <a:pt x="441" y="787"/>
                    <a:pt x="623" y="1213"/>
                  </a:cubicBezTo>
                  <a:lnTo>
                    <a:pt x="621" y="1213"/>
                  </a:lnTo>
                  <a:cubicBezTo>
                    <a:pt x="1" y="1279"/>
                    <a:pt x="1282" y="2271"/>
                    <a:pt x="756" y="2608"/>
                  </a:cubicBezTo>
                  <a:cubicBezTo>
                    <a:pt x="777" y="2606"/>
                    <a:pt x="798" y="2605"/>
                    <a:pt x="820" y="2605"/>
                  </a:cubicBezTo>
                  <a:cubicBezTo>
                    <a:pt x="1206" y="2605"/>
                    <a:pt x="1572" y="2940"/>
                    <a:pt x="1947" y="3126"/>
                  </a:cubicBezTo>
                  <a:cubicBezTo>
                    <a:pt x="1857" y="2885"/>
                    <a:pt x="2184" y="3055"/>
                    <a:pt x="2227" y="2901"/>
                  </a:cubicBezTo>
                  <a:cubicBezTo>
                    <a:pt x="2449" y="3131"/>
                    <a:pt x="2309" y="3245"/>
                    <a:pt x="2572" y="3354"/>
                  </a:cubicBezTo>
                  <a:lnTo>
                    <a:pt x="2475" y="3280"/>
                  </a:lnTo>
                  <a:cubicBezTo>
                    <a:pt x="2371" y="2688"/>
                    <a:pt x="2639" y="2733"/>
                    <a:pt x="2989" y="2504"/>
                  </a:cubicBezTo>
                  <a:lnTo>
                    <a:pt x="2857" y="2482"/>
                  </a:lnTo>
                  <a:cubicBezTo>
                    <a:pt x="2743" y="2155"/>
                    <a:pt x="2833" y="1850"/>
                    <a:pt x="3018" y="1687"/>
                  </a:cubicBezTo>
                  <a:cubicBezTo>
                    <a:pt x="2549" y="1140"/>
                    <a:pt x="2402" y="834"/>
                    <a:pt x="2101" y="325"/>
                  </a:cubicBezTo>
                  <a:cubicBezTo>
                    <a:pt x="2025" y="408"/>
                    <a:pt x="1930" y="438"/>
                    <a:pt x="1827" y="438"/>
                  </a:cubicBezTo>
                  <a:cubicBezTo>
                    <a:pt x="1564" y="438"/>
                    <a:pt x="1246" y="245"/>
                    <a:pt x="1051" y="245"/>
                  </a:cubicBezTo>
                  <a:cubicBezTo>
                    <a:pt x="1022" y="245"/>
                    <a:pt x="997" y="249"/>
                    <a:pt x="974" y="259"/>
                  </a:cubicBezTo>
                  <a:cubicBezTo>
                    <a:pt x="971" y="192"/>
                    <a:pt x="922" y="98"/>
                    <a:pt x="8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31"/>
            <p:cNvSpPr/>
            <p:nvPr/>
          </p:nvSpPr>
          <p:spPr>
            <a:xfrm>
              <a:off x="4279725" y="4643525"/>
              <a:ext cx="9775" cy="8825"/>
            </a:xfrm>
            <a:custGeom>
              <a:avLst/>
              <a:gdLst/>
              <a:ahLst/>
              <a:cxnLst/>
              <a:rect l="l" t="t" r="r" b="b"/>
              <a:pathLst>
                <a:path w="391" h="353" extrusionOk="0">
                  <a:moveTo>
                    <a:pt x="93" y="1"/>
                  </a:moveTo>
                  <a:cubicBezTo>
                    <a:pt x="58" y="1"/>
                    <a:pt x="26" y="7"/>
                    <a:pt x="3" y="21"/>
                  </a:cubicBezTo>
                  <a:cubicBezTo>
                    <a:pt x="0" y="156"/>
                    <a:pt x="95" y="294"/>
                    <a:pt x="228" y="348"/>
                  </a:cubicBezTo>
                  <a:cubicBezTo>
                    <a:pt x="242" y="351"/>
                    <a:pt x="254" y="352"/>
                    <a:pt x="265" y="352"/>
                  </a:cubicBezTo>
                  <a:cubicBezTo>
                    <a:pt x="391" y="352"/>
                    <a:pt x="362" y="191"/>
                    <a:pt x="304" y="73"/>
                  </a:cubicBezTo>
                  <a:cubicBezTo>
                    <a:pt x="238" y="25"/>
                    <a:pt x="159" y="1"/>
                    <a:pt x="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31"/>
            <p:cNvSpPr/>
            <p:nvPr/>
          </p:nvSpPr>
          <p:spPr>
            <a:xfrm>
              <a:off x="4315550" y="4553700"/>
              <a:ext cx="2625" cy="3625"/>
            </a:xfrm>
            <a:custGeom>
              <a:avLst/>
              <a:gdLst/>
              <a:ahLst/>
              <a:cxnLst/>
              <a:rect l="l" t="t" r="r" b="b"/>
              <a:pathLst>
                <a:path w="105" h="145" extrusionOk="0">
                  <a:moveTo>
                    <a:pt x="12" y="1"/>
                  </a:moveTo>
                  <a:lnTo>
                    <a:pt x="0" y="133"/>
                  </a:lnTo>
                  <a:lnTo>
                    <a:pt x="104" y="145"/>
                  </a:lnTo>
                  <a:lnTo>
                    <a:pt x="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31"/>
            <p:cNvSpPr/>
            <p:nvPr/>
          </p:nvSpPr>
          <p:spPr>
            <a:xfrm>
              <a:off x="4346800" y="4612550"/>
              <a:ext cx="2575" cy="1275"/>
            </a:xfrm>
            <a:custGeom>
              <a:avLst/>
              <a:gdLst/>
              <a:ahLst/>
              <a:cxnLst/>
              <a:rect l="l" t="t" r="r" b="b"/>
              <a:pathLst>
                <a:path w="103" h="51" extrusionOk="0">
                  <a:moveTo>
                    <a:pt x="38" y="0"/>
                  </a:moveTo>
                  <a:lnTo>
                    <a:pt x="1" y="50"/>
                  </a:lnTo>
                  <a:lnTo>
                    <a:pt x="102" y="27"/>
                  </a:lnTo>
                  <a:lnTo>
                    <a:pt x="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31"/>
            <p:cNvSpPr/>
            <p:nvPr/>
          </p:nvSpPr>
          <p:spPr>
            <a:xfrm>
              <a:off x="4382025" y="4586925"/>
              <a:ext cx="725" cy="1250"/>
            </a:xfrm>
            <a:custGeom>
              <a:avLst/>
              <a:gdLst/>
              <a:ahLst/>
              <a:cxnLst/>
              <a:rect l="l" t="t" r="r" b="b"/>
              <a:pathLst>
                <a:path w="29" h="50" extrusionOk="0">
                  <a:moveTo>
                    <a:pt x="1" y="0"/>
                  </a:moveTo>
                  <a:lnTo>
                    <a:pt x="1" y="0"/>
                  </a:lnTo>
                  <a:cubicBezTo>
                    <a:pt x="8" y="21"/>
                    <a:pt x="15" y="38"/>
                    <a:pt x="29" y="50"/>
                  </a:cubicBezTo>
                  <a:cubicBezTo>
                    <a:pt x="17" y="36"/>
                    <a:pt x="8" y="1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31"/>
            <p:cNvSpPr/>
            <p:nvPr/>
          </p:nvSpPr>
          <p:spPr>
            <a:xfrm>
              <a:off x="4377950" y="4577200"/>
              <a:ext cx="4350" cy="9750"/>
            </a:xfrm>
            <a:custGeom>
              <a:avLst/>
              <a:gdLst/>
              <a:ahLst/>
              <a:cxnLst/>
              <a:rect l="l" t="t" r="r" b="b"/>
              <a:pathLst>
                <a:path w="174" h="390" extrusionOk="0">
                  <a:moveTo>
                    <a:pt x="0" y="1"/>
                  </a:moveTo>
                  <a:cubicBezTo>
                    <a:pt x="76" y="126"/>
                    <a:pt x="100" y="278"/>
                    <a:pt x="164" y="389"/>
                  </a:cubicBezTo>
                  <a:cubicBezTo>
                    <a:pt x="123" y="268"/>
                    <a:pt x="173" y="20"/>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31"/>
            <p:cNvSpPr/>
            <p:nvPr/>
          </p:nvSpPr>
          <p:spPr>
            <a:xfrm>
              <a:off x="4376350" y="4575675"/>
              <a:ext cx="118775" cy="120150"/>
            </a:xfrm>
            <a:custGeom>
              <a:avLst/>
              <a:gdLst/>
              <a:ahLst/>
              <a:cxnLst/>
              <a:rect l="l" t="t" r="r" b="b"/>
              <a:pathLst>
                <a:path w="4751" h="4806" extrusionOk="0">
                  <a:moveTo>
                    <a:pt x="1781" y="0"/>
                  </a:moveTo>
                  <a:cubicBezTo>
                    <a:pt x="1277" y="150"/>
                    <a:pt x="986" y="623"/>
                    <a:pt x="486" y="623"/>
                  </a:cubicBezTo>
                  <a:cubicBezTo>
                    <a:pt x="441" y="623"/>
                    <a:pt x="395" y="619"/>
                    <a:pt x="346" y="611"/>
                  </a:cubicBezTo>
                  <a:lnTo>
                    <a:pt x="346" y="611"/>
                  </a:lnTo>
                  <a:cubicBezTo>
                    <a:pt x="323" y="852"/>
                    <a:pt x="596" y="1425"/>
                    <a:pt x="296" y="1425"/>
                  </a:cubicBezTo>
                  <a:cubicBezTo>
                    <a:pt x="262" y="1425"/>
                    <a:pt x="222" y="1417"/>
                    <a:pt x="173" y="1402"/>
                  </a:cubicBezTo>
                  <a:lnTo>
                    <a:pt x="173" y="1402"/>
                  </a:lnTo>
                  <a:cubicBezTo>
                    <a:pt x="299" y="1494"/>
                    <a:pt x="453" y="1634"/>
                    <a:pt x="441" y="1769"/>
                  </a:cubicBezTo>
                  <a:cubicBezTo>
                    <a:pt x="422" y="1876"/>
                    <a:pt x="384" y="1910"/>
                    <a:pt x="338" y="1910"/>
                  </a:cubicBezTo>
                  <a:cubicBezTo>
                    <a:pt x="256" y="1910"/>
                    <a:pt x="148" y="1807"/>
                    <a:pt x="67" y="1807"/>
                  </a:cubicBezTo>
                  <a:cubicBezTo>
                    <a:pt x="42" y="1807"/>
                    <a:pt x="19" y="1817"/>
                    <a:pt x="0" y="1843"/>
                  </a:cubicBezTo>
                  <a:lnTo>
                    <a:pt x="372" y="2219"/>
                  </a:lnTo>
                  <a:cubicBezTo>
                    <a:pt x="171" y="2681"/>
                    <a:pt x="706" y="3062"/>
                    <a:pt x="547" y="3469"/>
                  </a:cubicBezTo>
                  <a:cubicBezTo>
                    <a:pt x="1281" y="3742"/>
                    <a:pt x="1862" y="4770"/>
                    <a:pt x="2660" y="4791"/>
                  </a:cubicBezTo>
                  <a:lnTo>
                    <a:pt x="2631" y="4741"/>
                  </a:lnTo>
                  <a:lnTo>
                    <a:pt x="2631" y="4741"/>
                  </a:lnTo>
                  <a:cubicBezTo>
                    <a:pt x="2642" y="4742"/>
                    <a:pt x="2652" y="4742"/>
                    <a:pt x="2662" y="4742"/>
                  </a:cubicBezTo>
                  <a:cubicBezTo>
                    <a:pt x="2927" y="4742"/>
                    <a:pt x="3102" y="4613"/>
                    <a:pt x="3317" y="4613"/>
                  </a:cubicBezTo>
                  <a:cubicBezTo>
                    <a:pt x="3446" y="4613"/>
                    <a:pt x="3589" y="4659"/>
                    <a:pt x="3775" y="4805"/>
                  </a:cubicBezTo>
                  <a:cubicBezTo>
                    <a:pt x="3668" y="4199"/>
                    <a:pt x="4604" y="4445"/>
                    <a:pt x="4381" y="3775"/>
                  </a:cubicBezTo>
                  <a:lnTo>
                    <a:pt x="4381" y="3775"/>
                  </a:lnTo>
                  <a:cubicBezTo>
                    <a:pt x="4385" y="3775"/>
                    <a:pt x="4388" y="3775"/>
                    <a:pt x="4392" y="3775"/>
                  </a:cubicBezTo>
                  <a:cubicBezTo>
                    <a:pt x="4511" y="3775"/>
                    <a:pt x="4616" y="3588"/>
                    <a:pt x="4744" y="3588"/>
                  </a:cubicBezTo>
                  <a:cubicBezTo>
                    <a:pt x="4746" y="3588"/>
                    <a:pt x="4748" y="3588"/>
                    <a:pt x="4751" y="3588"/>
                  </a:cubicBezTo>
                  <a:lnTo>
                    <a:pt x="4635" y="3524"/>
                  </a:lnTo>
                  <a:cubicBezTo>
                    <a:pt x="4571" y="2932"/>
                    <a:pt x="4417" y="2292"/>
                    <a:pt x="4703" y="1876"/>
                  </a:cubicBezTo>
                  <a:lnTo>
                    <a:pt x="4703" y="1876"/>
                  </a:lnTo>
                  <a:cubicBezTo>
                    <a:pt x="4685" y="1877"/>
                    <a:pt x="4666" y="1878"/>
                    <a:pt x="4648" y="1878"/>
                  </a:cubicBezTo>
                  <a:cubicBezTo>
                    <a:pt x="4430" y="1878"/>
                    <a:pt x="4206" y="1770"/>
                    <a:pt x="4036" y="1421"/>
                  </a:cubicBezTo>
                  <a:cubicBezTo>
                    <a:pt x="4107" y="1388"/>
                    <a:pt x="4175" y="1355"/>
                    <a:pt x="4192" y="1255"/>
                  </a:cubicBezTo>
                  <a:cubicBezTo>
                    <a:pt x="4145" y="1217"/>
                    <a:pt x="4100" y="1201"/>
                    <a:pt x="4060" y="1201"/>
                  </a:cubicBezTo>
                  <a:cubicBezTo>
                    <a:pt x="3998" y="1201"/>
                    <a:pt x="3947" y="1240"/>
                    <a:pt x="3919" y="1291"/>
                  </a:cubicBezTo>
                  <a:cubicBezTo>
                    <a:pt x="3680" y="1097"/>
                    <a:pt x="3751" y="815"/>
                    <a:pt x="3652" y="550"/>
                  </a:cubicBezTo>
                  <a:lnTo>
                    <a:pt x="3896" y="249"/>
                  </a:lnTo>
                  <a:lnTo>
                    <a:pt x="3896" y="249"/>
                  </a:lnTo>
                  <a:cubicBezTo>
                    <a:pt x="3721" y="301"/>
                    <a:pt x="3368" y="407"/>
                    <a:pt x="3358" y="756"/>
                  </a:cubicBezTo>
                  <a:lnTo>
                    <a:pt x="3356" y="756"/>
                  </a:lnTo>
                  <a:cubicBezTo>
                    <a:pt x="3200" y="677"/>
                    <a:pt x="2714" y="542"/>
                    <a:pt x="2977" y="320"/>
                  </a:cubicBezTo>
                  <a:cubicBezTo>
                    <a:pt x="2563" y="175"/>
                    <a:pt x="2165" y="346"/>
                    <a:pt x="17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31"/>
            <p:cNvSpPr/>
            <p:nvPr/>
          </p:nvSpPr>
          <p:spPr>
            <a:xfrm>
              <a:off x="4495100" y="4665350"/>
              <a:ext cx="3175" cy="1700"/>
            </a:xfrm>
            <a:custGeom>
              <a:avLst/>
              <a:gdLst/>
              <a:ahLst/>
              <a:cxnLst/>
              <a:rect l="l" t="t" r="r" b="b"/>
              <a:pathLst>
                <a:path w="127" h="68" extrusionOk="0">
                  <a:moveTo>
                    <a:pt x="1" y="1"/>
                  </a:moveTo>
                  <a:lnTo>
                    <a:pt x="126" y="67"/>
                  </a:lnTo>
                  <a:cubicBezTo>
                    <a:pt x="81" y="20"/>
                    <a:pt x="4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31"/>
            <p:cNvSpPr/>
            <p:nvPr/>
          </p:nvSpPr>
          <p:spPr>
            <a:xfrm>
              <a:off x="4418375" y="4573125"/>
              <a:ext cx="3100" cy="2575"/>
            </a:xfrm>
            <a:custGeom>
              <a:avLst/>
              <a:gdLst/>
              <a:ahLst/>
              <a:cxnLst/>
              <a:rect l="l" t="t" r="r" b="b"/>
              <a:pathLst>
                <a:path w="124" h="103" extrusionOk="0">
                  <a:moveTo>
                    <a:pt x="1" y="0"/>
                  </a:moveTo>
                  <a:lnTo>
                    <a:pt x="1" y="0"/>
                  </a:lnTo>
                  <a:cubicBezTo>
                    <a:pt x="34" y="38"/>
                    <a:pt x="67" y="71"/>
                    <a:pt x="100" y="102"/>
                  </a:cubicBezTo>
                  <a:cubicBezTo>
                    <a:pt x="110" y="100"/>
                    <a:pt x="114" y="97"/>
                    <a:pt x="124" y="95"/>
                  </a:cubicBezTo>
                  <a:cubicBezTo>
                    <a:pt x="98" y="12"/>
                    <a:pt x="31" y="1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31"/>
            <p:cNvSpPr/>
            <p:nvPr/>
          </p:nvSpPr>
          <p:spPr>
            <a:xfrm>
              <a:off x="4444550" y="5030225"/>
              <a:ext cx="6650" cy="4000"/>
            </a:xfrm>
            <a:custGeom>
              <a:avLst/>
              <a:gdLst/>
              <a:ahLst/>
              <a:cxnLst/>
              <a:rect l="l" t="t" r="r" b="b"/>
              <a:pathLst>
                <a:path w="266" h="160" extrusionOk="0">
                  <a:moveTo>
                    <a:pt x="0" y="1"/>
                  </a:moveTo>
                  <a:lnTo>
                    <a:pt x="3" y="32"/>
                  </a:lnTo>
                  <a:lnTo>
                    <a:pt x="266" y="159"/>
                  </a:lnTo>
                  <a:lnTo>
                    <a:pt x="261" y="12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31"/>
            <p:cNvSpPr/>
            <p:nvPr/>
          </p:nvSpPr>
          <p:spPr>
            <a:xfrm>
              <a:off x="4439625" y="4973050"/>
              <a:ext cx="4125" cy="7175"/>
            </a:xfrm>
            <a:custGeom>
              <a:avLst/>
              <a:gdLst/>
              <a:ahLst/>
              <a:cxnLst/>
              <a:rect l="l" t="t" r="r" b="b"/>
              <a:pathLst>
                <a:path w="165" h="287" extrusionOk="0">
                  <a:moveTo>
                    <a:pt x="60" y="0"/>
                  </a:moveTo>
                  <a:cubicBezTo>
                    <a:pt x="8" y="38"/>
                    <a:pt x="1" y="246"/>
                    <a:pt x="145" y="287"/>
                  </a:cubicBezTo>
                  <a:cubicBezTo>
                    <a:pt x="164" y="206"/>
                    <a:pt x="122" y="64"/>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31"/>
            <p:cNvSpPr/>
            <p:nvPr/>
          </p:nvSpPr>
          <p:spPr>
            <a:xfrm>
              <a:off x="4479425" y="4575300"/>
              <a:ext cx="3025" cy="2400"/>
            </a:xfrm>
            <a:custGeom>
              <a:avLst/>
              <a:gdLst/>
              <a:ahLst/>
              <a:cxnLst/>
              <a:rect l="l" t="t" r="r" b="b"/>
              <a:pathLst>
                <a:path w="121" h="96" extrusionOk="0">
                  <a:moveTo>
                    <a:pt x="121" y="1"/>
                  </a:moveTo>
                  <a:cubicBezTo>
                    <a:pt x="64" y="15"/>
                    <a:pt x="19" y="39"/>
                    <a:pt x="0" y="96"/>
                  </a:cubicBezTo>
                  <a:cubicBezTo>
                    <a:pt x="50" y="79"/>
                    <a:pt x="88" y="41"/>
                    <a:pt x="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31"/>
            <p:cNvSpPr/>
            <p:nvPr/>
          </p:nvSpPr>
          <p:spPr>
            <a:xfrm>
              <a:off x="4482425" y="4570975"/>
              <a:ext cx="8025" cy="4350"/>
            </a:xfrm>
            <a:custGeom>
              <a:avLst/>
              <a:gdLst/>
              <a:ahLst/>
              <a:cxnLst/>
              <a:rect l="l" t="t" r="r" b="b"/>
              <a:pathLst>
                <a:path w="321" h="174" extrusionOk="0">
                  <a:moveTo>
                    <a:pt x="211" y="0"/>
                  </a:moveTo>
                  <a:cubicBezTo>
                    <a:pt x="113" y="0"/>
                    <a:pt x="64" y="95"/>
                    <a:pt x="1" y="174"/>
                  </a:cubicBezTo>
                  <a:cubicBezTo>
                    <a:pt x="126" y="143"/>
                    <a:pt x="299" y="169"/>
                    <a:pt x="321" y="32"/>
                  </a:cubicBezTo>
                  <a:cubicBezTo>
                    <a:pt x="278" y="10"/>
                    <a:pt x="242"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31"/>
            <p:cNvSpPr/>
            <p:nvPr/>
          </p:nvSpPr>
          <p:spPr>
            <a:xfrm>
              <a:off x="4484975" y="4594125"/>
              <a:ext cx="2750" cy="2475"/>
            </a:xfrm>
            <a:custGeom>
              <a:avLst/>
              <a:gdLst/>
              <a:ahLst/>
              <a:cxnLst/>
              <a:rect l="l" t="t" r="r" b="b"/>
              <a:pathLst>
                <a:path w="110" h="99" extrusionOk="0">
                  <a:moveTo>
                    <a:pt x="15" y="1"/>
                  </a:moveTo>
                  <a:lnTo>
                    <a:pt x="1" y="98"/>
                  </a:lnTo>
                  <a:lnTo>
                    <a:pt x="110" y="48"/>
                  </a:lnTo>
                  <a:lnTo>
                    <a:pt x="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31"/>
            <p:cNvSpPr/>
            <p:nvPr/>
          </p:nvSpPr>
          <p:spPr>
            <a:xfrm>
              <a:off x="4504175" y="4515450"/>
              <a:ext cx="9900" cy="6850"/>
            </a:xfrm>
            <a:custGeom>
              <a:avLst/>
              <a:gdLst/>
              <a:ahLst/>
              <a:cxnLst/>
              <a:rect l="l" t="t" r="r" b="b"/>
              <a:pathLst>
                <a:path w="396" h="274" extrusionOk="0">
                  <a:moveTo>
                    <a:pt x="109" y="0"/>
                  </a:moveTo>
                  <a:cubicBezTo>
                    <a:pt x="0" y="0"/>
                    <a:pt x="55" y="184"/>
                    <a:pt x="99" y="273"/>
                  </a:cubicBezTo>
                  <a:cubicBezTo>
                    <a:pt x="237" y="273"/>
                    <a:pt x="395" y="176"/>
                    <a:pt x="152" y="8"/>
                  </a:cubicBezTo>
                  <a:cubicBezTo>
                    <a:pt x="135" y="3"/>
                    <a:pt x="121" y="0"/>
                    <a:pt x="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31"/>
            <p:cNvSpPr/>
            <p:nvPr/>
          </p:nvSpPr>
          <p:spPr>
            <a:xfrm>
              <a:off x="4500975" y="4560025"/>
              <a:ext cx="4875" cy="3775"/>
            </a:xfrm>
            <a:custGeom>
              <a:avLst/>
              <a:gdLst/>
              <a:ahLst/>
              <a:cxnLst/>
              <a:rect l="l" t="t" r="r" b="b"/>
              <a:pathLst>
                <a:path w="195" h="151" extrusionOk="0">
                  <a:moveTo>
                    <a:pt x="194" y="1"/>
                  </a:moveTo>
                  <a:lnTo>
                    <a:pt x="47" y="67"/>
                  </a:lnTo>
                  <a:lnTo>
                    <a:pt x="0" y="150"/>
                  </a:lnTo>
                  <a:lnTo>
                    <a:pt x="1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31"/>
            <p:cNvSpPr/>
            <p:nvPr/>
          </p:nvSpPr>
          <p:spPr>
            <a:xfrm>
              <a:off x="4584750" y="4673525"/>
              <a:ext cx="31225" cy="29625"/>
            </a:xfrm>
            <a:custGeom>
              <a:avLst/>
              <a:gdLst/>
              <a:ahLst/>
              <a:cxnLst/>
              <a:rect l="l" t="t" r="r" b="b"/>
              <a:pathLst>
                <a:path w="1249" h="1185" extrusionOk="0">
                  <a:moveTo>
                    <a:pt x="567" y="1"/>
                  </a:moveTo>
                  <a:cubicBezTo>
                    <a:pt x="531" y="1"/>
                    <a:pt x="495" y="10"/>
                    <a:pt x="459" y="31"/>
                  </a:cubicBezTo>
                  <a:cubicBezTo>
                    <a:pt x="133" y="84"/>
                    <a:pt x="0" y="574"/>
                    <a:pt x="353" y="962"/>
                  </a:cubicBezTo>
                  <a:cubicBezTo>
                    <a:pt x="496" y="1131"/>
                    <a:pt x="638" y="1185"/>
                    <a:pt x="767" y="1185"/>
                  </a:cubicBezTo>
                  <a:cubicBezTo>
                    <a:pt x="974" y="1185"/>
                    <a:pt x="1149" y="1045"/>
                    <a:pt x="1248" y="1019"/>
                  </a:cubicBezTo>
                  <a:cubicBezTo>
                    <a:pt x="988" y="891"/>
                    <a:pt x="1184" y="621"/>
                    <a:pt x="1063" y="403"/>
                  </a:cubicBezTo>
                  <a:cubicBezTo>
                    <a:pt x="910" y="219"/>
                    <a:pt x="740" y="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31"/>
            <p:cNvSpPr/>
            <p:nvPr/>
          </p:nvSpPr>
          <p:spPr>
            <a:xfrm>
              <a:off x="4612850" y="4598875"/>
              <a:ext cx="57875" cy="67925"/>
            </a:xfrm>
            <a:custGeom>
              <a:avLst/>
              <a:gdLst/>
              <a:ahLst/>
              <a:cxnLst/>
              <a:rect l="l" t="t" r="r" b="b"/>
              <a:pathLst>
                <a:path w="2315" h="2717" extrusionOk="0">
                  <a:moveTo>
                    <a:pt x="922" y="0"/>
                  </a:moveTo>
                  <a:cubicBezTo>
                    <a:pt x="761" y="602"/>
                    <a:pt x="287" y="379"/>
                    <a:pt x="167" y="817"/>
                  </a:cubicBezTo>
                  <a:cubicBezTo>
                    <a:pt x="508" y="1066"/>
                    <a:pt x="1" y="1007"/>
                    <a:pt x="266" y="1317"/>
                  </a:cubicBezTo>
                  <a:cubicBezTo>
                    <a:pt x="250" y="1344"/>
                    <a:pt x="231" y="1352"/>
                    <a:pt x="209" y="1352"/>
                  </a:cubicBezTo>
                  <a:cubicBezTo>
                    <a:pt x="176" y="1352"/>
                    <a:pt x="139" y="1334"/>
                    <a:pt x="102" y="1334"/>
                  </a:cubicBezTo>
                  <a:cubicBezTo>
                    <a:pt x="90" y="1334"/>
                    <a:pt x="79" y="1336"/>
                    <a:pt x="67" y="1341"/>
                  </a:cubicBezTo>
                  <a:cubicBezTo>
                    <a:pt x="79" y="1339"/>
                    <a:pt x="91" y="1339"/>
                    <a:pt x="103" y="1339"/>
                  </a:cubicBezTo>
                  <a:cubicBezTo>
                    <a:pt x="461" y="1339"/>
                    <a:pt x="432" y="2007"/>
                    <a:pt x="588" y="2174"/>
                  </a:cubicBezTo>
                  <a:cubicBezTo>
                    <a:pt x="1102" y="2501"/>
                    <a:pt x="1379" y="2534"/>
                    <a:pt x="1881" y="2717"/>
                  </a:cubicBezTo>
                  <a:cubicBezTo>
                    <a:pt x="1723" y="2395"/>
                    <a:pt x="2073" y="2222"/>
                    <a:pt x="2303" y="2191"/>
                  </a:cubicBezTo>
                  <a:cubicBezTo>
                    <a:pt x="1931" y="1833"/>
                    <a:pt x="2248" y="1530"/>
                    <a:pt x="2315" y="1237"/>
                  </a:cubicBezTo>
                  <a:cubicBezTo>
                    <a:pt x="2047" y="687"/>
                    <a:pt x="1720" y="547"/>
                    <a:pt x="1346" y="10"/>
                  </a:cubicBezTo>
                  <a:lnTo>
                    <a:pt x="1346" y="10"/>
                  </a:lnTo>
                  <a:cubicBezTo>
                    <a:pt x="1399" y="161"/>
                    <a:pt x="1296" y="252"/>
                    <a:pt x="1178" y="252"/>
                  </a:cubicBezTo>
                  <a:cubicBezTo>
                    <a:pt x="1069" y="252"/>
                    <a:pt x="948" y="176"/>
                    <a:pt x="9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31"/>
            <p:cNvSpPr/>
            <p:nvPr/>
          </p:nvSpPr>
          <p:spPr>
            <a:xfrm>
              <a:off x="4617900" y="5068475"/>
              <a:ext cx="29450" cy="33200"/>
            </a:xfrm>
            <a:custGeom>
              <a:avLst/>
              <a:gdLst/>
              <a:ahLst/>
              <a:cxnLst/>
              <a:rect l="l" t="t" r="r" b="b"/>
              <a:pathLst>
                <a:path w="1178" h="1328" extrusionOk="0">
                  <a:moveTo>
                    <a:pt x="424" y="1"/>
                  </a:moveTo>
                  <a:cubicBezTo>
                    <a:pt x="363" y="204"/>
                    <a:pt x="0" y="60"/>
                    <a:pt x="133" y="505"/>
                  </a:cubicBezTo>
                  <a:cubicBezTo>
                    <a:pt x="220" y="683"/>
                    <a:pt x="235" y="870"/>
                    <a:pt x="372" y="1050"/>
                  </a:cubicBezTo>
                  <a:cubicBezTo>
                    <a:pt x="573" y="1259"/>
                    <a:pt x="700" y="1328"/>
                    <a:pt x="814" y="1328"/>
                  </a:cubicBezTo>
                  <a:cubicBezTo>
                    <a:pt x="914" y="1328"/>
                    <a:pt x="1004" y="1274"/>
                    <a:pt x="1127" y="1215"/>
                  </a:cubicBezTo>
                  <a:cubicBezTo>
                    <a:pt x="928" y="841"/>
                    <a:pt x="1177" y="860"/>
                    <a:pt x="981" y="488"/>
                  </a:cubicBezTo>
                  <a:cubicBezTo>
                    <a:pt x="720" y="285"/>
                    <a:pt x="637" y="169"/>
                    <a:pt x="4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31"/>
            <p:cNvSpPr/>
            <p:nvPr/>
          </p:nvSpPr>
          <p:spPr>
            <a:xfrm>
              <a:off x="4658200" y="4594200"/>
              <a:ext cx="2350" cy="4175"/>
            </a:xfrm>
            <a:custGeom>
              <a:avLst/>
              <a:gdLst/>
              <a:ahLst/>
              <a:cxnLst/>
              <a:rect l="l" t="t" r="r" b="b"/>
              <a:pathLst>
                <a:path w="94" h="167" extrusionOk="0">
                  <a:moveTo>
                    <a:pt x="36" y="0"/>
                  </a:moveTo>
                  <a:lnTo>
                    <a:pt x="1" y="166"/>
                  </a:lnTo>
                  <a:lnTo>
                    <a:pt x="93" y="38"/>
                  </a:lnTo>
                  <a:lnTo>
                    <a:pt x="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31"/>
            <p:cNvSpPr/>
            <p:nvPr/>
          </p:nvSpPr>
          <p:spPr>
            <a:xfrm>
              <a:off x="4646250" y="4908300"/>
              <a:ext cx="25175" cy="28650"/>
            </a:xfrm>
            <a:custGeom>
              <a:avLst/>
              <a:gdLst/>
              <a:ahLst/>
              <a:cxnLst/>
              <a:rect l="l" t="t" r="r" b="b"/>
              <a:pathLst>
                <a:path w="1007" h="1146" extrusionOk="0">
                  <a:moveTo>
                    <a:pt x="370" y="0"/>
                  </a:moveTo>
                  <a:cubicBezTo>
                    <a:pt x="200" y="0"/>
                    <a:pt x="135" y="234"/>
                    <a:pt x="34" y="392"/>
                  </a:cubicBezTo>
                  <a:cubicBezTo>
                    <a:pt x="1" y="532"/>
                    <a:pt x="180" y="786"/>
                    <a:pt x="254" y="966"/>
                  </a:cubicBezTo>
                  <a:cubicBezTo>
                    <a:pt x="358" y="1113"/>
                    <a:pt x="449" y="1130"/>
                    <a:pt x="533" y="1130"/>
                  </a:cubicBezTo>
                  <a:cubicBezTo>
                    <a:pt x="558" y="1130"/>
                    <a:pt x="583" y="1128"/>
                    <a:pt x="607" y="1128"/>
                  </a:cubicBezTo>
                  <a:cubicBezTo>
                    <a:pt x="641" y="1128"/>
                    <a:pt x="674" y="1131"/>
                    <a:pt x="706" y="1146"/>
                  </a:cubicBezTo>
                  <a:cubicBezTo>
                    <a:pt x="1007" y="1022"/>
                    <a:pt x="891" y="679"/>
                    <a:pt x="775" y="300"/>
                  </a:cubicBezTo>
                  <a:cubicBezTo>
                    <a:pt x="671" y="229"/>
                    <a:pt x="595" y="111"/>
                    <a:pt x="462" y="21"/>
                  </a:cubicBezTo>
                  <a:cubicBezTo>
                    <a:pt x="428" y="7"/>
                    <a:pt x="397" y="0"/>
                    <a:pt x="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31"/>
            <p:cNvSpPr/>
            <p:nvPr/>
          </p:nvSpPr>
          <p:spPr>
            <a:xfrm>
              <a:off x="4674550" y="4812000"/>
              <a:ext cx="35725" cy="38800"/>
            </a:xfrm>
            <a:custGeom>
              <a:avLst/>
              <a:gdLst/>
              <a:ahLst/>
              <a:cxnLst/>
              <a:rect l="l" t="t" r="r" b="b"/>
              <a:pathLst>
                <a:path w="1429" h="1552" extrusionOk="0">
                  <a:moveTo>
                    <a:pt x="332" y="1"/>
                  </a:moveTo>
                  <a:cubicBezTo>
                    <a:pt x="247" y="221"/>
                    <a:pt x="8" y="297"/>
                    <a:pt x="55" y="643"/>
                  </a:cubicBezTo>
                  <a:lnTo>
                    <a:pt x="0" y="607"/>
                  </a:lnTo>
                  <a:lnTo>
                    <a:pt x="0" y="607"/>
                  </a:lnTo>
                  <a:cubicBezTo>
                    <a:pt x="195" y="912"/>
                    <a:pt x="524" y="1280"/>
                    <a:pt x="803" y="1552"/>
                  </a:cubicBezTo>
                  <a:cubicBezTo>
                    <a:pt x="720" y="1040"/>
                    <a:pt x="1428" y="1062"/>
                    <a:pt x="990" y="470"/>
                  </a:cubicBezTo>
                  <a:cubicBezTo>
                    <a:pt x="749" y="122"/>
                    <a:pt x="628" y="174"/>
                    <a:pt x="3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31"/>
            <p:cNvSpPr/>
            <p:nvPr/>
          </p:nvSpPr>
          <p:spPr>
            <a:xfrm>
              <a:off x="4777325" y="4414575"/>
              <a:ext cx="3625" cy="4050"/>
            </a:xfrm>
            <a:custGeom>
              <a:avLst/>
              <a:gdLst/>
              <a:ahLst/>
              <a:cxnLst/>
              <a:rect l="l" t="t" r="r" b="b"/>
              <a:pathLst>
                <a:path w="145" h="162" extrusionOk="0">
                  <a:moveTo>
                    <a:pt x="60" y="1"/>
                  </a:moveTo>
                  <a:cubicBezTo>
                    <a:pt x="44" y="1"/>
                    <a:pt x="25" y="7"/>
                    <a:pt x="1" y="26"/>
                  </a:cubicBezTo>
                  <a:lnTo>
                    <a:pt x="131" y="161"/>
                  </a:lnTo>
                  <a:cubicBezTo>
                    <a:pt x="145" y="128"/>
                    <a:pt x="128" y="76"/>
                    <a:pt x="112" y="22"/>
                  </a:cubicBezTo>
                  <a:cubicBezTo>
                    <a:pt x="96" y="11"/>
                    <a:pt x="80" y="1"/>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31"/>
            <p:cNvSpPr/>
            <p:nvPr/>
          </p:nvSpPr>
          <p:spPr>
            <a:xfrm>
              <a:off x="4686275" y="5048575"/>
              <a:ext cx="19375" cy="26450"/>
            </a:xfrm>
            <a:custGeom>
              <a:avLst/>
              <a:gdLst/>
              <a:ahLst/>
              <a:cxnLst/>
              <a:rect l="l" t="t" r="r" b="b"/>
              <a:pathLst>
                <a:path w="775" h="1058" extrusionOk="0">
                  <a:moveTo>
                    <a:pt x="163" y="1"/>
                  </a:moveTo>
                  <a:cubicBezTo>
                    <a:pt x="43" y="1"/>
                    <a:pt x="40" y="222"/>
                    <a:pt x="0" y="351"/>
                  </a:cubicBezTo>
                  <a:cubicBezTo>
                    <a:pt x="79" y="626"/>
                    <a:pt x="287" y="991"/>
                    <a:pt x="507" y="1057"/>
                  </a:cubicBezTo>
                  <a:cubicBezTo>
                    <a:pt x="604" y="972"/>
                    <a:pt x="775" y="977"/>
                    <a:pt x="723" y="688"/>
                  </a:cubicBezTo>
                  <a:cubicBezTo>
                    <a:pt x="744" y="392"/>
                    <a:pt x="446" y="77"/>
                    <a:pt x="244" y="27"/>
                  </a:cubicBezTo>
                  <a:cubicBezTo>
                    <a:pt x="212" y="9"/>
                    <a:pt x="185" y="1"/>
                    <a:pt x="1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31"/>
            <p:cNvSpPr/>
            <p:nvPr/>
          </p:nvSpPr>
          <p:spPr>
            <a:xfrm>
              <a:off x="4759675" y="4644250"/>
              <a:ext cx="14725" cy="15975"/>
            </a:xfrm>
            <a:custGeom>
              <a:avLst/>
              <a:gdLst/>
              <a:ahLst/>
              <a:cxnLst/>
              <a:rect l="l" t="t" r="r" b="b"/>
              <a:pathLst>
                <a:path w="589" h="639" extrusionOk="0">
                  <a:moveTo>
                    <a:pt x="344" y="0"/>
                  </a:moveTo>
                  <a:cubicBezTo>
                    <a:pt x="262" y="0"/>
                    <a:pt x="176" y="31"/>
                    <a:pt x="92" y="31"/>
                  </a:cubicBezTo>
                  <a:cubicBezTo>
                    <a:pt x="61" y="31"/>
                    <a:pt x="31" y="27"/>
                    <a:pt x="1" y="16"/>
                  </a:cubicBezTo>
                  <a:lnTo>
                    <a:pt x="1" y="16"/>
                  </a:lnTo>
                  <a:cubicBezTo>
                    <a:pt x="84" y="194"/>
                    <a:pt x="46" y="587"/>
                    <a:pt x="287" y="618"/>
                  </a:cubicBezTo>
                  <a:cubicBezTo>
                    <a:pt x="319" y="632"/>
                    <a:pt x="348" y="639"/>
                    <a:pt x="372" y="639"/>
                  </a:cubicBezTo>
                  <a:cubicBezTo>
                    <a:pt x="541" y="639"/>
                    <a:pt x="551" y="334"/>
                    <a:pt x="588" y="194"/>
                  </a:cubicBezTo>
                  <a:cubicBezTo>
                    <a:pt x="517" y="38"/>
                    <a:pt x="433" y="0"/>
                    <a:pt x="3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31"/>
            <p:cNvSpPr/>
            <p:nvPr/>
          </p:nvSpPr>
          <p:spPr>
            <a:xfrm>
              <a:off x="3873200" y="4828650"/>
              <a:ext cx="140025" cy="140800"/>
            </a:xfrm>
            <a:custGeom>
              <a:avLst/>
              <a:gdLst/>
              <a:ahLst/>
              <a:cxnLst/>
              <a:rect l="l" t="t" r="r" b="b"/>
              <a:pathLst>
                <a:path w="5601" h="5632" extrusionOk="0">
                  <a:moveTo>
                    <a:pt x="3339" y="0"/>
                  </a:moveTo>
                  <a:cubicBezTo>
                    <a:pt x="2877" y="59"/>
                    <a:pt x="2881" y="846"/>
                    <a:pt x="2273" y="848"/>
                  </a:cubicBezTo>
                  <a:cubicBezTo>
                    <a:pt x="2188" y="767"/>
                    <a:pt x="1754" y="810"/>
                    <a:pt x="1837" y="576"/>
                  </a:cubicBezTo>
                  <a:lnTo>
                    <a:pt x="1837" y="576"/>
                  </a:lnTo>
                  <a:cubicBezTo>
                    <a:pt x="1683" y="798"/>
                    <a:pt x="1465" y="881"/>
                    <a:pt x="1195" y="895"/>
                  </a:cubicBezTo>
                  <a:cubicBezTo>
                    <a:pt x="869" y="677"/>
                    <a:pt x="897" y="370"/>
                    <a:pt x="743" y="152"/>
                  </a:cubicBezTo>
                  <a:lnTo>
                    <a:pt x="743" y="152"/>
                  </a:lnTo>
                  <a:cubicBezTo>
                    <a:pt x="1113" y="850"/>
                    <a:pt x="646" y="1172"/>
                    <a:pt x="487" y="1613"/>
                  </a:cubicBezTo>
                  <a:cubicBezTo>
                    <a:pt x="473" y="1658"/>
                    <a:pt x="450" y="1676"/>
                    <a:pt x="419" y="1676"/>
                  </a:cubicBezTo>
                  <a:cubicBezTo>
                    <a:pt x="330" y="1676"/>
                    <a:pt x="183" y="1530"/>
                    <a:pt x="49" y="1509"/>
                  </a:cubicBezTo>
                  <a:lnTo>
                    <a:pt x="49" y="1509"/>
                  </a:lnTo>
                  <a:cubicBezTo>
                    <a:pt x="307" y="1833"/>
                    <a:pt x="262" y="2044"/>
                    <a:pt x="333" y="2302"/>
                  </a:cubicBezTo>
                  <a:cubicBezTo>
                    <a:pt x="320" y="2300"/>
                    <a:pt x="308" y="2299"/>
                    <a:pt x="298" y="2299"/>
                  </a:cubicBezTo>
                  <a:cubicBezTo>
                    <a:pt x="1" y="2299"/>
                    <a:pt x="545" y="3058"/>
                    <a:pt x="240" y="3058"/>
                  </a:cubicBezTo>
                  <a:cubicBezTo>
                    <a:pt x="191" y="3058"/>
                    <a:pt x="121" y="3039"/>
                    <a:pt x="21" y="2994"/>
                  </a:cubicBezTo>
                  <a:lnTo>
                    <a:pt x="21" y="2994"/>
                  </a:lnTo>
                  <a:cubicBezTo>
                    <a:pt x="613" y="3614"/>
                    <a:pt x="921" y="3972"/>
                    <a:pt x="1442" y="4663"/>
                  </a:cubicBezTo>
                  <a:cubicBezTo>
                    <a:pt x="1707" y="4770"/>
                    <a:pt x="1993" y="4732"/>
                    <a:pt x="2240" y="4985"/>
                  </a:cubicBezTo>
                  <a:cubicBezTo>
                    <a:pt x="2666" y="5182"/>
                    <a:pt x="2221" y="5340"/>
                    <a:pt x="2628" y="5475"/>
                  </a:cubicBezTo>
                  <a:cubicBezTo>
                    <a:pt x="2750" y="5384"/>
                    <a:pt x="2979" y="5334"/>
                    <a:pt x="3254" y="5334"/>
                  </a:cubicBezTo>
                  <a:cubicBezTo>
                    <a:pt x="3633" y="5334"/>
                    <a:pt x="4099" y="5427"/>
                    <a:pt x="4497" y="5632"/>
                  </a:cubicBezTo>
                  <a:cubicBezTo>
                    <a:pt x="4407" y="5553"/>
                    <a:pt x="4345" y="5452"/>
                    <a:pt x="4291" y="5381"/>
                  </a:cubicBezTo>
                  <a:cubicBezTo>
                    <a:pt x="4710" y="5167"/>
                    <a:pt x="5219" y="5040"/>
                    <a:pt x="5600" y="4798"/>
                  </a:cubicBezTo>
                  <a:cubicBezTo>
                    <a:pt x="5489" y="3967"/>
                    <a:pt x="5505" y="2842"/>
                    <a:pt x="5015" y="2143"/>
                  </a:cubicBezTo>
                  <a:cubicBezTo>
                    <a:pt x="4977" y="2153"/>
                    <a:pt x="4940" y="2157"/>
                    <a:pt x="4904" y="2157"/>
                  </a:cubicBezTo>
                  <a:cubicBezTo>
                    <a:pt x="4506" y="2157"/>
                    <a:pt x="4275" y="1622"/>
                    <a:pt x="3938" y="1348"/>
                  </a:cubicBezTo>
                  <a:cubicBezTo>
                    <a:pt x="3992" y="1298"/>
                    <a:pt x="4186" y="1279"/>
                    <a:pt x="4146" y="1239"/>
                  </a:cubicBezTo>
                  <a:cubicBezTo>
                    <a:pt x="4068" y="1214"/>
                    <a:pt x="3985" y="1208"/>
                    <a:pt x="3898" y="1208"/>
                  </a:cubicBezTo>
                  <a:cubicBezTo>
                    <a:pt x="3815" y="1208"/>
                    <a:pt x="3729" y="1214"/>
                    <a:pt x="3639" y="1214"/>
                  </a:cubicBezTo>
                  <a:cubicBezTo>
                    <a:pt x="3425" y="1214"/>
                    <a:pt x="3192" y="1184"/>
                    <a:pt x="2948" y="985"/>
                  </a:cubicBezTo>
                  <a:cubicBezTo>
                    <a:pt x="2638" y="514"/>
                    <a:pt x="3232" y="291"/>
                    <a:pt x="3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31"/>
            <p:cNvSpPr/>
            <p:nvPr/>
          </p:nvSpPr>
          <p:spPr>
            <a:xfrm>
              <a:off x="4846525" y="4381300"/>
              <a:ext cx="106675" cy="113225"/>
            </a:xfrm>
            <a:custGeom>
              <a:avLst/>
              <a:gdLst/>
              <a:ahLst/>
              <a:cxnLst/>
              <a:rect l="l" t="t" r="r" b="b"/>
              <a:pathLst>
                <a:path w="4267" h="4529" extrusionOk="0">
                  <a:moveTo>
                    <a:pt x="3691" y="3831"/>
                  </a:moveTo>
                  <a:cubicBezTo>
                    <a:pt x="3677" y="3834"/>
                    <a:pt x="3664" y="3837"/>
                    <a:pt x="3650" y="3841"/>
                  </a:cubicBezTo>
                  <a:lnTo>
                    <a:pt x="3650" y="3841"/>
                  </a:lnTo>
                  <a:cubicBezTo>
                    <a:pt x="3664" y="3839"/>
                    <a:pt x="3678" y="3836"/>
                    <a:pt x="3691" y="3831"/>
                  </a:cubicBezTo>
                  <a:close/>
                  <a:moveTo>
                    <a:pt x="3861" y="3774"/>
                  </a:moveTo>
                  <a:cubicBezTo>
                    <a:pt x="3801" y="3774"/>
                    <a:pt x="3749" y="3811"/>
                    <a:pt x="3691" y="3831"/>
                  </a:cubicBezTo>
                  <a:lnTo>
                    <a:pt x="3691" y="3831"/>
                  </a:lnTo>
                  <a:cubicBezTo>
                    <a:pt x="3729" y="3823"/>
                    <a:pt x="3767" y="3818"/>
                    <a:pt x="3806" y="3818"/>
                  </a:cubicBezTo>
                  <a:cubicBezTo>
                    <a:pt x="3872" y="3818"/>
                    <a:pt x="3941" y="3831"/>
                    <a:pt x="4015" y="3861"/>
                  </a:cubicBezTo>
                  <a:cubicBezTo>
                    <a:pt x="3955" y="3795"/>
                    <a:pt x="3906" y="3774"/>
                    <a:pt x="3861" y="3774"/>
                  </a:cubicBezTo>
                  <a:close/>
                  <a:moveTo>
                    <a:pt x="2019" y="0"/>
                  </a:moveTo>
                  <a:cubicBezTo>
                    <a:pt x="1505" y="282"/>
                    <a:pt x="1209" y="436"/>
                    <a:pt x="773" y="735"/>
                  </a:cubicBezTo>
                  <a:lnTo>
                    <a:pt x="718" y="524"/>
                  </a:lnTo>
                  <a:lnTo>
                    <a:pt x="321" y="1578"/>
                  </a:lnTo>
                  <a:cubicBezTo>
                    <a:pt x="292" y="1554"/>
                    <a:pt x="254" y="1566"/>
                    <a:pt x="252" y="1481"/>
                  </a:cubicBezTo>
                  <a:lnTo>
                    <a:pt x="252" y="1481"/>
                  </a:lnTo>
                  <a:cubicBezTo>
                    <a:pt x="261" y="2212"/>
                    <a:pt x="1" y="2930"/>
                    <a:pt x="640" y="3527"/>
                  </a:cubicBezTo>
                  <a:cubicBezTo>
                    <a:pt x="1159" y="3818"/>
                    <a:pt x="1547" y="4313"/>
                    <a:pt x="2049" y="4528"/>
                  </a:cubicBezTo>
                  <a:lnTo>
                    <a:pt x="1988" y="4346"/>
                  </a:lnTo>
                  <a:cubicBezTo>
                    <a:pt x="2052" y="4260"/>
                    <a:pt x="2115" y="4227"/>
                    <a:pt x="2177" y="4227"/>
                  </a:cubicBezTo>
                  <a:cubicBezTo>
                    <a:pt x="2364" y="4227"/>
                    <a:pt x="2548" y="4514"/>
                    <a:pt x="2750" y="4528"/>
                  </a:cubicBezTo>
                  <a:lnTo>
                    <a:pt x="2615" y="4197"/>
                  </a:lnTo>
                  <a:lnTo>
                    <a:pt x="2615" y="4197"/>
                  </a:lnTo>
                  <a:cubicBezTo>
                    <a:pt x="2671" y="4211"/>
                    <a:pt x="2723" y="4218"/>
                    <a:pt x="2774" y="4218"/>
                  </a:cubicBezTo>
                  <a:cubicBezTo>
                    <a:pt x="3114" y="4218"/>
                    <a:pt x="3356" y="3927"/>
                    <a:pt x="3650" y="3841"/>
                  </a:cubicBezTo>
                  <a:lnTo>
                    <a:pt x="3650" y="3841"/>
                  </a:lnTo>
                  <a:cubicBezTo>
                    <a:pt x="3641" y="3843"/>
                    <a:pt x="3633" y="3843"/>
                    <a:pt x="3624" y="3843"/>
                  </a:cubicBezTo>
                  <a:cubicBezTo>
                    <a:pt x="3588" y="3843"/>
                    <a:pt x="3550" y="3832"/>
                    <a:pt x="3506" y="3801"/>
                  </a:cubicBezTo>
                  <a:cubicBezTo>
                    <a:pt x="3529" y="3297"/>
                    <a:pt x="3754" y="3276"/>
                    <a:pt x="3996" y="3001"/>
                  </a:cubicBezTo>
                  <a:lnTo>
                    <a:pt x="3752" y="2830"/>
                  </a:lnTo>
                  <a:cubicBezTo>
                    <a:pt x="3887" y="2551"/>
                    <a:pt x="3851" y="2253"/>
                    <a:pt x="4031" y="1966"/>
                  </a:cubicBezTo>
                  <a:lnTo>
                    <a:pt x="4031" y="1966"/>
                  </a:lnTo>
                  <a:cubicBezTo>
                    <a:pt x="3982" y="2009"/>
                    <a:pt x="3946" y="2027"/>
                    <a:pt x="3920" y="2027"/>
                  </a:cubicBezTo>
                  <a:cubicBezTo>
                    <a:pt x="3811" y="2027"/>
                    <a:pt x="3870" y="1716"/>
                    <a:pt x="3811" y="1594"/>
                  </a:cubicBezTo>
                  <a:cubicBezTo>
                    <a:pt x="3862" y="1495"/>
                    <a:pt x="3949" y="1480"/>
                    <a:pt x="4030" y="1480"/>
                  </a:cubicBezTo>
                  <a:cubicBezTo>
                    <a:pt x="4067" y="1480"/>
                    <a:pt x="4103" y="1483"/>
                    <a:pt x="4133" y="1483"/>
                  </a:cubicBezTo>
                  <a:cubicBezTo>
                    <a:pt x="4224" y="1483"/>
                    <a:pt x="4267" y="1454"/>
                    <a:pt x="4152" y="1222"/>
                  </a:cubicBezTo>
                  <a:cubicBezTo>
                    <a:pt x="3428" y="1031"/>
                    <a:pt x="2859" y="67"/>
                    <a:pt x="20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31"/>
            <p:cNvSpPr/>
            <p:nvPr/>
          </p:nvSpPr>
          <p:spPr>
            <a:xfrm>
              <a:off x="4764425" y="4718750"/>
              <a:ext cx="11675" cy="12850"/>
            </a:xfrm>
            <a:custGeom>
              <a:avLst/>
              <a:gdLst/>
              <a:ahLst/>
              <a:cxnLst/>
              <a:rect l="l" t="t" r="r" b="b"/>
              <a:pathLst>
                <a:path w="467" h="514" extrusionOk="0">
                  <a:moveTo>
                    <a:pt x="261" y="1"/>
                  </a:moveTo>
                  <a:cubicBezTo>
                    <a:pt x="135" y="15"/>
                    <a:pt x="0" y="212"/>
                    <a:pt x="159" y="446"/>
                  </a:cubicBezTo>
                  <a:cubicBezTo>
                    <a:pt x="215" y="490"/>
                    <a:pt x="272" y="514"/>
                    <a:pt x="321" y="514"/>
                  </a:cubicBezTo>
                  <a:cubicBezTo>
                    <a:pt x="405" y="514"/>
                    <a:pt x="467" y="442"/>
                    <a:pt x="467" y="276"/>
                  </a:cubicBezTo>
                  <a:cubicBezTo>
                    <a:pt x="431" y="174"/>
                    <a:pt x="370" y="46"/>
                    <a:pt x="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31"/>
            <p:cNvSpPr/>
            <p:nvPr/>
          </p:nvSpPr>
          <p:spPr>
            <a:xfrm>
              <a:off x="4778275" y="4680125"/>
              <a:ext cx="5750" cy="6700"/>
            </a:xfrm>
            <a:custGeom>
              <a:avLst/>
              <a:gdLst/>
              <a:ahLst/>
              <a:cxnLst/>
              <a:rect l="l" t="t" r="r" b="b"/>
              <a:pathLst>
                <a:path w="230" h="268" extrusionOk="0">
                  <a:moveTo>
                    <a:pt x="43" y="1"/>
                  </a:moveTo>
                  <a:cubicBezTo>
                    <a:pt x="18" y="1"/>
                    <a:pt x="0" y="16"/>
                    <a:pt x="0" y="71"/>
                  </a:cubicBezTo>
                  <a:cubicBezTo>
                    <a:pt x="8" y="198"/>
                    <a:pt x="81" y="267"/>
                    <a:pt x="140" y="267"/>
                  </a:cubicBezTo>
                  <a:cubicBezTo>
                    <a:pt x="174" y="267"/>
                    <a:pt x="203" y="246"/>
                    <a:pt x="214" y="201"/>
                  </a:cubicBezTo>
                  <a:cubicBezTo>
                    <a:pt x="199" y="149"/>
                    <a:pt x="230" y="23"/>
                    <a:pt x="140" y="23"/>
                  </a:cubicBezTo>
                  <a:cubicBezTo>
                    <a:pt x="139" y="23"/>
                    <a:pt x="139" y="23"/>
                    <a:pt x="138" y="23"/>
                  </a:cubicBezTo>
                  <a:cubicBezTo>
                    <a:pt x="107" y="19"/>
                    <a:pt x="70" y="1"/>
                    <a:pt x="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31"/>
            <p:cNvSpPr/>
            <p:nvPr/>
          </p:nvSpPr>
          <p:spPr>
            <a:xfrm>
              <a:off x="4864050" y="4547100"/>
              <a:ext cx="8050" cy="6175"/>
            </a:xfrm>
            <a:custGeom>
              <a:avLst/>
              <a:gdLst/>
              <a:ahLst/>
              <a:cxnLst/>
              <a:rect l="l" t="t" r="r" b="b"/>
              <a:pathLst>
                <a:path w="322" h="247" extrusionOk="0">
                  <a:moveTo>
                    <a:pt x="215" y="1"/>
                  </a:moveTo>
                  <a:cubicBezTo>
                    <a:pt x="110" y="1"/>
                    <a:pt x="44" y="97"/>
                    <a:pt x="1" y="210"/>
                  </a:cubicBezTo>
                  <a:cubicBezTo>
                    <a:pt x="44" y="233"/>
                    <a:pt x="94" y="247"/>
                    <a:pt x="140" y="247"/>
                  </a:cubicBezTo>
                  <a:cubicBezTo>
                    <a:pt x="242" y="247"/>
                    <a:pt x="322" y="179"/>
                    <a:pt x="250" y="4"/>
                  </a:cubicBezTo>
                  <a:cubicBezTo>
                    <a:pt x="237" y="2"/>
                    <a:pt x="226"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31"/>
            <p:cNvSpPr/>
            <p:nvPr/>
          </p:nvSpPr>
          <p:spPr>
            <a:xfrm>
              <a:off x="4900950" y="4497225"/>
              <a:ext cx="8475" cy="10625"/>
            </a:xfrm>
            <a:custGeom>
              <a:avLst/>
              <a:gdLst/>
              <a:ahLst/>
              <a:cxnLst/>
              <a:rect l="l" t="t" r="r" b="b"/>
              <a:pathLst>
                <a:path w="339" h="425" extrusionOk="0">
                  <a:moveTo>
                    <a:pt x="0" y="0"/>
                  </a:moveTo>
                  <a:lnTo>
                    <a:pt x="339" y="424"/>
                  </a:lnTo>
                  <a:lnTo>
                    <a:pt x="280" y="242"/>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31"/>
            <p:cNvSpPr/>
            <p:nvPr/>
          </p:nvSpPr>
          <p:spPr>
            <a:xfrm>
              <a:off x="4957425" y="4398825"/>
              <a:ext cx="3800" cy="6350"/>
            </a:xfrm>
            <a:custGeom>
              <a:avLst/>
              <a:gdLst/>
              <a:ahLst/>
              <a:cxnLst/>
              <a:rect l="l" t="t" r="r" b="b"/>
              <a:pathLst>
                <a:path w="152" h="254" extrusionOk="0">
                  <a:moveTo>
                    <a:pt x="97" y="0"/>
                  </a:moveTo>
                  <a:lnTo>
                    <a:pt x="97" y="0"/>
                  </a:lnTo>
                  <a:cubicBezTo>
                    <a:pt x="12" y="17"/>
                    <a:pt x="0" y="185"/>
                    <a:pt x="76" y="254"/>
                  </a:cubicBezTo>
                  <a:cubicBezTo>
                    <a:pt x="152" y="185"/>
                    <a:pt x="150" y="4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31"/>
            <p:cNvSpPr/>
            <p:nvPr/>
          </p:nvSpPr>
          <p:spPr>
            <a:xfrm>
              <a:off x="4954925" y="4451125"/>
              <a:ext cx="15950" cy="6275"/>
            </a:xfrm>
            <a:custGeom>
              <a:avLst/>
              <a:gdLst/>
              <a:ahLst/>
              <a:cxnLst/>
              <a:rect l="l" t="t" r="r" b="b"/>
              <a:pathLst>
                <a:path w="638" h="251" extrusionOk="0">
                  <a:moveTo>
                    <a:pt x="306" y="0"/>
                  </a:moveTo>
                  <a:cubicBezTo>
                    <a:pt x="184" y="0"/>
                    <a:pt x="82" y="144"/>
                    <a:pt x="1" y="251"/>
                  </a:cubicBezTo>
                  <a:lnTo>
                    <a:pt x="3" y="251"/>
                  </a:lnTo>
                  <a:cubicBezTo>
                    <a:pt x="64" y="180"/>
                    <a:pt x="122" y="156"/>
                    <a:pt x="178" y="156"/>
                  </a:cubicBezTo>
                  <a:cubicBezTo>
                    <a:pt x="288" y="156"/>
                    <a:pt x="389" y="247"/>
                    <a:pt x="478" y="247"/>
                  </a:cubicBezTo>
                  <a:cubicBezTo>
                    <a:pt x="537" y="247"/>
                    <a:pt x="591" y="206"/>
                    <a:pt x="638" y="68"/>
                  </a:cubicBezTo>
                  <a:cubicBezTo>
                    <a:pt x="636" y="68"/>
                    <a:pt x="634" y="68"/>
                    <a:pt x="632" y="68"/>
                  </a:cubicBezTo>
                  <a:cubicBezTo>
                    <a:pt x="587" y="68"/>
                    <a:pt x="500" y="150"/>
                    <a:pt x="446" y="150"/>
                  </a:cubicBezTo>
                  <a:cubicBezTo>
                    <a:pt x="414" y="150"/>
                    <a:pt x="394" y="121"/>
                    <a:pt x="401" y="30"/>
                  </a:cubicBezTo>
                  <a:cubicBezTo>
                    <a:pt x="368" y="9"/>
                    <a:pt x="336" y="0"/>
                    <a:pt x="3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31"/>
            <p:cNvSpPr/>
            <p:nvPr/>
          </p:nvSpPr>
          <p:spPr>
            <a:xfrm>
              <a:off x="5240950" y="4283725"/>
              <a:ext cx="94800" cy="85875"/>
            </a:xfrm>
            <a:custGeom>
              <a:avLst/>
              <a:gdLst/>
              <a:ahLst/>
              <a:cxnLst/>
              <a:rect l="l" t="t" r="r" b="b"/>
              <a:pathLst>
                <a:path w="3792" h="3435" extrusionOk="0">
                  <a:moveTo>
                    <a:pt x="1464" y="1"/>
                  </a:moveTo>
                  <a:cubicBezTo>
                    <a:pt x="772" y="226"/>
                    <a:pt x="379" y="884"/>
                    <a:pt x="88" y="1566"/>
                  </a:cubicBezTo>
                  <a:lnTo>
                    <a:pt x="88" y="1569"/>
                  </a:lnTo>
                  <a:cubicBezTo>
                    <a:pt x="22" y="1895"/>
                    <a:pt x="0" y="2132"/>
                    <a:pt x="244" y="2343"/>
                  </a:cubicBezTo>
                  <a:cubicBezTo>
                    <a:pt x="404" y="2502"/>
                    <a:pt x="424" y="2941"/>
                    <a:pt x="644" y="2941"/>
                  </a:cubicBezTo>
                  <a:cubicBezTo>
                    <a:pt x="685" y="2941"/>
                    <a:pt x="734" y="2925"/>
                    <a:pt x="791" y="2890"/>
                  </a:cubicBezTo>
                  <a:cubicBezTo>
                    <a:pt x="965" y="3303"/>
                    <a:pt x="1279" y="3359"/>
                    <a:pt x="1600" y="3359"/>
                  </a:cubicBezTo>
                  <a:cubicBezTo>
                    <a:pt x="1719" y="3359"/>
                    <a:pt x="1839" y="3352"/>
                    <a:pt x="1953" y="3352"/>
                  </a:cubicBezTo>
                  <a:cubicBezTo>
                    <a:pt x="2110" y="3352"/>
                    <a:pt x="2257" y="3366"/>
                    <a:pt x="2376" y="3435"/>
                  </a:cubicBezTo>
                  <a:cubicBezTo>
                    <a:pt x="2373" y="3416"/>
                    <a:pt x="2369" y="3397"/>
                    <a:pt x="2373" y="3371"/>
                  </a:cubicBezTo>
                  <a:cubicBezTo>
                    <a:pt x="2773" y="3245"/>
                    <a:pt x="2875" y="3096"/>
                    <a:pt x="3124" y="2750"/>
                  </a:cubicBezTo>
                  <a:cubicBezTo>
                    <a:pt x="3155" y="2795"/>
                    <a:pt x="3171" y="2814"/>
                    <a:pt x="3167" y="2859"/>
                  </a:cubicBezTo>
                  <a:cubicBezTo>
                    <a:pt x="3318" y="2582"/>
                    <a:pt x="3519" y="2217"/>
                    <a:pt x="3484" y="1827"/>
                  </a:cubicBezTo>
                  <a:cubicBezTo>
                    <a:pt x="3513" y="1806"/>
                    <a:pt x="3541" y="1798"/>
                    <a:pt x="3568" y="1798"/>
                  </a:cubicBezTo>
                  <a:cubicBezTo>
                    <a:pt x="3643" y="1798"/>
                    <a:pt x="3709" y="1857"/>
                    <a:pt x="3773" y="1857"/>
                  </a:cubicBezTo>
                  <a:cubicBezTo>
                    <a:pt x="3779" y="1857"/>
                    <a:pt x="3785" y="1856"/>
                    <a:pt x="3792" y="1855"/>
                  </a:cubicBezTo>
                  <a:cubicBezTo>
                    <a:pt x="3638" y="1744"/>
                    <a:pt x="3460" y="1696"/>
                    <a:pt x="3467" y="1415"/>
                  </a:cubicBezTo>
                  <a:lnTo>
                    <a:pt x="3780" y="1249"/>
                  </a:lnTo>
                  <a:lnTo>
                    <a:pt x="3780" y="1249"/>
                  </a:lnTo>
                  <a:cubicBezTo>
                    <a:pt x="3735" y="1257"/>
                    <a:pt x="3695" y="1261"/>
                    <a:pt x="3660" y="1261"/>
                  </a:cubicBezTo>
                  <a:cubicBezTo>
                    <a:pt x="3138" y="1261"/>
                    <a:pt x="3534" y="447"/>
                    <a:pt x="2973" y="447"/>
                  </a:cubicBezTo>
                  <a:cubicBezTo>
                    <a:pt x="2945" y="447"/>
                    <a:pt x="2914" y="449"/>
                    <a:pt x="2880" y="453"/>
                  </a:cubicBezTo>
                  <a:cubicBezTo>
                    <a:pt x="2854" y="323"/>
                    <a:pt x="2982" y="347"/>
                    <a:pt x="3024" y="304"/>
                  </a:cubicBezTo>
                  <a:cubicBezTo>
                    <a:pt x="2913" y="177"/>
                    <a:pt x="2761" y="144"/>
                    <a:pt x="2590" y="144"/>
                  </a:cubicBezTo>
                  <a:cubicBezTo>
                    <a:pt x="2406" y="144"/>
                    <a:pt x="2201" y="181"/>
                    <a:pt x="2003" y="181"/>
                  </a:cubicBezTo>
                  <a:cubicBezTo>
                    <a:pt x="1809" y="181"/>
                    <a:pt x="1620" y="145"/>
                    <a:pt x="14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31"/>
            <p:cNvSpPr/>
            <p:nvPr/>
          </p:nvSpPr>
          <p:spPr>
            <a:xfrm>
              <a:off x="5300325" y="4369575"/>
              <a:ext cx="4300" cy="4400"/>
            </a:xfrm>
            <a:custGeom>
              <a:avLst/>
              <a:gdLst/>
              <a:ahLst/>
              <a:cxnLst/>
              <a:rect l="l" t="t" r="r" b="b"/>
              <a:pathLst>
                <a:path w="172" h="176" extrusionOk="0">
                  <a:moveTo>
                    <a:pt x="1" y="1"/>
                  </a:moveTo>
                  <a:lnTo>
                    <a:pt x="1" y="1"/>
                  </a:lnTo>
                  <a:cubicBezTo>
                    <a:pt x="10" y="105"/>
                    <a:pt x="100" y="159"/>
                    <a:pt x="171" y="176"/>
                  </a:cubicBezTo>
                  <a:cubicBezTo>
                    <a:pt x="126" y="95"/>
                    <a:pt x="67" y="4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31"/>
            <p:cNvSpPr/>
            <p:nvPr/>
          </p:nvSpPr>
          <p:spPr>
            <a:xfrm>
              <a:off x="4850750" y="4767200"/>
              <a:ext cx="10125" cy="13350"/>
            </a:xfrm>
            <a:custGeom>
              <a:avLst/>
              <a:gdLst/>
              <a:ahLst/>
              <a:cxnLst/>
              <a:rect l="l" t="t" r="r" b="b"/>
              <a:pathLst>
                <a:path w="405" h="534" extrusionOk="0">
                  <a:moveTo>
                    <a:pt x="206" y="0"/>
                  </a:moveTo>
                  <a:cubicBezTo>
                    <a:pt x="135" y="52"/>
                    <a:pt x="0" y="123"/>
                    <a:pt x="40" y="313"/>
                  </a:cubicBezTo>
                  <a:cubicBezTo>
                    <a:pt x="108" y="427"/>
                    <a:pt x="205" y="534"/>
                    <a:pt x="292" y="534"/>
                  </a:cubicBezTo>
                  <a:cubicBezTo>
                    <a:pt x="333" y="534"/>
                    <a:pt x="372" y="510"/>
                    <a:pt x="405" y="452"/>
                  </a:cubicBezTo>
                  <a:cubicBezTo>
                    <a:pt x="391" y="284"/>
                    <a:pt x="362" y="64"/>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31"/>
            <p:cNvSpPr/>
            <p:nvPr/>
          </p:nvSpPr>
          <p:spPr>
            <a:xfrm>
              <a:off x="4918650" y="4631950"/>
              <a:ext cx="3225" cy="1350"/>
            </a:xfrm>
            <a:custGeom>
              <a:avLst/>
              <a:gdLst/>
              <a:ahLst/>
              <a:cxnLst/>
              <a:rect l="l" t="t" r="r" b="b"/>
              <a:pathLst>
                <a:path w="129" h="54" extrusionOk="0">
                  <a:moveTo>
                    <a:pt x="30" y="0"/>
                  </a:moveTo>
                  <a:cubicBezTo>
                    <a:pt x="13" y="0"/>
                    <a:pt x="0" y="9"/>
                    <a:pt x="0" y="53"/>
                  </a:cubicBezTo>
                  <a:lnTo>
                    <a:pt x="128" y="49"/>
                  </a:lnTo>
                  <a:lnTo>
                    <a:pt x="81" y="4"/>
                  </a:lnTo>
                  <a:cubicBezTo>
                    <a:pt x="77" y="5"/>
                    <a:pt x="74" y="5"/>
                    <a:pt x="70" y="5"/>
                  </a:cubicBezTo>
                  <a:cubicBezTo>
                    <a:pt x="56" y="5"/>
                    <a:pt x="42" y="0"/>
                    <a:pt x="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31"/>
            <p:cNvSpPr/>
            <p:nvPr/>
          </p:nvSpPr>
          <p:spPr>
            <a:xfrm>
              <a:off x="4930300" y="4635725"/>
              <a:ext cx="3525" cy="3600"/>
            </a:xfrm>
            <a:custGeom>
              <a:avLst/>
              <a:gdLst/>
              <a:ahLst/>
              <a:cxnLst/>
              <a:rect l="l" t="t" r="r" b="b"/>
              <a:pathLst>
                <a:path w="141" h="144" extrusionOk="0">
                  <a:moveTo>
                    <a:pt x="24" y="0"/>
                  </a:moveTo>
                  <a:cubicBezTo>
                    <a:pt x="16" y="0"/>
                    <a:pt x="8" y="3"/>
                    <a:pt x="1" y="9"/>
                  </a:cubicBezTo>
                  <a:lnTo>
                    <a:pt x="141" y="144"/>
                  </a:lnTo>
                  <a:lnTo>
                    <a:pt x="129" y="89"/>
                  </a:lnTo>
                  <a:cubicBezTo>
                    <a:pt x="109" y="72"/>
                    <a:pt x="66" y="0"/>
                    <a:pt x="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31"/>
            <p:cNvSpPr/>
            <p:nvPr/>
          </p:nvSpPr>
          <p:spPr>
            <a:xfrm>
              <a:off x="4918050" y="4661850"/>
              <a:ext cx="24425" cy="31600"/>
            </a:xfrm>
            <a:custGeom>
              <a:avLst/>
              <a:gdLst/>
              <a:ahLst/>
              <a:cxnLst/>
              <a:rect l="l" t="t" r="r" b="b"/>
              <a:pathLst>
                <a:path w="977" h="1264" extrusionOk="0">
                  <a:moveTo>
                    <a:pt x="515" y="1"/>
                  </a:moveTo>
                  <a:cubicBezTo>
                    <a:pt x="393" y="1"/>
                    <a:pt x="210" y="252"/>
                    <a:pt x="91" y="304"/>
                  </a:cubicBezTo>
                  <a:cubicBezTo>
                    <a:pt x="1" y="468"/>
                    <a:pt x="50" y="849"/>
                    <a:pt x="131" y="967"/>
                  </a:cubicBezTo>
                  <a:cubicBezTo>
                    <a:pt x="260" y="1188"/>
                    <a:pt x="382" y="1205"/>
                    <a:pt x="493" y="1205"/>
                  </a:cubicBezTo>
                  <a:cubicBezTo>
                    <a:pt x="513" y="1205"/>
                    <a:pt x="532" y="1204"/>
                    <a:pt x="551" y="1204"/>
                  </a:cubicBezTo>
                  <a:cubicBezTo>
                    <a:pt x="615" y="1204"/>
                    <a:pt x="674" y="1211"/>
                    <a:pt x="728" y="1263"/>
                  </a:cubicBezTo>
                  <a:cubicBezTo>
                    <a:pt x="884" y="832"/>
                    <a:pt x="749" y="697"/>
                    <a:pt x="976" y="330"/>
                  </a:cubicBezTo>
                  <a:lnTo>
                    <a:pt x="635" y="247"/>
                  </a:lnTo>
                  <a:cubicBezTo>
                    <a:pt x="621" y="64"/>
                    <a:pt x="576" y="1"/>
                    <a:pt x="5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31"/>
            <p:cNvSpPr/>
            <p:nvPr/>
          </p:nvSpPr>
          <p:spPr>
            <a:xfrm>
              <a:off x="5335325" y="4275375"/>
              <a:ext cx="2550" cy="1625"/>
            </a:xfrm>
            <a:custGeom>
              <a:avLst/>
              <a:gdLst/>
              <a:ahLst/>
              <a:cxnLst/>
              <a:rect l="l" t="t" r="r" b="b"/>
              <a:pathLst>
                <a:path w="102" h="65" extrusionOk="0">
                  <a:moveTo>
                    <a:pt x="64" y="1"/>
                  </a:moveTo>
                  <a:lnTo>
                    <a:pt x="0" y="65"/>
                  </a:lnTo>
                  <a:lnTo>
                    <a:pt x="102" y="3"/>
                  </a:lnTo>
                  <a:lnTo>
                    <a:pt x="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31"/>
            <p:cNvSpPr/>
            <p:nvPr/>
          </p:nvSpPr>
          <p:spPr>
            <a:xfrm>
              <a:off x="4933375" y="4660925"/>
              <a:ext cx="925" cy="2925"/>
            </a:xfrm>
            <a:custGeom>
              <a:avLst/>
              <a:gdLst/>
              <a:ahLst/>
              <a:cxnLst/>
              <a:rect l="l" t="t" r="r" b="b"/>
              <a:pathLst>
                <a:path w="37" h="117" extrusionOk="0">
                  <a:moveTo>
                    <a:pt x="36" y="0"/>
                  </a:moveTo>
                  <a:lnTo>
                    <a:pt x="1" y="93"/>
                  </a:lnTo>
                  <a:lnTo>
                    <a:pt x="25" y="116"/>
                  </a:lnTo>
                  <a:lnTo>
                    <a:pt x="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31"/>
            <p:cNvSpPr/>
            <p:nvPr/>
          </p:nvSpPr>
          <p:spPr>
            <a:xfrm>
              <a:off x="5583675" y="3884350"/>
              <a:ext cx="6950" cy="2100"/>
            </a:xfrm>
            <a:custGeom>
              <a:avLst/>
              <a:gdLst/>
              <a:ahLst/>
              <a:cxnLst/>
              <a:rect l="l" t="t" r="r" b="b"/>
              <a:pathLst>
                <a:path w="278" h="84" extrusionOk="0">
                  <a:moveTo>
                    <a:pt x="211" y="0"/>
                  </a:moveTo>
                  <a:lnTo>
                    <a:pt x="0" y="83"/>
                  </a:lnTo>
                  <a:lnTo>
                    <a:pt x="278" y="10"/>
                  </a:lnTo>
                  <a:lnTo>
                    <a:pt x="2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31"/>
            <p:cNvSpPr/>
            <p:nvPr/>
          </p:nvSpPr>
          <p:spPr>
            <a:xfrm>
              <a:off x="5349100" y="4290950"/>
              <a:ext cx="4350" cy="500"/>
            </a:xfrm>
            <a:custGeom>
              <a:avLst/>
              <a:gdLst/>
              <a:ahLst/>
              <a:cxnLst/>
              <a:rect l="l" t="t" r="r" b="b"/>
              <a:pathLst>
                <a:path w="174" h="20" extrusionOk="0">
                  <a:moveTo>
                    <a:pt x="60" y="1"/>
                  </a:moveTo>
                  <a:lnTo>
                    <a:pt x="1" y="20"/>
                  </a:lnTo>
                  <a:lnTo>
                    <a:pt x="174" y="3"/>
                  </a:lnTo>
                  <a:lnTo>
                    <a:pt x="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31"/>
            <p:cNvSpPr/>
            <p:nvPr/>
          </p:nvSpPr>
          <p:spPr>
            <a:xfrm>
              <a:off x="5365575" y="4288300"/>
              <a:ext cx="4175" cy="3275"/>
            </a:xfrm>
            <a:custGeom>
              <a:avLst/>
              <a:gdLst/>
              <a:ahLst/>
              <a:cxnLst/>
              <a:rect l="l" t="t" r="r" b="b"/>
              <a:pathLst>
                <a:path w="167" h="131" extrusionOk="0">
                  <a:moveTo>
                    <a:pt x="97" y="0"/>
                  </a:moveTo>
                  <a:cubicBezTo>
                    <a:pt x="0" y="19"/>
                    <a:pt x="33" y="64"/>
                    <a:pt x="45" y="130"/>
                  </a:cubicBezTo>
                  <a:cubicBezTo>
                    <a:pt x="88" y="88"/>
                    <a:pt x="166" y="4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31"/>
            <p:cNvSpPr/>
            <p:nvPr/>
          </p:nvSpPr>
          <p:spPr>
            <a:xfrm>
              <a:off x="5327025" y="4343925"/>
              <a:ext cx="2525" cy="3700"/>
            </a:xfrm>
            <a:custGeom>
              <a:avLst/>
              <a:gdLst/>
              <a:ahLst/>
              <a:cxnLst/>
              <a:rect l="l" t="t" r="r" b="b"/>
              <a:pathLst>
                <a:path w="101" h="148" extrusionOk="0">
                  <a:moveTo>
                    <a:pt x="17" y="0"/>
                  </a:moveTo>
                  <a:cubicBezTo>
                    <a:pt x="12" y="0"/>
                    <a:pt x="7" y="1"/>
                    <a:pt x="1" y="4"/>
                  </a:cubicBezTo>
                  <a:cubicBezTo>
                    <a:pt x="25" y="35"/>
                    <a:pt x="30" y="148"/>
                    <a:pt x="58" y="148"/>
                  </a:cubicBezTo>
                  <a:cubicBezTo>
                    <a:pt x="68" y="148"/>
                    <a:pt x="82" y="132"/>
                    <a:pt x="100" y="91"/>
                  </a:cubicBezTo>
                  <a:cubicBezTo>
                    <a:pt x="54" y="70"/>
                    <a:pt x="56" y="0"/>
                    <a:pt x="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31"/>
            <p:cNvSpPr/>
            <p:nvPr/>
          </p:nvSpPr>
          <p:spPr>
            <a:xfrm>
              <a:off x="5309575" y="4364025"/>
              <a:ext cx="9850" cy="4700"/>
            </a:xfrm>
            <a:custGeom>
              <a:avLst/>
              <a:gdLst/>
              <a:ahLst/>
              <a:cxnLst/>
              <a:rect l="l" t="t" r="r" b="b"/>
              <a:pathLst>
                <a:path w="394" h="188" extrusionOk="0">
                  <a:moveTo>
                    <a:pt x="307" y="0"/>
                  </a:moveTo>
                  <a:cubicBezTo>
                    <a:pt x="222" y="0"/>
                    <a:pt x="90" y="115"/>
                    <a:pt x="0" y="140"/>
                  </a:cubicBezTo>
                  <a:cubicBezTo>
                    <a:pt x="6" y="174"/>
                    <a:pt x="26" y="185"/>
                    <a:pt x="54" y="185"/>
                  </a:cubicBezTo>
                  <a:cubicBezTo>
                    <a:pt x="108" y="185"/>
                    <a:pt x="193" y="143"/>
                    <a:pt x="273" y="143"/>
                  </a:cubicBezTo>
                  <a:cubicBezTo>
                    <a:pt x="314" y="143"/>
                    <a:pt x="353" y="154"/>
                    <a:pt x="386" y="187"/>
                  </a:cubicBezTo>
                  <a:cubicBezTo>
                    <a:pt x="393" y="45"/>
                    <a:pt x="359" y="0"/>
                    <a:pt x="3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31"/>
            <p:cNvSpPr/>
            <p:nvPr/>
          </p:nvSpPr>
          <p:spPr>
            <a:xfrm>
              <a:off x="5330350" y="4343050"/>
              <a:ext cx="5275" cy="6425"/>
            </a:xfrm>
            <a:custGeom>
              <a:avLst/>
              <a:gdLst/>
              <a:ahLst/>
              <a:cxnLst/>
              <a:rect l="l" t="t" r="r" b="b"/>
              <a:pathLst>
                <a:path w="211" h="257" extrusionOk="0">
                  <a:moveTo>
                    <a:pt x="161" y="1"/>
                  </a:moveTo>
                  <a:lnTo>
                    <a:pt x="0" y="171"/>
                  </a:lnTo>
                  <a:lnTo>
                    <a:pt x="64" y="256"/>
                  </a:lnTo>
                  <a:lnTo>
                    <a:pt x="211" y="67"/>
                  </a:lnTo>
                  <a:lnTo>
                    <a:pt x="1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31"/>
            <p:cNvSpPr/>
            <p:nvPr/>
          </p:nvSpPr>
          <p:spPr>
            <a:xfrm>
              <a:off x="4968550" y="4707425"/>
              <a:ext cx="8250" cy="8600"/>
            </a:xfrm>
            <a:custGeom>
              <a:avLst/>
              <a:gdLst/>
              <a:ahLst/>
              <a:cxnLst/>
              <a:rect l="l" t="t" r="r" b="b"/>
              <a:pathLst>
                <a:path w="330" h="344" extrusionOk="0">
                  <a:moveTo>
                    <a:pt x="146" y="0"/>
                  </a:moveTo>
                  <a:cubicBezTo>
                    <a:pt x="76" y="0"/>
                    <a:pt x="19" y="71"/>
                    <a:pt x="1" y="184"/>
                  </a:cubicBezTo>
                  <a:cubicBezTo>
                    <a:pt x="7" y="293"/>
                    <a:pt x="73" y="344"/>
                    <a:pt x="137" y="344"/>
                  </a:cubicBezTo>
                  <a:cubicBezTo>
                    <a:pt x="235" y="344"/>
                    <a:pt x="330" y="227"/>
                    <a:pt x="211" y="21"/>
                  </a:cubicBezTo>
                  <a:cubicBezTo>
                    <a:pt x="189" y="7"/>
                    <a:pt x="167"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31"/>
            <p:cNvSpPr/>
            <p:nvPr/>
          </p:nvSpPr>
          <p:spPr>
            <a:xfrm>
              <a:off x="4976600" y="4693175"/>
              <a:ext cx="5800" cy="6300"/>
            </a:xfrm>
            <a:custGeom>
              <a:avLst/>
              <a:gdLst/>
              <a:ahLst/>
              <a:cxnLst/>
              <a:rect l="l" t="t" r="r" b="b"/>
              <a:pathLst>
                <a:path w="232" h="252" extrusionOk="0">
                  <a:moveTo>
                    <a:pt x="123" y="1"/>
                  </a:moveTo>
                  <a:cubicBezTo>
                    <a:pt x="85" y="1"/>
                    <a:pt x="46" y="35"/>
                    <a:pt x="1" y="62"/>
                  </a:cubicBezTo>
                  <a:cubicBezTo>
                    <a:pt x="3" y="181"/>
                    <a:pt x="75" y="252"/>
                    <a:pt x="135" y="252"/>
                  </a:cubicBezTo>
                  <a:cubicBezTo>
                    <a:pt x="188" y="252"/>
                    <a:pt x="231" y="197"/>
                    <a:pt x="209" y="72"/>
                  </a:cubicBezTo>
                  <a:cubicBezTo>
                    <a:pt x="179" y="19"/>
                    <a:pt x="151" y="1"/>
                    <a:pt x="1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31"/>
            <p:cNvSpPr/>
            <p:nvPr/>
          </p:nvSpPr>
          <p:spPr>
            <a:xfrm>
              <a:off x="4976850" y="4726875"/>
              <a:ext cx="4300" cy="4975"/>
            </a:xfrm>
            <a:custGeom>
              <a:avLst/>
              <a:gdLst/>
              <a:ahLst/>
              <a:cxnLst/>
              <a:rect l="l" t="t" r="r" b="b"/>
              <a:pathLst>
                <a:path w="172" h="199" extrusionOk="0">
                  <a:moveTo>
                    <a:pt x="88" y="0"/>
                  </a:moveTo>
                  <a:cubicBezTo>
                    <a:pt x="50" y="0"/>
                    <a:pt x="45" y="97"/>
                    <a:pt x="0" y="107"/>
                  </a:cubicBezTo>
                  <a:cubicBezTo>
                    <a:pt x="44" y="130"/>
                    <a:pt x="102" y="199"/>
                    <a:pt x="136" y="199"/>
                  </a:cubicBezTo>
                  <a:cubicBezTo>
                    <a:pt x="160" y="199"/>
                    <a:pt x="172" y="167"/>
                    <a:pt x="161" y="69"/>
                  </a:cubicBezTo>
                  <a:cubicBezTo>
                    <a:pt x="127" y="18"/>
                    <a:pt x="104" y="0"/>
                    <a:pt x="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31"/>
            <p:cNvSpPr/>
            <p:nvPr/>
          </p:nvSpPr>
          <p:spPr>
            <a:xfrm>
              <a:off x="4978375" y="4800875"/>
              <a:ext cx="9375" cy="12750"/>
            </a:xfrm>
            <a:custGeom>
              <a:avLst/>
              <a:gdLst/>
              <a:ahLst/>
              <a:cxnLst/>
              <a:rect l="l" t="t" r="r" b="b"/>
              <a:pathLst>
                <a:path w="375" h="510" extrusionOk="0">
                  <a:moveTo>
                    <a:pt x="375" y="1"/>
                  </a:moveTo>
                  <a:lnTo>
                    <a:pt x="375" y="1"/>
                  </a:lnTo>
                  <a:cubicBezTo>
                    <a:pt x="193" y="48"/>
                    <a:pt x="72" y="162"/>
                    <a:pt x="1" y="460"/>
                  </a:cubicBezTo>
                  <a:cubicBezTo>
                    <a:pt x="42" y="494"/>
                    <a:pt x="75" y="509"/>
                    <a:pt x="103" y="509"/>
                  </a:cubicBezTo>
                  <a:cubicBezTo>
                    <a:pt x="244" y="509"/>
                    <a:pt x="222" y="110"/>
                    <a:pt x="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31"/>
            <p:cNvSpPr/>
            <p:nvPr/>
          </p:nvSpPr>
          <p:spPr>
            <a:xfrm>
              <a:off x="4985300" y="4814600"/>
              <a:ext cx="1625" cy="2950"/>
            </a:xfrm>
            <a:custGeom>
              <a:avLst/>
              <a:gdLst/>
              <a:ahLst/>
              <a:cxnLst/>
              <a:rect l="l" t="t" r="r" b="b"/>
              <a:pathLst>
                <a:path w="65" h="118" extrusionOk="0">
                  <a:moveTo>
                    <a:pt x="65" y="1"/>
                  </a:moveTo>
                  <a:lnTo>
                    <a:pt x="1" y="65"/>
                  </a:lnTo>
                  <a:cubicBezTo>
                    <a:pt x="17" y="103"/>
                    <a:pt x="29" y="118"/>
                    <a:pt x="38" y="118"/>
                  </a:cubicBezTo>
                  <a:cubicBezTo>
                    <a:pt x="57" y="118"/>
                    <a:pt x="60" y="42"/>
                    <a:pt x="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31"/>
            <p:cNvSpPr/>
            <p:nvPr/>
          </p:nvSpPr>
          <p:spPr>
            <a:xfrm>
              <a:off x="4986900" y="4814000"/>
              <a:ext cx="375" cy="625"/>
            </a:xfrm>
            <a:custGeom>
              <a:avLst/>
              <a:gdLst/>
              <a:ahLst/>
              <a:cxnLst/>
              <a:rect l="l" t="t" r="r" b="b"/>
              <a:pathLst>
                <a:path w="15" h="25" extrusionOk="0">
                  <a:moveTo>
                    <a:pt x="8" y="0"/>
                  </a:moveTo>
                  <a:cubicBezTo>
                    <a:pt x="5" y="0"/>
                    <a:pt x="2" y="11"/>
                    <a:pt x="1" y="25"/>
                  </a:cubicBezTo>
                  <a:lnTo>
                    <a:pt x="15" y="11"/>
                  </a:lnTo>
                  <a:cubicBezTo>
                    <a:pt x="12" y="3"/>
                    <a:pt x="10" y="0"/>
                    <a:pt x="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31"/>
            <p:cNvSpPr/>
            <p:nvPr/>
          </p:nvSpPr>
          <p:spPr>
            <a:xfrm>
              <a:off x="4988850" y="4807800"/>
              <a:ext cx="2050" cy="1925"/>
            </a:xfrm>
            <a:custGeom>
              <a:avLst/>
              <a:gdLst/>
              <a:ahLst/>
              <a:cxnLst/>
              <a:rect l="l" t="t" r="r" b="b"/>
              <a:pathLst>
                <a:path w="82" h="77" extrusionOk="0">
                  <a:moveTo>
                    <a:pt x="81" y="1"/>
                  </a:moveTo>
                  <a:lnTo>
                    <a:pt x="51" y="8"/>
                  </a:lnTo>
                  <a:lnTo>
                    <a:pt x="1" y="76"/>
                  </a:lnTo>
                  <a:lnTo>
                    <a:pt x="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31"/>
            <p:cNvSpPr/>
            <p:nvPr/>
          </p:nvSpPr>
          <p:spPr>
            <a:xfrm>
              <a:off x="4991000" y="4813550"/>
              <a:ext cx="2500" cy="4050"/>
            </a:xfrm>
            <a:custGeom>
              <a:avLst/>
              <a:gdLst/>
              <a:ahLst/>
              <a:cxnLst/>
              <a:rect l="l" t="t" r="r" b="b"/>
              <a:pathLst>
                <a:path w="100" h="162" extrusionOk="0">
                  <a:moveTo>
                    <a:pt x="81" y="0"/>
                  </a:moveTo>
                  <a:lnTo>
                    <a:pt x="0" y="161"/>
                  </a:lnTo>
                  <a:lnTo>
                    <a:pt x="0" y="161"/>
                  </a:lnTo>
                  <a:lnTo>
                    <a:pt x="100" y="24"/>
                  </a:lnTo>
                  <a:lnTo>
                    <a:pt x="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31"/>
            <p:cNvSpPr/>
            <p:nvPr/>
          </p:nvSpPr>
          <p:spPr>
            <a:xfrm>
              <a:off x="5018825" y="4803425"/>
              <a:ext cx="3225" cy="4525"/>
            </a:xfrm>
            <a:custGeom>
              <a:avLst/>
              <a:gdLst/>
              <a:ahLst/>
              <a:cxnLst/>
              <a:rect l="l" t="t" r="r" b="b"/>
              <a:pathLst>
                <a:path w="129" h="181" extrusionOk="0">
                  <a:moveTo>
                    <a:pt x="95" y="0"/>
                  </a:moveTo>
                  <a:cubicBezTo>
                    <a:pt x="55" y="38"/>
                    <a:pt x="5" y="22"/>
                    <a:pt x="0" y="105"/>
                  </a:cubicBezTo>
                  <a:cubicBezTo>
                    <a:pt x="19" y="158"/>
                    <a:pt x="42" y="180"/>
                    <a:pt x="63" y="180"/>
                  </a:cubicBezTo>
                  <a:cubicBezTo>
                    <a:pt x="101" y="180"/>
                    <a:pt x="129" y="101"/>
                    <a:pt x="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31"/>
            <p:cNvSpPr/>
            <p:nvPr/>
          </p:nvSpPr>
          <p:spPr>
            <a:xfrm>
              <a:off x="5434075" y="4399125"/>
              <a:ext cx="19075" cy="14525"/>
            </a:xfrm>
            <a:custGeom>
              <a:avLst/>
              <a:gdLst/>
              <a:ahLst/>
              <a:cxnLst/>
              <a:rect l="l" t="t" r="r" b="b"/>
              <a:pathLst>
                <a:path w="763" h="581" extrusionOk="0">
                  <a:moveTo>
                    <a:pt x="412" y="0"/>
                  </a:moveTo>
                  <a:cubicBezTo>
                    <a:pt x="221" y="0"/>
                    <a:pt x="13" y="67"/>
                    <a:pt x="0" y="346"/>
                  </a:cubicBezTo>
                  <a:cubicBezTo>
                    <a:pt x="60" y="452"/>
                    <a:pt x="238" y="580"/>
                    <a:pt x="426" y="580"/>
                  </a:cubicBezTo>
                  <a:cubicBezTo>
                    <a:pt x="543" y="580"/>
                    <a:pt x="664" y="530"/>
                    <a:pt x="763" y="393"/>
                  </a:cubicBezTo>
                  <a:lnTo>
                    <a:pt x="644" y="29"/>
                  </a:lnTo>
                  <a:cubicBezTo>
                    <a:pt x="585" y="15"/>
                    <a:pt x="500" y="0"/>
                    <a:pt x="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31"/>
            <p:cNvSpPr/>
            <p:nvPr/>
          </p:nvSpPr>
          <p:spPr>
            <a:xfrm>
              <a:off x="5290350" y="4593700"/>
              <a:ext cx="7625" cy="7200"/>
            </a:xfrm>
            <a:custGeom>
              <a:avLst/>
              <a:gdLst/>
              <a:ahLst/>
              <a:cxnLst/>
              <a:rect l="l" t="t" r="r" b="b"/>
              <a:pathLst>
                <a:path w="305" h="288" extrusionOk="0">
                  <a:moveTo>
                    <a:pt x="205" y="1"/>
                  </a:moveTo>
                  <a:cubicBezTo>
                    <a:pt x="117" y="1"/>
                    <a:pt x="1" y="137"/>
                    <a:pt x="63" y="252"/>
                  </a:cubicBezTo>
                  <a:cubicBezTo>
                    <a:pt x="107" y="267"/>
                    <a:pt x="154" y="288"/>
                    <a:pt x="194" y="288"/>
                  </a:cubicBezTo>
                  <a:cubicBezTo>
                    <a:pt x="234" y="288"/>
                    <a:pt x="267" y="267"/>
                    <a:pt x="286" y="200"/>
                  </a:cubicBezTo>
                  <a:cubicBezTo>
                    <a:pt x="304" y="54"/>
                    <a:pt x="260" y="1"/>
                    <a:pt x="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31"/>
            <p:cNvSpPr/>
            <p:nvPr/>
          </p:nvSpPr>
          <p:spPr>
            <a:xfrm>
              <a:off x="5374800" y="4533575"/>
              <a:ext cx="5175" cy="4275"/>
            </a:xfrm>
            <a:custGeom>
              <a:avLst/>
              <a:gdLst/>
              <a:ahLst/>
              <a:cxnLst/>
              <a:rect l="l" t="t" r="r" b="b"/>
              <a:pathLst>
                <a:path w="207" h="171" extrusionOk="0">
                  <a:moveTo>
                    <a:pt x="1" y="0"/>
                  </a:moveTo>
                  <a:lnTo>
                    <a:pt x="159" y="171"/>
                  </a:lnTo>
                  <a:lnTo>
                    <a:pt x="207" y="38"/>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31"/>
          <p:cNvGrpSpPr/>
          <p:nvPr/>
        </p:nvGrpSpPr>
        <p:grpSpPr>
          <a:xfrm>
            <a:off x="7330578" y="3132178"/>
            <a:ext cx="4508030" cy="3134370"/>
            <a:chOff x="2694550" y="3460575"/>
            <a:chExt cx="2896075" cy="2013600"/>
          </a:xfrm>
        </p:grpSpPr>
        <p:sp>
          <p:nvSpPr>
            <p:cNvPr id="8090" name="Google Shape;8090;p31"/>
            <p:cNvSpPr/>
            <p:nvPr/>
          </p:nvSpPr>
          <p:spPr>
            <a:xfrm>
              <a:off x="4788275" y="3688075"/>
              <a:ext cx="34900" cy="32900"/>
            </a:xfrm>
            <a:custGeom>
              <a:avLst/>
              <a:gdLst/>
              <a:ahLst/>
              <a:cxnLst/>
              <a:rect l="l" t="t" r="r" b="b"/>
              <a:pathLst>
                <a:path w="1396" h="1316" extrusionOk="0">
                  <a:moveTo>
                    <a:pt x="614" y="1"/>
                  </a:moveTo>
                  <a:lnTo>
                    <a:pt x="195" y="290"/>
                  </a:lnTo>
                  <a:cubicBezTo>
                    <a:pt x="1" y="662"/>
                    <a:pt x="192" y="1152"/>
                    <a:pt x="474" y="1315"/>
                  </a:cubicBezTo>
                  <a:cubicBezTo>
                    <a:pt x="574" y="1175"/>
                    <a:pt x="662" y="1137"/>
                    <a:pt x="748" y="1137"/>
                  </a:cubicBezTo>
                  <a:cubicBezTo>
                    <a:pt x="849" y="1137"/>
                    <a:pt x="948" y="1189"/>
                    <a:pt x="1065" y="1189"/>
                  </a:cubicBezTo>
                  <a:cubicBezTo>
                    <a:pt x="1134" y="1189"/>
                    <a:pt x="1210" y="1170"/>
                    <a:pt x="1296" y="1112"/>
                  </a:cubicBezTo>
                  <a:cubicBezTo>
                    <a:pt x="1395" y="654"/>
                    <a:pt x="834" y="385"/>
                    <a:pt x="6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31"/>
            <p:cNvSpPr/>
            <p:nvPr/>
          </p:nvSpPr>
          <p:spPr>
            <a:xfrm>
              <a:off x="4458275" y="3461125"/>
              <a:ext cx="13125" cy="8075"/>
            </a:xfrm>
            <a:custGeom>
              <a:avLst/>
              <a:gdLst/>
              <a:ahLst/>
              <a:cxnLst/>
              <a:rect l="l" t="t" r="r" b="b"/>
              <a:pathLst>
                <a:path w="525" h="323" extrusionOk="0">
                  <a:moveTo>
                    <a:pt x="311" y="0"/>
                  </a:moveTo>
                  <a:cubicBezTo>
                    <a:pt x="295" y="0"/>
                    <a:pt x="278" y="1"/>
                    <a:pt x="259" y="4"/>
                  </a:cubicBezTo>
                  <a:cubicBezTo>
                    <a:pt x="100" y="75"/>
                    <a:pt x="1" y="189"/>
                    <a:pt x="24" y="303"/>
                  </a:cubicBezTo>
                  <a:cubicBezTo>
                    <a:pt x="96" y="310"/>
                    <a:pt x="186" y="323"/>
                    <a:pt x="273" y="323"/>
                  </a:cubicBezTo>
                  <a:cubicBezTo>
                    <a:pt x="375" y="323"/>
                    <a:pt x="471" y="306"/>
                    <a:pt x="524" y="243"/>
                  </a:cubicBezTo>
                  <a:cubicBezTo>
                    <a:pt x="500" y="140"/>
                    <a:pt x="480" y="0"/>
                    <a:pt x="3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31"/>
            <p:cNvSpPr/>
            <p:nvPr/>
          </p:nvSpPr>
          <p:spPr>
            <a:xfrm>
              <a:off x="4450700" y="3592450"/>
              <a:ext cx="67925" cy="36750"/>
            </a:xfrm>
            <a:custGeom>
              <a:avLst/>
              <a:gdLst/>
              <a:ahLst/>
              <a:cxnLst/>
              <a:rect l="l" t="t" r="r" b="b"/>
              <a:pathLst>
                <a:path w="2717" h="1470" extrusionOk="0">
                  <a:moveTo>
                    <a:pt x="1141" y="1"/>
                  </a:moveTo>
                  <a:cubicBezTo>
                    <a:pt x="905" y="1"/>
                    <a:pt x="655" y="25"/>
                    <a:pt x="403" y="37"/>
                  </a:cubicBezTo>
                  <a:cubicBezTo>
                    <a:pt x="214" y="75"/>
                    <a:pt x="1" y="245"/>
                    <a:pt x="69" y="406"/>
                  </a:cubicBezTo>
                  <a:cubicBezTo>
                    <a:pt x="261" y="933"/>
                    <a:pt x="780" y="1470"/>
                    <a:pt x="1539" y="1470"/>
                  </a:cubicBezTo>
                  <a:cubicBezTo>
                    <a:pt x="1547" y="1470"/>
                    <a:pt x="1555" y="1470"/>
                    <a:pt x="1564" y="1470"/>
                  </a:cubicBezTo>
                  <a:cubicBezTo>
                    <a:pt x="1879" y="1280"/>
                    <a:pt x="1950" y="1027"/>
                    <a:pt x="2227" y="856"/>
                  </a:cubicBezTo>
                  <a:cubicBezTo>
                    <a:pt x="1613" y="821"/>
                    <a:pt x="2717" y="506"/>
                    <a:pt x="2122" y="335"/>
                  </a:cubicBezTo>
                  <a:cubicBezTo>
                    <a:pt x="1860" y="63"/>
                    <a:pt x="1518" y="1"/>
                    <a:pt x="11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31"/>
            <p:cNvSpPr/>
            <p:nvPr/>
          </p:nvSpPr>
          <p:spPr>
            <a:xfrm>
              <a:off x="4102000" y="3460575"/>
              <a:ext cx="229550" cy="115575"/>
            </a:xfrm>
            <a:custGeom>
              <a:avLst/>
              <a:gdLst/>
              <a:ahLst/>
              <a:cxnLst/>
              <a:rect l="l" t="t" r="r" b="b"/>
              <a:pathLst>
                <a:path w="9182" h="4623" extrusionOk="0">
                  <a:moveTo>
                    <a:pt x="5208" y="0"/>
                  </a:moveTo>
                  <a:cubicBezTo>
                    <a:pt x="4336" y="52"/>
                    <a:pt x="5075" y="268"/>
                    <a:pt x="4509" y="464"/>
                  </a:cubicBezTo>
                  <a:cubicBezTo>
                    <a:pt x="4488" y="465"/>
                    <a:pt x="4469" y="466"/>
                    <a:pt x="4452" y="466"/>
                  </a:cubicBezTo>
                  <a:cubicBezTo>
                    <a:pt x="4136" y="466"/>
                    <a:pt x="4419" y="287"/>
                    <a:pt x="4334" y="164"/>
                  </a:cubicBezTo>
                  <a:cubicBezTo>
                    <a:pt x="4312" y="160"/>
                    <a:pt x="4288" y="159"/>
                    <a:pt x="4263" y="159"/>
                  </a:cubicBezTo>
                  <a:cubicBezTo>
                    <a:pt x="4039" y="159"/>
                    <a:pt x="3696" y="273"/>
                    <a:pt x="3415" y="273"/>
                  </a:cubicBezTo>
                  <a:cubicBezTo>
                    <a:pt x="3241" y="273"/>
                    <a:pt x="3090" y="229"/>
                    <a:pt x="3005" y="85"/>
                  </a:cubicBezTo>
                  <a:cubicBezTo>
                    <a:pt x="2108" y="152"/>
                    <a:pt x="1073" y="533"/>
                    <a:pt x="344" y="921"/>
                  </a:cubicBezTo>
                  <a:cubicBezTo>
                    <a:pt x="0" y="1139"/>
                    <a:pt x="628" y="1892"/>
                    <a:pt x="43" y="2259"/>
                  </a:cubicBezTo>
                  <a:lnTo>
                    <a:pt x="386" y="2219"/>
                  </a:lnTo>
                  <a:lnTo>
                    <a:pt x="386" y="2219"/>
                  </a:lnTo>
                  <a:cubicBezTo>
                    <a:pt x="441" y="2629"/>
                    <a:pt x="367" y="2804"/>
                    <a:pt x="538" y="3223"/>
                  </a:cubicBezTo>
                  <a:cubicBezTo>
                    <a:pt x="912" y="3171"/>
                    <a:pt x="730" y="2858"/>
                    <a:pt x="1106" y="2804"/>
                  </a:cubicBezTo>
                  <a:cubicBezTo>
                    <a:pt x="1338" y="2922"/>
                    <a:pt x="1537" y="3098"/>
                    <a:pt x="1554" y="3226"/>
                  </a:cubicBezTo>
                  <a:cubicBezTo>
                    <a:pt x="1517" y="3223"/>
                    <a:pt x="1482" y="3221"/>
                    <a:pt x="1449" y="3221"/>
                  </a:cubicBezTo>
                  <a:cubicBezTo>
                    <a:pt x="852" y="3221"/>
                    <a:pt x="835" y="3682"/>
                    <a:pt x="379" y="3806"/>
                  </a:cubicBezTo>
                  <a:cubicBezTo>
                    <a:pt x="325" y="4000"/>
                    <a:pt x="936" y="4277"/>
                    <a:pt x="891" y="4606"/>
                  </a:cubicBezTo>
                  <a:cubicBezTo>
                    <a:pt x="1390" y="4573"/>
                    <a:pt x="1781" y="4623"/>
                    <a:pt x="2141" y="4481"/>
                  </a:cubicBezTo>
                  <a:cubicBezTo>
                    <a:pt x="2743" y="4149"/>
                    <a:pt x="2361" y="3749"/>
                    <a:pt x="2612" y="3413"/>
                  </a:cubicBezTo>
                  <a:lnTo>
                    <a:pt x="2612" y="3413"/>
                  </a:lnTo>
                  <a:cubicBezTo>
                    <a:pt x="2728" y="3493"/>
                    <a:pt x="3259" y="3427"/>
                    <a:pt x="3204" y="3630"/>
                  </a:cubicBezTo>
                  <a:cubicBezTo>
                    <a:pt x="3240" y="3511"/>
                    <a:pt x="3368" y="3435"/>
                    <a:pt x="3547" y="3435"/>
                  </a:cubicBezTo>
                  <a:cubicBezTo>
                    <a:pt x="3617" y="3435"/>
                    <a:pt x="3694" y="3447"/>
                    <a:pt x="3777" y="3472"/>
                  </a:cubicBezTo>
                  <a:lnTo>
                    <a:pt x="3692" y="3697"/>
                  </a:lnTo>
                  <a:cubicBezTo>
                    <a:pt x="4043" y="3583"/>
                    <a:pt x="4462" y="3432"/>
                    <a:pt x="4637" y="3266"/>
                  </a:cubicBezTo>
                  <a:cubicBezTo>
                    <a:pt x="4791" y="3543"/>
                    <a:pt x="5324" y="3725"/>
                    <a:pt x="5528" y="3834"/>
                  </a:cubicBezTo>
                  <a:cubicBezTo>
                    <a:pt x="5549" y="3836"/>
                    <a:pt x="5571" y="3837"/>
                    <a:pt x="5593" y="3837"/>
                  </a:cubicBezTo>
                  <a:cubicBezTo>
                    <a:pt x="5935" y="3837"/>
                    <a:pt x="6267" y="3595"/>
                    <a:pt x="6548" y="3595"/>
                  </a:cubicBezTo>
                  <a:cubicBezTo>
                    <a:pt x="6674" y="3595"/>
                    <a:pt x="6790" y="3643"/>
                    <a:pt x="6892" y="3784"/>
                  </a:cubicBezTo>
                  <a:cubicBezTo>
                    <a:pt x="7152" y="3675"/>
                    <a:pt x="7124" y="3394"/>
                    <a:pt x="7387" y="3242"/>
                  </a:cubicBezTo>
                  <a:lnTo>
                    <a:pt x="7886" y="3484"/>
                  </a:lnTo>
                  <a:cubicBezTo>
                    <a:pt x="7929" y="2816"/>
                    <a:pt x="8471" y="2643"/>
                    <a:pt x="8431" y="2008"/>
                  </a:cubicBezTo>
                  <a:lnTo>
                    <a:pt x="8431" y="2008"/>
                  </a:lnTo>
                  <a:cubicBezTo>
                    <a:pt x="8528" y="2023"/>
                    <a:pt x="8631" y="2077"/>
                    <a:pt x="8728" y="2077"/>
                  </a:cubicBezTo>
                  <a:cubicBezTo>
                    <a:pt x="8788" y="2077"/>
                    <a:pt x="8845" y="2056"/>
                    <a:pt x="8897" y="1994"/>
                  </a:cubicBezTo>
                  <a:lnTo>
                    <a:pt x="8459" y="1684"/>
                  </a:lnTo>
                  <a:cubicBezTo>
                    <a:pt x="8594" y="1520"/>
                    <a:pt x="9082" y="1606"/>
                    <a:pt x="9182" y="1502"/>
                  </a:cubicBezTo>
                  <a:lnTo>
                    <a:pt x="8909" y="1440"/>
                  </a:lnTo>
                  <a:cubicBezTo>
                    <a:pt x="9013" y="1255"/>
                    <a:pt x="9054" y="1153"/>
                    <a:pt x="8812" y="1030"/>
                  </a:cubicBezTo>
                  <a:cubicBezTo>
                    <a:pt x="8792" y="1036"/>
                    <a:pt x="8772" y="1038"/>
                    <a:pt x="8753" y="1038"/>
                  </a:cubicBezTo>
                  <a:cubicBezTo>
                    <a:pt x="8629" y="1038"/>
                    <a:pt x="8509" y="945"/>
                    <a:pt x="8431" y="945"/>
                  </a:cubicBezTo>
                  <a:cubicBezTo>
                    <a:pt x="8384" y="945"/>
                    <a:pt x="8352" y="980"/>
                    <a:pt x="8346" y="1092"/>
                  </a:cubicBezTo>
                  <a:cubicBezTo>
                    <a:pt x="8327" y="1092"/>
                    <a:pt x="8309" y="1093"/>
                    <a:pt x="8291" y="1093"/>
                  </a:cubicBezTo>
                  <a:cubicBezTo>
                    <a:pt x="7484" y="1093"/>
                    <a:pt x="8297" y="563"/>
                    <a:pt x="7576" y="415"/>
                  </a:cubicBezTo>
                  <a:cubicBezTo>
                    <a:pt x="6932" y="244"/>
                    <a:pt x="5719" y="433"/>
                    <a:pt x="5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31"/>
            <p:cNvSpPr/>
            <p:nvPr/>
          </p:nvSpPr>
          <p:spPr>
            <a:xfrm>
              <a:off x="4245850" y="3664725"/>
              <a:ext cx="38625" cy="19800"/>
            </a:xfrm>
            <a:custGeom>
              <a:avLst/>
              <a:gdLst/>
              <a:ahLst/>
              <a:cxnLst/>
              <a:rect l="l" t="t" r="r" b="b"/>
              <a:pathLst>
                <a:path w="1545" h="792" extrusionOk="0">
                  <a:moveTo>
                    <a:pt x="629" y="0"/>
                  </a:moveTo>
                  <a:cubicBezTo>
                    <a:pt x="468" y="0"/>
                    <a:pt x="316" y="33"/>
                    <a:pt x="202" y="125"/>
                  </a:cubicBezTo>
                  <a:cubicBezTo>
                    <a:pt x="157" y="326"/>
                    <a:pt x="1" y="757"/>
                    <a:pt x="524" y="764"/>
                  </a:cubicBezTo>
                  <a:cubicBezTo>
                    <a:pt x="537" y="763"/>
                    <a:pt x="550" y="763"/>
                    <a:pt x="563" y="763"/>
                  </a:cubicBezTo>
                  <a:cubicBezTo>
                    <a:pt x="665" y="763"/>
                    <a:pt x="788" y="792"/>
                    <a:pt x="898" y="792"/>
                  </a:cubicBezTo>
                  <a:cubicBezTo>
                    <a:pt x="990" y="792"/>
                    <a:pt x="1073" y="772"/>
                    <a:pt x="1128" y="698"/>
                  </a:cubicBezTo>
                  <a:cubicBezTo>
                    <a:pt x="1261" y="528"/>
                    <a:pt x="1545" y="206"/>
                    <a:pt x="1078" y="66"/>
                  </a:cubicBezTo>
                  <a:cubicBezTo>
                    <a:pt x="938" y="29"/>
                    <a:pt x="780" y="0"/>
                    <a:pt x="6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31"/>
            <p:cNvSpPr/>
            <p:nvPr/>
          </p:nvSpPr>
          <p:spPr>
            <a:xfrm>
              <a:off x="4090325" y="3577150"/>
              <a:ext cx="45150" cy="24175"/>
            </a:xfrm>
            <a:custGeom>
              <a:avLst/>
              <a:gdLst/>
              <a:ahLst/>
              <a:cxnLst/>
              <a:rect l="l" t="t" r="r" b="b"/>
              <a:pathLst>
                <a:path w="1806" h="967" extrusionOk="0">
                  <a:moveTo>
                    <a:pt x="785" y="0"/>
                  </a:moveTo>
                  <a:cubicBezTo>
                    <a:pt x="692" y="0"/>
                    <a:pt x="599" y="11"/>
                    <a:pt x="512" y="36"/>
                  </a:cubicBezTo>
                  <a:cubicBezTo>
                    <a:pt x="1" y="170"/>
                    <a:pt x="188" y="384"/>
                    <a:pt x="174" y="654"/>
                  </a:cubicBezTo>
                  <a:cubicBezTo>
                    <a:pt x="330" y="850"/>
                    <a:pt x="721" y="909"/>
                    <a:pt x="1111" y="966"/>
                  </a:cubicBezTo>
                  <a:cubicBezTo>
                    <a:pt x="1393" y="938"/>
                    <a:pt x="1483" y="763"/>
                    <a:pt x="1630" y="630"/>
                  </a:cubicBezTo>
                  <a:cubicBezTo>
                    <a:pt x="1805" y="315"/>
                    <a:pt x="1283" y="0"/>
                    <a:pt x="7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31"/>
            <p:cNvSpPr/>
            <p:nvPr/>
          </p:nvSpPr>
          <p:spPr>
            <a:xfrm>
              <a:off x="4299550" y="3849250"/>
              <a:ext cx="62025" cy="34975"/>
            </a:xfrm>
            <a:custGeom>
              <a:avLst/>
              <a:gdLst/>
              <a:ahLst/>
              <a:cxnLst/>
              <a:rect l="l" t="t" r="r" b="b"/>
              <a:pathLst>
                <a:path w="2481" h="1399" extrusionOk="0">
                  <a:moveTo>
                    <a:pt x="1750" y="0"/>
                  </a:moveTo>
                  <a:cubicBezTo>
                    <a:pt x="1399" y="0"/>
                    <a:pt x="1069" y="408"/>
                    <a:pt x="698" y="408"/>
                  </a:cubicBezTo>
                  <a:cubicBezTo>
                    <a:pt x="587" y="408"/>
                    <a:pt x="473" y="371"/>
                    <a:pt x="354" y="277"/>
                  </a:cubicBezTo>
                  <a:cubicBezTo>
                    <a:pt x="58" y="327"/>
                    <a:pt x="22" y="521"/>
                    <a:pt x="1" y="675"/>
                  </a:cubicBezTo>
                  <a:cubicBezTo>
                    <a:pt x="51" y="910"/>
                    <a:pt x="194" y="961"/>
                    <a:pt x="362" y="961"/>
                  </a:cubicBezTo>
                  <a:cubicBezTo>
                    <a:pt x="491" y="961"/>
                    <a:pt x="635" y="931"/>
                    <a:pt x="765" y="931"/>
                  </a:cubicBezTo>
                  <a:cubicBezTo>
                    <a:pt x="948" y="931"/>
                    <a:pt x="1102" y="991"/>
                    <a:pt x="1145" y="1279"/>
                  </a:cubicBezTo>
                  <a:cubicBezTo>
                    <a:pt x="1442" y="1283"/>
                    <a:pt x="1752" y="1398"/>
                    <a:pt x="2008" y="1398"/>
                  </a:cubicBezTo>
                  <a:cubicBezTo>
                    <a:pt x="2210" y="1398"/>
                    <a:pt x="2378" y="1326"/>
                    <a:pt x="2480" y="1070"/>
                  </a:cubicBezTo>
                  <a:cubicBezTo>
                    <a:pt x="2430" y="758"/>
                    <a:pt x="2480" y="327"/>
                    <a:pt x="2097" y="154"/>
                  </a:cubicBezTo>
                  <a:cubicBezTo>
                    <a:pt x="1978" y="42"/>
                    <a:pt x="1863" y="0"/>
                    <a:pt x="1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31"/>
            <p:cNvSpPr/>
            <p:nvPr/>
          </p:nvSpPr>
          <p:spPr>
            <a:xfrm>
              <a:off x="4236375" y="3747300"/>
              <a:ext cx="31875" cy="19350"/>
            </a:xfrm>
            <a:custGeom>
              <a:avLst/>
              <a:gdLst/>
              <a:ahLst/>
              <a:cxnLst/>
              <a:rect l="l" t="t" r="r" b="b"/>
              <a:pathLst>
                <a:path w="1275" h="774" extrusionOk="0">
                  <a:moveTo>
                    <a:pt x="654" y="0"/>
                  </a:moveTo>
                  <a:cubicBezTo>
                    <a:pt x="499" y="0"/>
                    <a:pt x="340" y="42"/>
                    <a:pt x="243" y="118"/>
                  </a:cubicBezTo>
                  <a:cubicBezTo>
                    <a:pt x="136" y="268"/>
                    <a:pt x="1" y="540"/>
                    <a:pt x="273" y="673"/>
                  </a:cubicBezTo>
                  <a:cubicBezTo>
                    <a:pt x="359" y="739"/>
                    <a:pt x="504" y="773"/>
                    <a:pt x="653" y="773"/>
                  </a:cubicBezTo>
                  <a:cubicBezTo>
                    <a:pt x="816" y="773"/>
                    <a:pt x="985" y="733"/>
                    <a:pt x="1090" y="651"/>
                  </a:cubicBezTo>
                  <a:cubicBezTo>
                    <a:pt x="1112" y="462"/>
                    <a:pt x="1275" y="320"/>
                    <a:pt x="1048" y="133"/>
                  </a:cubicBezTo>
                  <a:cubicBezTo>
                    <a:pt x="963" y="42"/>
                    <a:pt x="810" y="0"/>
                    <a:pt x="6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31"/>
            <p:cNvSpPr/>
            <p:nvPr/>
          </p:nvSpPr>
          <p:spPr>
            <a:xfrm>
              <a:off x="4178375" y="3701575"/>
              <a:ext cx="22625" cy="12675"/>
            </a:xfrm>
            <a:custGeom>
              <a:avLst/>
              <a:gdLst/>
              <a:ahLst/>
              <a:cxnLst/>
              <a:rect l="l" t="t" r="r" b="b"/>
              <a:pathLst>
                <a:path w="905" h="507" extrusionOk="0">
                  <a:moveTo>
                    <a:pt x="763" y="1"/>
                  </a:moveTo>
                  <a:lnTo>
                    <a:pt x="256" y="43"/>
                  </a:lnTo>
                  <a:cubicBezTo>
                    <a:pt x="228" y="159"/>
                    <a:pt x="0" y="323"/>
                    <a:pt x="246" y="465"/>
                  </a:cubicBezTo>
                  <a:cubicBezTo>
                    <a:pt x="257" y="464"/>
                    <a:pt x="268" y="464"/>
                    <a:pt x="278" y="464"/>
                  </a:cubicBezTo>
                  <a:cubicBezTo>
                    <a:pt x="398" y="464"/>
                    <a:pt x="481" y="506"/>
                    <a:pt x="578" y="506"/>
                  </a:cubicBezTo>
                  <a:cubicBezTo>
                    <a:pt x="618" y="506"/>
                    <a:pt x="660" y="499"/>
                    <a:pt x="708" y="479"/>
                  </a:cubicBezTo>
                  <a:cubicBezTo>
                    <a:pt x="815" y="292"/>
                    <a:pt x="905" y="186"/>
                    <a:pt x="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31"/>
            <p:cNvSpPr/>
            <p:nvPr/>
          </p:nvSpPr>
          <p:spPr>
            <a:xfrm>
              <a:off x="4205550" y="3753775"/>
              <a:ext cx="31150" cy="18300"/>
            </a:xfrm>
            <a:custGeom>
              <a:avLst/>
              <a:gdLst/>
              <a:ahLst/>
              <a:cxnLst/>
              <a:rect l="l" t="t" r="r" b="b"/>
              <a:pathLst>
                <a:path w="1246" h="732" extrusionOk="0">
                  <a:moveTo>
                    <a:pt x="624" y="0"/>
                  </a:moveTo>
                  <a:cubicBezTo>
                    <a:pt x="572" y="0"/>
                    <a:pt x="519" y="10"/>
                    <a:pt x="460" y="35"/>
                  </a:cubicBezTo>
                  <a:cubicBezTo>
                    <a:pt x="0" y="115"/>
                    <a:pt x="171" y="397"/>
                    <a:pt x="197" y="631"/>
                  </a:cubicBezTo>
                  <a:cubicBezTo>
                    <a:pt x="364" y="705"/>
                    <a:pt x="530" y="732"/>
                    <a:pt x="701" y="732"/>
                  </a:cubicBezTo>
                  <a:cubicBezTo>
                    <a:pt x="784" y="732"/>
                    <a:pt x="869" y="725"/>
                    <a:pt x="955" y="714"/>
                  </a:cubicBezTo>
                  <a:cubicBezTo>
                    <a:pt x="1151" y="560"/>
                    <a:pt x="1246" y="345"/>
                    <a:pt x="1149" y="139"/>
                  </a:cubicBezTo>
                  <a:cubicBezTo>
                    <a:pt x="922" y="98"/>
                    <a:pt x="784" y="0"/>
                    <a:pt x="6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31"/>
            <p:cNvSpPr/>
            <p:nvPr/>
          </p:nvSpPr>
          <p:spPr>
            <a:xfrm>
              <a:off x="4100875" y="3698375"/>
              <a:ext cx="63250" cy="41600"/>
            </a:xfrm>
            <a:custGeom>
              <a:avLst/>
              <a:gdLst/>
              <a:ahLst/>
              <a:cxnLst/>
              <a:rect l="l" t="t" r="r" b="b"/>
              <a:pathLst>
                <a:path w="2530" h="1664" extrusionOk="0">
                  <a:moveTo>
                    <a:pt x="1092" y="44"/>
                  </a:moveTo>
                  <a:cubicBezTo>
                    <a:pt x="254" y="176"/>
                    <a:pt x="0" y="799"/>
                    <a:pt x="230" y="1213"/>
                  </a:cubicBezTo>
                  <a:cubicBezTo>
                    <a:pt x="554" y="1391"/>
                    <a:pt x="1225" y="1337"/>
                    <a:pt x="1165" y="1663"/>
                  </a:cubicBezTo>
                  <a:cubicBezTo>
                    <a:pt x="1424" y="1623"/>
                    <a:pt x="1714" y="1386"/>
                    <a:pt x="2066" y="1386"/>
                  </a:cubicBezTo>
                  <a:cubicBezTo>
                    <a:pt x="2110" y="1386"/>
                    <a:pt x="2156" y="1390"/>
                    <a:pt x="2203" y="1398"/>
                  </a:cubicBezTo>
                  <a:cubicBezTo>
                    <a:pt x="2217" y="1221"/>
                    <a:pt x="2233" y="1045"/>
                    <a:pt x="2487" y="910"/>
                  </a:cubicBezTo>
                  <a:cubicBezTo>
                    <a:pt x="2293" y="816"/>
                    <a:pt x="2390" y="674"/>
                    <a:pt x="2394" y="534"/>
                  </a:cubicBezTo>
                  <a:cubicBezTo>
                    <a:pt x="2529" y="1"/>
                    <a:pt x="1575" y="224"/>
                    <a:pt x="1092" y="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31"/>
            <p:cNvSpPr/>
            <p:nvPr/>
          </p:nvSpPr>
          <p:spPr>
            <a:xfrm>
              <a:off x="3970025" y="3595650"/>
              <a:ext cx="67050" cy="46075"/>
            </a:xfrm>
            <a:custGeom>
              <a:avLst/>
              <a:gdLst/>
              <a:ahLst/>
              <a:cxnLst/>
              <a:rect l="l" t="t" r="r" b="b"/>
              <a:pathLst>
                <a:path w="2682" h="1843" extrusionOk="0">
                  <a:moveTo>
                    <a:pt x="751" y="1"/>
                  </a:moveTo>
                  <a:cubicBezTo>
                    <a:pt x="721" y="1"/>
                    <a:pt x="691" y="2"/>
                    <a:pt x="659" y="4"/>
                  </a:cubicBezTo>
                  <a:cubicBezTo>
                    <a:pt x="202" y="153"/>
                    <a:pt x="1" y="442"/>
                    <a:pt x="136" y="728"/>
                  </a:cubicBezTo>
                  <a:cubicBezTo>
                    <a:pt x="851" y="856"/>
                    <a:pt x="311" y="1278"/>
                    <a:pt x="384" y="1529"/>
                  </a:cubicBezTo>
                  <a:cubicBezTo>
                    <a:pt x="400" y="1527"/>
                    <a:pt x="416" y="1526"/>
                    <a:pt x="433" y="1526"/>
                  </a:cubicBezTo>
                  <a:cubicBezTo>
                    <a:pt x="772" y="1526"/>
                    <a:pt x="1409" y="1843"/>
                    <a:pt x="2001" y="1843"/>
                  </a:cubicBezTo>
                  <a:cubicBezTo>
                    <a:pt x="2048" y="1843"/>
                    <a:pt x="2095" y="1841"/>
                    <a:pt x="2142" y="1837"/>
                  </a:cubicBezTo>
                  <a:lnTo>
                    <a:pt x="2591" y="1280"/>
                  </a:lnTo>
                  <a:cubicBezTo>
                    <a:pt x="2355" y="1053"/>
                    <a:pt x="2390" y="885"/>
                    <a:pt x="2681" y="797"/>
                  </a:cubicBezTo>
                  <a:lnTo>
                    <a:pt x="2681" y="797"/>
                  </a:lnTo>
                  <a:cubicBezTo>
                    <a:pt x="2587" y="817"/>
                    <a:pt x="2502" y="826"/>
                    <a:pt x="2424" y="826"/>
                  </a:cubicBezTo>
                  <a:cubicBezTo>
                    <a:pt x="1687" y="826"/>
                    <a:pt x="1650" y="1"/>
                    <a:pt x="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31"/>
            <p:cNvSpPr/>
            <p:nvPr/>
          </p:nvSpPr>
          <p:spPr>
            <a:xfrm>
              <a:off x="4173050" y="3766625"/>
              <a:ext cx="35950" cy="21075"/>
            </a:xfrm>
            <a:custGeom>
              <a:avLst/>
              <a:gdLst/>
              <a:ahLst/>
              <a:cxnLst/>
              <a:rect l="l" t="t" r="r" b="b"/>
              <a:pathLst>
                <a:path w="1438" h="843" extrusionOk="0">
                  <a:moveTo>
                    <a:pt x="805" y="0"/>
                  </a:moveTo>
                  <a:cubicBezTo>
                    <a:pt x="473" y="0"/>
                    <a:pt x="224" y="206"/>
                    <a:pt x="0" y="319"/>
                  </a:cubicBezTo>
                  <a:cubicBezTo>
                    <a:pt x="133" y="511"/>
                    <a:pt x="365" y="662"/>
                    <a:pt x="436" y="842"/>
                  </a:cubicBezTo>
                  <a:cubicBezTo>
                    <a:pt x="694" y="814"/>
                    <a:pt x="1002" y="731"/>
                    <a:pt x="1227" y="608"/>
                  </a:cubicBezTo>
                  <a:cubicBezTo>
                    <a:pt x="1438" y="421"/>
                    <a:pt x="1284" y="96"/>
                    <a:pt x="964" y="16"/>
                  </a:cubicBezTo>
                  <a:cubicBezTo>
                    <a:pt x="909" y="5"/>
                    <a:pt x="856" y="0"/>
                    <a:pt x="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31"/>
            <p:cNvSpPr/>
            <p:nvPr/>
          </p:nvSpPr>
          <p:spPr>
            <a:xfrm>
              <a:off x="4162450" y="3791325"/>
              <a:ext cx="31575" cy="24725"/>
            </a:xfrm>
            <a:custGeom>
              <a:avLst/>
              <a:gdLst/>
              <a:ahLst/>
              <a:cxnLst/>
              <a:rect l="l" t="t" r="r" b="b"/>
              <a:pathLst>
                <a:path w="1263" h="989" extrusionOk="0">
                  <a:moveTo>
                    <a:pt x="564" y="1"/>
                  </a:moveTo>
                  <a:cubicBezTo>
                    <a:pt x="329" y="55"/>
                    <a:pt x="175" y="145"/>
                    <a:pt x="102" y="273"/>
                  </a:cubicBezTo>
                  <a:cubicBezTo>
                    <a:pt x="301" y="543"/>
                    <a:pt x="0" y="894"/>
                    <a:pt x="595" y="988"/>
                  </a:cubicBezTo>
                  <a:cubicBezTo>
                    <a:pt x="720" y="702"/>
                    <a:pt x="1262" y="673"/>
                    <a:pt x="1243" y="332"/>
                  </a:cubicBezTo>
                  <a:cubicBezTo>
                    <a:pt x="1092" y="112"/>
                    <a:pt x="872" y="25"/>
                    <a:pt x="5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31"/>
            <p:cNvSpPr/>
            <p:nvPr/>
          </p:nvSpPr>
          <p:spPr>
            <a:xfrm>
              <a:off x="4214725" y="3909825"/>
              <a:ext cx="27575" cy="17400"/>
            </a:xfrm>
            <a:custGeom>
              <a:avLst/>
              <a:gdLst/>
              <a:ahLst/>
              <a:cxnLst/>
              <a:rect l="l" t="t" r="r" b="b"/>
              <a:pathLst>
                <a:path w="1103" h="696" extrusionOk="0">
                  <a:moveTo>
                    <a:pt x="490" y="0"/>
                  </a:moveTo>
                  <a:cubicBezTo>
                    <a:pt x="423" y="0"/>
                    <a:pt x="351" y="12"/>
                    <a:pt x="277" y="37"/>
                  </a:cubicBezTo>
                  <a:cubicBezTo>
                    <a:pt x="43" y="154"/>
                    <a:pt x="0" y="341"/>
                    <a:pt x="88" y="521"/>
                  </a:cubicBezTo>
                  <a:cubicBezTo>
                    <a:pt x="247" y="565"/>
                    <a:pt x="403" y="695"/>
                    <a:pt x="566" y="695"/>
                  </a:cubicBezTo>
                  <a:cubicBezTo>
                    <a:pt x="638" y="695"/>
                    <a:pt x="711" y="670"/>
                    <a:pt x="786" y="601"/>
                  </a:cubicBezTo>
                  <a:cubicBezTo>
                    <a:pt x="1103" y="343"/>
                    <a:pt x="859" y="0"/>
                    <a:pt x="4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31"/>
            <p:cNvSpPr/>
            <p:nvPr/>
          </p:nvSpPr>
          <p:spPr>
            <a:xfrm>
              <a:off x="4040850" y="3821050"/>
              <a:ext cx="19500" cy="9425"/>
            </a:xfrm>
            <a:custGeom>
              <a:avLst/>
              <a:gdLst/>
              <a:ahLst/>
              <a:cxnLst/>
              <a:rect l="l" t="t" r="r" b="b"/>
              <a:pathLst>
                <a:path w="780" h="377" extrusionOk="0">
                  <a:moveTo>
                    <a:pt x="680" y="1"/>
                  </a:moveTo>
                  <a:lnTo>
                    <a:pt x="135" y="39"/>
                  </a:lnTo>
                  <a:cubicBezTo>
                    <a:pt x="1" y="189"/>
                    <a:pt x="281" y="376"/>
                    <a:pt x="487" y="376"/>
                  </a:cubicBezTo>
                  <a:cubicBezTo>
                    <a:pt x="525" y="376"/>
                    <a:pt x="560" y="370"/>
                    <a:pt x="590" y="356"/>
                  </a:cubicBezTo>
                  <a:cubicBezTo>
                    <a:pt x="779" y="264"/>
                    <a:pt x="665" y="136"/>
                    <a:pt x="6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31"/>
            <p:cNvSpPr/>
            <p:nvPr/>
          </p:nvSpPr>
          <p:spPr>
            <a:xfrm>
              <a:off x="4330175" y="4686075"/>
              <a:ext cx="5225" cy="2625"/>
            </a:xfrm>
            <a:custGeom>
              <a:avLst/>
              <a:gdLst/>
              <a:ahLst/>
              <a:cxnLst/>
              <a:rect l="l" t="t" r="r" b="b"/>
              <a:pathLst>
                <a:path w="209" h="105" extrusionOk="0">
                  <a:moveTo>
                    <a:pt x="159" y="1"/>
                  </a:moveTo>
                  <a:lnTo>
                    <a:pt x="0" y="69"/>
                  </a:lnTo>
                  <a:cubicBezTo>
                    <a:pt x="31" y="87"/>
                    <a:pt x="62" y="105"/>
                    <a:pt x="89" y="105"/>
                  </a:cubicBezTo>
                  <a:cubicBezTo>
                    <a:pt x="105" y="105"/>
                    <a:pt x="120" y="98"/>
                    <a:pt x="133" y="81"/>
                  </a:cubicBezTo>
                  <a:cubicBezTo>
                    <a:pt x="126" y="43"/>
                    <a:pt x="208" y="29"/>
                    <a:pt x="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31"/>
            <p:cNvSpPr/>
            <p:nvPr/>
          </p:nvSpPr>
          <p:spPr>
            <a:xfrm>
              <a:off x="3930075" y="4079075"/>
              <a:ext cx="164300" cy="119600"/>
            </a:xfrm>
            <a:custGeom>
              <a:avLst/>
              <a:gdLst/>
              <a:ahLst/>
              <a:cxnLst/>
              <a:rect l="l" t="t" r="r" b="b"/>
              <a:pathLst>
                <a:path w="6572" h="4784" extrusionOk="0">
                  <a:moveTo>
                    <a:pt x="1329" y="0"/>
                  </a:moveTo>
                  <a:lnTo>
                    <a:pt x="1582" y="443"/>
                  </a:lnTo>
                  <a:cubicBezTo>
                    <a:pt x="1529" y="584"/>
                    <a:pt x="1389" y="627"/>
                    <a:pt x="1228" y="627"/>
                  </a:cubicBezTo>
                  <a:cubicBezTo>
                    <a:pt x="979" y="627"/>
                    <a:pt x="681" y="526"/>
                    <a:pt x="577" y="526"/>
                  </a:cubicBezTo>
                  <a:cubicBezTo>
                    <a:pt x="564" y="526"/>
                    <a:pt x="554" y="527"/>
                    <a:pt x="547" y="531"/>
                  </a:cubicBezTo>
                  <a:cubicBezTo>
                    <a:pt x="562" y="625"/>
                    <a:pt x="917" y="758"/>
                    <a:pt x="801" y="907"/>
                  </a:cubicBezTo>
                  <a:cubicBezTo>
                    <a:pt x="502" y="1092"/>
                    <a:pt x="0" y="1336"/>
                    <a:pt x="171" y="1795"/>
                  </a:cubicBezTo>
                  <a:lnTo>
                    <a:pt x="386" y="1824"/>
                  </a:lnTo>
                  <a:cubicBezTo>
                    <a:pt x="287" y="2231"/>
                    <a:pt x="389" y="2804"/>
                    <a:pt x="76" y="3048"/>
                  </a:cubicBezTo>
                  <a:cubicBezTo>
                    <a:pt x="106" y="3054"/>
                    <a:pt x="130" y="3057"/>
                    <a:pt x="149" y="3057"/>
                  </a:cubicBezTo>
                  <a:cubicBezTo>
                    <a:pt x="285" y="3057"/>
                    <a:pt x="157" y="2910"/>
                    <a:pt x="284" y="2910"/>
                  </a:cubicBezTo>
                  <a:cubicBezTo>
                    <a:pt x="295" y="2910"/>
                    <a:pt x="308" y="2911"/>
                    <a:pt x="322" y="2913"/>
                  </a:cubicBezTo>
                  <a:cubicBezTo>
                    <a:pt x="668" y="3119"/>
                    <a:pt x="1246" y="3784"/>
                    <a:pt x="1710" y="4241"/>
                  </a:cubicBezTo>
                  <a:cubicBezTo>
                    <a:pt x="1741" y="4238"/>
                    <a:pt x="1772" y="4237"/>
                    <a:pt x="1803" y="4237"/>
                  </a:cubicBezTo>
                  <a:cubicBezTo>
                    <a:pt x="2355" y="4237"/>
                    <a:pt x="2995" y="4705"/>
                    <a:pt x="3264" y="4784"/>
                  </a:cubicBezTo>
                  <a:cubicBezTo>
                    <a:pt x="3181" y="4699"/>
                    <a:pt x="3143" y="4537"/>
                    <a:pt x="3223" y="4457"/>
                  </a:cubicBezTo>
                  <a:cubicBezTo>
                    <a:pt x="3317" y="4298"/>
                    <a:pt x="3478" y="4231"/>
                    <a:pt x="3642" y="4231"/>
                  </a:cubicBezTo>
                  <a:cubicBezTo>
                    <a:pt x="3788" y="4231"/>
                    <a:pt x="3936" y="4285"/>
                    <a:pt x="4040" y="4376"/>
                  </a:cubicBezTo>
                  <a:cubicBezTo>
                    <a:pt x="4227" y="3773"/>
                    <a:pt x="5293" y="3768"/>
                    <a:pt x="5049" y="2970"/>
                  </a:cubicBezTo>
                  <a:cubicBezTo>
                    <a:pt x="5069" y="2777"/>
                    <a:pt x="5184" y="2710"/>
                    <a:pt x="5347" y="2710"/>
                  </a:cubicBezTo>
                  <a:cubicBezTo>
                    <a:pt x="5680" y="2710"/>
                    <a:pt x="6216" y="2986"/>
                    <a:pt x="6572" y="3024"/>
                  </a:cubicBezTo>
                  <a:cubicBezTo>
                    <a:pt x="6245" y="2721"/>
                    <a:pt x="5374" y="2802"/>
                    <a:pt x="5186" y="2297"/>
                  </a:cubicBezTo>
                  <a:lnTo>
                    <a:pt x="5449" y="2245"/>
                  </a:lnTo>
                  <a:cubicBezTo>
                    <a:pt x="5217" y="1888"/>
                    <a:pt x="5070" y="1547"/>
                    <a:pt x="4512" y="1362"/>
                  </a:cubicBezTo>
                  <a:lnTo>
                    <a:pt x="4957" y="1267"/>
                  </a:lnTo>
                  <a:cubicBezTo>
                    <a:pt x="4630" y="1203"/>
                    <a:pt x="3991" y="1165"/>
                    <a:pt x="4121" y="739"/>
                  </a:cubicBezTo>
                  <a:cubicBezTo>
                    <a:pt x="3721" y="258"/>
                    <a:pt x="2863" y="628"/>
                    <a:pt x="2463" y="211"/>
                  </a:cubicBezTo>
                  <a:cubicBezTo>
                    <a:pt x="2354" y="232"/>
                    <a:pt x="2224" y="355"/>
                    <a:pt x="2037" y="457"/>
                  </a:cubicBezTo>
                  <a:cubicBezTo>
                    <a:pt x="2012" y="460"/>
                    <a:pt x="1989" y="461"/>
                    <a:pt x="1967" y="461"/>
                  </a:cubicBezTo>
                  <a:cubicBezTo>
                    <a:pt x="1614" y="461"/>
                    <a:pt x="1596" y="136"/>
                    <a:pt x="13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31"/>
            <p:cNvSpPr/>
            <p:nvPr/>
          </p:nvSpPr>
          <p:spPr>
            <a:xfrm>
              <a:off x="4076300" y="4138150"/>
              <a:ext cx="10450" cy="2775"/>
            </a:xfrm>
            <a:custGeom>
              <a:avLst/>
              <a:gdLst/>
              <a:ahLst/>
              <a:cxnLst/>
              <a:rect l="l" t="t" r="r" b="b"/>
              <a:pathLst>
                <a:path w="418" h="111" extrusionOk="0">
                  <a:moveTo>
                    <a:pt x="1" y="1"/>
                  </a:moveTo>
                  <a:lnTo>
                    <a:pt x="15" y="34"/>
                  </a:lnTo>
                  <a:cubicBezTo>
                    <a:pt x="111" y="37"/>
                    <a:pt x="244" y="110"/>
                    <a:pt x="339" y="110"/>
                  </a:cubicBezTo>
                  <a:cubicBezTo>
                    <a:pt x="370" y="110"/>
                    <a:pt x="397" y="102"/>
                    <a:pt x="417" y="81"/>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31"/>
            <p:cNvSpPr/>
            <p:nvPr/>
          </p:nvSpPr>
          <p:spPr>
            <a:xfrm>
              <a:off x="4027050" y="4088375"/>
              <a:ext cx="5525" cy="2675"/>
            </a:xfrm>
            <a:custGeom>
              <a:avLst/>
              <a:gdLst/>
              <a:ahLst/>
              <a:cxnLst/>
              <a:rect l="l" t="t" r="r" b="b"/>
              <a:pathLst>
                <a:path w="221" h="107" extrusionOk="0">
                  <a:moveTo>
                    <a:pt x="120" y="0"/>
                  </a:moveTo>
                  <a:cubicBezTo>
                    <a:pt x="85" y="0"/>
                    <a:pt x="42" y="8"/>
                    <a:pt x="0" y="16"/>
                  </a:cubicBezTo>
                  <a:cubicBezTo>
                    <a:pt x="52" y="106"/>
                    <a:pt x="164" y="85"/>
                    <a:pt x="216" y="106"/>
                  </a:cubicBezTo>
                  <a:cubicBezTo>
                    <a:pt x="220" y="23"/>
                    <a:pt x="179" y="0"/>
                    <a:pt x="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31"/>
            <p:cNvSpPr/>
            <p:nvPr/>
          </p:nvSpPr>
          <p:spPr>
            <a:xfrm>
              <a:off x="3794325" y="3650850"/>
              <a:ext cx="17325" cy="6750"/>
            </a:xfrm>
            <a:custGeom>
              <a:avLst/>
              <a:gdLst/>
              <a:ahLst/>
              <a:cxnLst/>
              <a:rect l="l" t="t" r="r" b="b"/>
              <a:pathLst>
                <a:path w="693" h="270" extrusionOk="0">
                  <a:moveTo>
                    <a:pt x="545" y="0"/>
                  </a:moveTo>
                  <a:cubicBezTo>
                    <a:pt x="467" y="81"/>
                    <a:pt x="0" y="95"/>
                    <a:pt x="391" y="266"/>
                  </a:cubicBezTo>
                  <a:cubicBezTo>
                    <a:pt x="415" y="268"/>
                    <a:pt x="437" y="269"/>
                    <a:pt x="458" y="269"/>
                  </a:cubicBezTo>
                  <a:cubicBezTo>
                    <a:pt x="692" y="269"/>
                    <a:pt x="691" y="116"/>
                    <a:pt x="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31"/>
            <p:cNvSpPr/>
            <p:nvPr/>
          </p:nvSpPr>
          <p:spPr>
            <a:xfrm>
              <a:off x="4002050" y="4083625"/>
              <a:ext cx="2825" cy="2800"/>
            </a:xfrm>
            <a:custGeom>
              <a:avLst/>
              <a:gdLst/>
              <a:ahLst/>
              <a:cxnLst/>
              <a:rect l="l" t="t" r="r" b="b"/>
              <a:pathLst>
                <a:path w="113" h="112" extrusionOk="0">
                  <a:moveTo>
                    <a:pt x="60" y="0"/>
                  </a:moveTo>
                  <a:lnTo>
                    <a:pt x="1" y="112"/>
                  </a:lnTo>
                  <a:lnTo>
                    <a:pt x="74" y="98"/>
                  </a:lnTo>
                  <a:cubicBezTo>
                    <a:pt x="96" y="62"/>
                    <a:pt x="112" y="24"/>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31"/>
            <p:cNvSpPr/>
            <p:nvPr/>
          </p:nvSpPr>
          <p:spPr>
            <a:xfrm>
              <a:off x="4029875" y="4197275"/>
              <a:ext cx="6500" cy="4425"/>
            </a:xfrm>
            <a:custGeom>
              <a:avLst/>
              <a:gdLst/>
              <a:ahLst/>
              <a:cxnLst/>
              <a:rect l="l" t="t" r="r" b="b"/>
              <a:pathLst>
                <a:path w="260" h="177" extrusionOk="0">
                  <a:moveTo>
                    <a:pt x="93" y="0"/>
                  </a:moveTo>
                  <a:cubicBezTo>
                    <a:pt x="0" y="0"/>
                    <a:pt x="147" y="114"/>
                    <a:pt x="141" y="177"/>
                  </a:cubicBezTo>
                  <a:cubicBezTo>
                    <a:pt x="164" y="136"/>
                    <a:pt x="259" y="84"/>
                    <a:pt x="141" y="6"/>
                  </a:cubicBezTo>
                  <a:cubicBezTo>
                    <a:pt x="120" y="2"/>
                    <a:pt x="105" y="0"/>
                    <a:pt x="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31"/>
            <p:cNvSpPr/>
            <p:nvPr/>
          </p:nvSpPr>
          <p:spPr>
            <a:xfrm>
              <a:off x="4016150" y="4232825"/>
              <a:ext cx="4750" cy="1950"/>
            </a:xfrm>
            <a:custGeom>
              <a:avLst/>
              <a:gdLst/>
              <a:ahLst/>
              <a:cxnLst/>
              <a:rect l="l" t="t" r="r" b="b"/>
              <a:pathLst>
                <a:path w="190" h="78" extrusionOk="0">
                  <a:moveTo>
                    <a:pt x="138" y="0"/>
                  </a:moveTo>
                  <a:lnTo>
                    <a:pt x="1" y="57"/>
                  </a:lnTo>
                  <a:cubicBezTo>
                    <a:pt x="8" y="72"/>
                    <a:pt x="30" y="77"/>
                    <a:pt x="56" y="77"/>
                  </a:cubicBezTo>
                  <a:cubicBezTo>
                    <a:pt x="81" y="77"/>
                    <a:pt x="109" y="72"/>
                    <a:pt x="128" y="69"/>
                  </a:cubicBezTo>
                  <a:cubicBezTo>
                    <a:pt x="152" y="31"/>
                    <a:pt x="190" y="24"/>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31"/>
            <p:cNvSpPr/>
            <p:nvPr/>
          </p:nvSpPr>
          <p:spPr>
            <a:xfrm>
              <a:off x="3965050" y="4194275"/>
              <a:ext cx="3400" cy="3700"/>
            </a:xfrm>
            <a:custGeom>
              <a:avLst/>
              <a:gdLst/>
              <a:ahLst/>
              <a:cxnLst/>
              <a:rect l="l" t="t" r="r" b="b"/>
              <a:pathLst>
                <a:path w="136" h="148" extrusionOk="0">
                  <a:moveTo>
                    <a:pt x="88" y="1"/>
                  </a:moveTo>
                  <a:lnTo>
                    <a:pt x="1" y="147"/>
                  </a:lnTo>
                  <a:lnTo>
                    <a:pt x="77" y="138"/>
                  </a:lnTo>
                  <a:cubicBezTo>
                    <a:pt x="136" y="95"/>
                    <a:pt x="119" y="64"/>
                    <a:pt x="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31"/>
            <p:cNvSpPr/>
            <p:nvPr/>
          </p:nvSpPr>
          <p:spPr>
            <a:xfrm>
              <a:off x="3865475" y="4204325"/>
              <a:ext cx="50125" cy="42900"/>
            </a:xfrm>
            <a:custGeom>
              <a:avLst/>
              <a:gdLst/>
              <a:ahLst/>
              <a:cxnLst/>
              <a:rect l="l" t="t" r="r" b="b"/>
              <a:pathLst>
                <a:path w="2005" h="1716" extrusionOk="0">
                  <a:moveTo>
                    <a:pt x="760" y="1"/>
                  </a:moveTo>
                  <a:cubicBezTo>
                    <a:pt x="726" y="1"/>
                    <a:pt x="688" y="3"/>
                    <a:pt x="647" y="8"/>
                  </a:cubicBezTo>
                  <a:cubicBezTo>
                    <a:pt x="1" y="117"/>
                    <a:pt x="55" y="726"/>
                    <a:pt x="1" y="1221"/>
                  </a:cubicBezTo>
                  <a:lnTo>
                    <a:pt x="190" y="1038"/>
                  </a:lnTo>
                  <a:cubicBezTo>
                    <a:pt x="377" y="1114"/>
                    <a:pt x="744" y="1500"/>
                    <a:pt x="564" y="1716"/>
                  </a:cubicBezTo>
                  <a:cubicBezTo>
                    <a:pt x="910" y="1711"/>
                    <a:pt x="460" y="1564"/>
                    <a:pt x="699" y="1405"/>
                  </a:cubicBezTo>
                  <a:cubicBezTo>
                    <a:pt x="741" y="1362"/>
                    <a:pt x="790" y="1345"/>
                    <a:pt x="841" y="1345"/>
                  </a:cubicBezTo>
                  <a:cubicBezTo>
                    <a:pt x="1010" y="1345"/>
                    <a:pt x="1203" y="1541"/>
                    <a:pt x="1242" y="1630"/>
                  </a:cubicBezTo>
                  <a:cubicBezTo>
                    <a:pt x="1234" y="1249"/>
                    <a:pt x="2004" y="1202"/>
                    <a:pt x="1649" y="835"/>
                  </a:cubicBezTo>
                  <a:cubicBezTo>
                    <a:pt x="1895" y="768"/>
                    <a:pt x="1282" y="451"/>
                    <a:pt x="1687" y="401"/>
                  </a:cubicBezTo>
                  <a:cubicBezTo>
                    <a:pt x="1204" y="371"/>
                    <a:pt x="1197" y="1"/>
                    <a:pt x="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31"/>
            <p:cNvSpPr/>
            <p:nvPr/>
          </p:nvSpPr>
          <p:spPr>
            <a:xfrm>
              <a:off x="3896500" y="4245075"/>
              <a:ext cx="250" cy="1100"/>
            </a:xfrm>
            <a:custGeom>
              <a:avLst/>
              <a:gdLst/>
              <a:ahLst/>
              <a:cxnLst/>
              <a:rect l="l" t="t" r="r" b="b"/>
              <a:pathLst>
                <a:path w="10" h="44" extrusionOk="0">
                  <a:moveTo>
                    <a:pt x="1" y="0"/>
                  </a:moveTo>
                  <a:cubicBezTo>
                    <a:pt x="1" y="15"/>
                    <a:pt x="1" y="29"/>
                    <a:pt x="3" y="43"/>
                  </a:cubicBezTo>
                  <a:cubicBezTo>
                    <a:pt x="10" y="36"/>
                    <a:pt x="10" y="2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31"/>
            <p:cNvSpPr/>
            <p:nvPr/>
          </p:nvSpPr>
          <p:spPr>
            <a:xfrm>
              <a:off x="3810000" y="4060225"/>
              <a:ext cx="11525" cy="8150"/>
            </a:xfrm>
            <a:custGeom>
              <a:avLst/>
              <a:gdLst/>
              <a:ahLst/>
              <a:cxnLst/>
              <a:rect l="l" t="t" r="r" b="b"/>
              <a:pathLst>
                <a:path w="461" h="326" extrusionOk="0">
                  <a:moveTo>
                    <a:pt x="184" y="1"/>
                  </a:moveTo>
                  <a:cubicBezTo>
                    <a:pt x="98" y="1"/>
                    <a:pt x="18" y="46"/>
                    <a:pt x="1" y="148"/>
                  </a:cubicBezTo>
                  <a:cubicBezTo>
                    <a:pt x="35" y="251"/>
                    <a:pt x="183" y="326"/>
                    <a:pt x="300" y="326"/>
                  </a:cubicBezTo>
                  <a:cubicBezTo>
                    <a:pt x="350" y="326"/>
                    <a:pt x="394" y="312"/>
                    <a:pt x="422" y="280"/>
                  </a:cubicBezTo>
                  <a:cubicBezTo>
                    <a:pt x="461" y="106"/>
                    <a:pt x="315"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31"/>
            <p:cNvSpPr/>
            <p:nvPr/>
          </p:nvSpPr>
          <p:spPr>
            <a:xfrm>
              <a:off x="3912425" y="4287700"/>
              <a:ext cx="10925" cy="7875"/>
            </a:xfrm>
            <a:custGeom>
              <a:avLst/>
              <a:gdLst/>
              <a:ahLst/>
              <a:cxnLst/>
              <a:rect l="l" t="t" r="r" b="b"/>
              <a:pathLst>
                <a:path w="437" h="315" extrusionOk="0">
                  <a:moveTo>
                    <a:pt x="211" y="1"/>
                  </a:moveTo>
                  <a:cubicBezTo>
                    <a:pt x="90" y="1"/>
                    <a:pt x="0" y="63"/>
                    <a:pt x="34" y="216"/>
                  </a:cubicBezTo>
                  <a:cubicBezTo>
                    <a:pt x="96" y="290"/>
                    <a:pt x="158" y="315"/>
                    <a:pt x="216" y="315"/>
                  </a:cubicBezTo>
                  <a:cubicBezTo>
                    <a:pt x="301" y="315"/>
                    <a:pt x="377" y="263"/>
                    <a:pt x="436" y="237"/>
                  </a:cubicBezTo>
                  <a:cubicBezTo>
                    <a:pt x="372" y="176"/>
                    <a:pt x="382" y="109"/>
                    <a:pt x="396" y="41"/>
                  </a:cubicBezTo>
                  <a:cubicBezTo>
                    <a:pt x="334" y="15"/>
                    <a:pt x="269" y="1"/>
                    <a:pt x="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31"/>
            <p:cNvSpPr/>
            <p:nvPr/>
          </p:nvSpPr>
          <p:spPr>
            <a:xfrm>
              <a:off x="3712500" y="4347625"/>
              <a:ext cx="4575" cy="5625"/>
            </a:xfrm>
            <a:custGeom>
              <a:avLst/>
              <a:gdLst/>
              <a:ahLst/>
              <a:cxnLst/>
              <a:rect l="l" t="t" r="r" b="b"/>
              <a:pathLst>
                <a:path w="183" h="225" extrusionOk="0">
                  <a:moveTo>
                    <a:pt x="0" y="0"/>
                  </a:moveTo>
                  <a:cubicBezTo>
                    <a:pt x="43" y="76"/>
                    <a:pt x="102" y="149"/>
                    <a:pt x="183" y="225"/>
                  </a:cubicBezTo>
                  <a:cubicBezTo>
                    <a:pt x="154" y="144"/>
                    <a:pt x="79" y="69"/>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31"/>
            <p:cNvSpPr/>
            <p:nvPr/>
          </p:nvSpPr>
          <p:spPr>
            <a:xfrm>
              <a:off x="3639375" y="4286150"/>
              <a:ext cx="80775" cy="65975"/>
            </a:xfrm>
            <a:custGeom>
              <a:avLst/>
              <a:gdLst/>
              <a:ahLst/>
              <a:cxnLst/>
              <a:rect l="l" t="t" r="r" b="b"/>
              <a:pathLst>
                <a:path w="3231" h="2639" extrusionOk="0">
                  <a:moveTo>
                    <a:pt x="718" y="1"/>
                  </a:moveTo>
                  <a:cubicBezTo>
                    <a:pt x="894" y="188"/>
                    <a:pt x="526" y="160"/>
                    <a:pt x="548" y="318"/>
                  </a:cubicBezTo>
                  <a:cubicBezTo>
                    <a:pt x="252" y="193"/>
                    <a:pt x="337" y="36"/>
                    <a:pt x="53" y="36"/>
                  </a:cubicBezTo>
                  <a:lnTo>
                    <a:pt x="171" y="67"/>
                  </a:lnTo>
                  <a:cubicBezTo>
                    <a:pt x="498" y="572"/>
                    <a:pt x="233" y="636"/>
                    <a:pt x="1" y="981"/>
                  </a:cubicBezTo>
                  <a:lnTo>
                    <a:pt x="131" y="951"/>
                  </a:lnTo>
                  <a:cubicBezTo>
                    <a:pt x="363" y="1206"/>
                    <a:pt x="401" y="1524"/>
                    <a:pt x="297" y="1744"/>
                  </a:cubicBezTo>
                  <a:cubicBezTo>
                    <a:pt x="941" y="2066"/>
                    <a:pt x="1197" y="2289"/>
                    <a:pt x="1673" y="2639"/>
                  </a:cubicBezTo>
                  <a:cubicBezTo>
                    <a:pt x="1817" y="2222"/>
                    <a:pt x="2554" y="2445"/>
                    <a:pt x="2736" y="2260"/>
                  </a:cubicBezTo>
                  <a:cubicBezTo>
                    <a:pt x="2764" y="2319"/>
                    <a:pt x="2845" y="2386"/>
                    <a:pt x="2925" y="2459"/>
                  </a:cubicBezTo>
                  <a:cubicBezTo>
                    <a:pt x="2663" y="2002"/>
                    <a:pt x="3018" y="1564"/>
                    <a:pt x="2684" y="1244"/>
                  </a:cubicBezTo>
                  <a:cubicBezTo>
                    <a:pt x="3231" y="939"/>
                    <a:pt x="1666" y="529"/>
                    <a:pt x="2016" y="13"/>
                  </a:cubicBezTo>
                  <a:lnTo>
                    <a:pt x="2016" y="13"/>
                  </a:lnTo>
                  <a:cubicBezTo>
                    <a:pt x="1892" y="80"/>
                    <a:pt x="1752" y="103"/>
                    <a:pt x="1603" y="103"/>
                  </a:cubicBezTo>
                  <a:cubicBezTo>
                    <a:pt x="1320" y="103"/>
                    <a:pt x="1006" y="20"/>
                    <a:pt x="7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31"/>
            <p:cNvSpPr/>
            <p:nvPr/>
          </p:nvSpPr>
          <p:spPr>
            <a:xfrm>
              <a:off x="3669700" y="4256800"/>
              <a:ext cx="12500" cy="7325"/>
            </a:xfrm>
            <a:custGeom>
              <a:avLst/>
              <a:gdLst/>
              <a:ahLst/>
              <a:cxnLst/>
              <a:rect l="l" t="t" r="r" b="b"/>
              <a:pathLst>
                <a:path w="500" h="293" extrusionOk="0">
                  <a:moveTo>
                    <a:pt x="171" y="0"/>
                  </a:moveTo>
                  <a:cubicBezTo>
                    <a:pt x="170" y="0"/>
                    <a:pt x="168" y="0"/>
                    <a:pt x="166" y="0"/>
                  </a:cubicBezTo>
                  <a:lnTo>
                    <a:pt x="166" y="3"/>
                  </a:lnTo>
                  <a:cubicBezTo>
                    <a:pt x="0" y="36"/>
                    <a:pt x="97" y="190"/>
                    <a:pt x="204" y="282"/>
                  </a:cubicBezTo>
                  <a:cubicBezTo>
                    <a:pt x="234" y="289"/>
                    <a:pt x="264" y="292"/>
                    <a:pt x="293" y="292"/>
                  </a:cubicBezTo>
                  <a:cubicBezTo>
                    <a:pt x="384" y="292"/>
                    <a:pt x="466" y="262"/>
                    <a:pt x="500" y="213"/>
                  </a:cubicBezTo>
                  <a:cubicBezTo>
                    <a:pt x="453" y="90"/>
                    <a:pt x="312" y="0"/>
                    <a:pt x="1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31"/>
            <p:cNvSpPr/>
            <p:nvPr/>
          </p:nvSpPr>
          <p:spPr>
            <a:xfrm>
              <a:off x="3680950" y="4356200"/>
              <a:ext cx="3500" cy="3150"/>
            </a:xfrm>
            <a:custGeom>
              <a:avLst/>
              <a:gdLst/>
              <a:ahLst/>
              <a:cxnLst/>
              <a:rect l="l" t="t" r="r" b="b"/>
              <a:pathLst>
                <a:path w="140" h="126" extrusionOk="0">
                  <a:moveTo>
                    <a:pt x="100" y="0"/>
                  </a:moveTo>
                  <a:lnTo>
                    <a:pt x="0" y="31"/>
                  </a:lnTo>
                  <a:lnTo>
                    <a:pt x="140" y="126"/>
                  </a:lnTo>
                  <a:lnTo>
                    <a:pt x="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31"/>
            <p:cNvSpPr/>
            <p:nvPr/>
          </p:nvSpPr>
          <p:spPr>
            <a:xfrm>
              <a:off x="3630275" y="4316175"/>
              <a:ext cx="2150" cy="1575"/>
            </a:xfrm>
            <a:custGeom>
              <a:avLst/>
              <a:gdLst/>
              <a:ahLst/>
              <a:cxnLst/>
              <a:rect l="l" t="t" r="r" b="b"/>
              <a:pathLst>
                <a:path w="86" h="63" extrusionOk="0">
                  <a:moveTo>
                    <a:pt x="85" y="1"/>
                  </a:moveTo>
                  <a:lnTo>
                    <a:pt x="0" y="62"/>
                  </a:lnTo>
                  <a:lnTo>
                    <a:pt x="71" y="62"/>
                  </a:lnTo>
                  <a:lnTo>
                    <a:pt x="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31"/>
            <p:cNvSpPr/>
            <p:nvPr/>
          </p:nvSpPr>
          <p:spPr>
            <a:xfrm>
              <a:off x="3609375" y="4353825"/>
              <a:ext cx="1200" cy="925"/>
            </a:xfrm>
            <a:custGeom>
              <a:avLst/>
              <a:gdLst/>
              <a:ahLst/>
              <a:cxnLst/>
              <a:rect l="l" t="t" r="r" b="b"/>
              <a:pathLst>
                <a:path w="48" h="37" extrusionOk="0">
                  <a:moveTo>
                    <a:pt x="0" y="1"/>
                  </a:moveTo>
                  <a:lnTo>
                    <a:pt x="0" y="1"/>
                  </a:lnTo>
                  <a:cubicBezTo>
                    <a:pt x="17" y="10"/>
                    <a:pt x="33" y="24"/>
                    <a:pt x="47" y="36"/>
                  </a:cubicBezTo>
                  <a:cubicBezTo>
                    <a:pt x="33" y="20"/>
                    <a:pt x="19" y="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31"/>
            <p:cNvSpPr/>
            <p:nvPr/>
          </p:nvSpPr>
          <p:spPr>
            <a:xfrm>
              <a:off x="3610550" y="4354725"/>
              <a:ext cx="7550" cy="7525"/>
            </a:xfrm>
            <a:custGeom>
              <a:avLst/>
              <a:gdLst/>
              <a:ahLst/>
              <a:cxnLst/>
              <a:rect l="l" t="t" r="r" b="b"/>
              <a:pathLst>
                <a:path w="302" h="301" extrusionOk="0">
                  <a:moveTo>
                    <a:pt x="0" y="0"/>
                  </a:moveTo>
                  <a:lnTo>
                    <a:pt x="0" y="0"/>
                  </a:lnTo>
                  <a:cubicBezTo>
                    <a:pt x="76" y="86"/>
                    <a:pt x="126" y="300"/>
                    <a:pt x="259" y="300"/>
                  </a:cubicBezTo>
                  <a:cubicBezTo>
                    <a:pt x="272" y="300"/>
                    <a:pt x="286" y="298"/>
                    <a:pt x="301" y="294"/>
                  </a:cubicBezTo>
                  <a:cubicBezTo>
                    <a:pt x="183" y="209"/>
                    <a:pt x="102" y="7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31"/>
            <p:cNvSpPr/>
            <p:nvPr/>
          </p:nvSpPr>
          <p:spPr>
            <a:xfrm>
              <a:off x="3470775" y="4276925"/>
              <a:ext cx="135425" cy="118300"/>
            </a:xfrm>
            <a:custGeom>
              <a:avLst/>
              <a:gdLst/>
              <a:ahLst/>
              <a:cxnLst/>
              <a:rect l="l" t="t" r="r" b="b"/>
              <a:pathLst>
                <a:path w="5417" h="4732" extrusionOk="0">
                  <a:moveTo>
                    <a:pt x="2049" y="0"/>
                  </a:moveTo>
                  <a:cubicBezTo>
                    <a:pt x="1912" y="0"/>
                    <a:pt x="1780" y="21"/>
                    <a:pt x="1653" y="71"/>
                  </a:cubicBezTo>
                  <a:lnTo>
                    <a:pt x="1698" y="105"/>
                  </a:lnTo>
                  <a:cubicBezTo>
                    <a:pt x="1352" y="237"/>
                    <a:pt x="1269" y="534"/>
                    <a:pt x="892" y="534"/>
                  </a:cubicBezTo>
                  <a:cubicBezTo>
                    <a:pt x="815" y="534"/>
                    <a:pt x="726" y="521"/>
                    <a:pt x="621" y="493"/>
                  </a:cubicBezTo>
                  <a:lnTo>
                    <a:pt x="621" y="493"/>
                  </a:lnTo>
                  <a:cubicBezTo>
                    <a:pt x="957" y="1009"/>
                    <a:pt x="0" y="1149"/>
                    <a:pt x="464" y="1679"/>
                  </a:cubicBezTo>
                  <a:cubicBezTo>
                    <a:pt x="346" y="1717"/>
                    <a:pt x="327" y="1949"/>
                    <a:pt x="199" y="1997"/>
                  </a:cubicBezTo>
                  <a:lnTo>
                    <a:pt x="332" y="2009"/>
                  </a:lnTo>
                  <a:cubicBezTo>
                    <a:pt x="623" y="2527"/>
                    <a:pt x="1014" y="3055"/>
                    <a:pt x="914" y="3550"/>
                  </a:cubicBezTo>
                  <a:cubicBezTo>
                    <a:pt x="997" y="3508"/>
                    <a:pt x="1089" y="3481"/>
                    <a:pt x="1189" y="3481"/>
                  </a:cubicBezTo>
                  <a:cubicBezTo>
                    <a:pt x="1342" y="3481"/>
                    <a:pt x="1514" y="3543"/>
                    <a:pt x="1705" y="3709"/>
                  </a:cubicBezTo>
                  <a:cubicBezTo>
                    <a:pt x="1653" y="3768"/>
                    <a:pt x="1604" y="3827"/>
                    <a:pt x="1630" y="3924"/>
                  </a:cubicBezTo>
                  <a:cubicBezTo>
                    <a:pt x="1656" y="3932"/>
                    <a:pt x="1680" y="3935"/>
                    <a:pt x="1702" y="3935"/>
                  </a:cubicBezTo>
                  <a:cubicBezTo>
                    <a:pt x="1803" y="3935"/>
                    <a:pt x="1856" y="3861"/>
                    <a:pt x="1864" y="3785"/>
                  </a:cubicBezTo>
                  <a:cubicBezTo>
                    <a:pt x="2160" y="3868"/>
                    <a:pt x="2205" y="4157"/>
                    <a:pt x="2399" y="4360"/>
                  </a:cubicBezTo>
                  <a:lnTo>
                    <a:pt x="2293" y="4732"/>
                  </a:lnTo>
                  <a:cubicBezTo>
                    <a:pt x="2435" y="4616"/>
                    <a:pt x="2717" y="4382"/>
                    <a:pt x="2591" y="4055"/>
                  </a:cubicBezTo>
                  <a:lnTo>
                    <a:pt x="2591" y="4055"/>
                  </a:lnTo>
                  <a:cubicBezTo>
                    <a:pt x="2620" y="4057"/>
                    <a:pt x="2658" y="4057"/>
                    <a:pt x="2701" y="4057"/>
                  </a:cubicBezTo>
                  <a:cubicBezTo>
                    <a:pt x="2706" y="4057"/>
                    <a:pt x="2712" y="4057"/>
                    <a:pt x="2717" y="4057"/>
                  </a:cubicBezTo>
                  <a:cubicBezTo>
                    <a:pt x="2931" y="4057"/>
                    <a:pt x="3237" y="4060"/>
                    <a:pt x="3110" y="4310"/>
                  </a:cubicBezTo>
                  <a:cubicBezTo>
                    <a:pt x="3456" y="4286"/>
                    <a:pt x="3716" y="4086"/>
                    <a:pt x="4051" y="4086"/>
                  </a:cubicBezTo>
                  <a:cubicBezTo>
                    <a:pt x="4140" y="4086"/>
                    <a:pt x="4234" y="4100"/>
                    <a:pt x="4336" y="4135"/>
                  </a:cubicBezTo>
                  <a:cubicBezTo>
                    <a:pt x="4777" y="3771"/>
                    <a:pt x="4836" y="3150"/>
                    <a:pt x="5416" y="3010"/>
                  </a:cubicBezTo>
                  <a:cubicBezTo>
                    <a:pt x="5336" y="2755"/>
                    <a:pt x="4758" y="2264"/>
                    <a:pt x="5267" y="2215"/>
                  </a:cubicBezTo>
                  <a:cubicBezTo>
                    <a:pt x="5115" y="2179"/>
                    <a:pt x="4919" y="2110"/>
                    <a:pt x="4876" y="1983"/>
                  </a:cubicBezTo>
                  <a:cubicBezTo>
                    <a:pt x="4841" y="1829"/>
                    <a:pt x="4901" y="1801"/>
                    <a:pt x="4984" y="1801"/>
                  </a:cubicBezTo>
                  <a:cubicBezTo>
                    <a:pt x="5032" y="1801"/>
                    <a:pt x="5089" y="1811"/>
                    <a:pt x="5138" y="1811"/>
                  </a:cubicBezTo>
                  <a:cubicBezTo>
                    <a:pt x="5194" y="1811"/>
                    <a:pt x="5240" y="1798"/>
                    <a:pt x="5253" y="1741"/>
                  </a:cubicBezTo>
                  <a:lnTo>
                    <a:pt x="4765" y="1540"/>
                  </a:lnTo>
                  <a:cubicBezTo>
                    <a:pt x="4767" y="1038"/>
                    <a:pt x="4128" y="896"/>
                    <a:pt x="4114" y="460"/>
                  </a:cubicBezTo>
                  <a:cubicBezTo>
                    <a:pt x="4094" y="461"/>
                    <a:pt x="4073" y="461"/>
                    <a:pt x="4053" y="461"/>
                  </a:cubicBezTo>
                  <a:cubicBezTo>
                    <a:pt x="3419" y="461"/>
                    <a:pt x="2690" y="0"/>
                    <a:pt x="20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31"/>
            <p:cNvSpPr/>
            <p:nvPr/>
          </p:nvSpPr>
          <p:spPr>
            <a:xfrm>
              <a:off x="3472200" y="4326525"/>
              <a:ext cx="3575" cy="575"/>
            </a:xfrm>
            <a:custGeom>
              <a:avLst/>
              <a:gdLst/>
              <a:ahLst/>
              <a:cxnLst/>
              <a:rect l="l" t="t" r="r" b="b"/>
              <a:pathLst>
                <a:path w="143" h="23" extrusionOk="0">
                  <a:moveTo>
                    <a:pt x="0" y="1"/>
                  </a:moveTo>
                  <a:cubicBezTo>
                    <a:pt x="36" y="16"/>
                    <a:pt x="65" y="22"/>
                    <a:pt x="91" y="22"/>
                  </a:cubicBezTo>
                  <a:cubicBezTo>
                    <a:pt x="110" y="22"/>
                    <a:pt x="127" y="19"/>
                    <a:pt x="142" y="13"/>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31"/>
            <p:cNvSpPr/>
            <p:nvPr/>
          </p:nvSpPr>
          <p:spPr>
            <a:xfrm>
              <a:off x="3578700" y="4380300"/>
              <a:ext cx="3800" cy="1475"/>
            </a:xfrm>
            <a:custGeom>
              <a:avLst/>
              <a:gdLst/>
              <a:ahLst/>
              <a:cxnLst/>
              <a:rect l="l" t="t" r="r" b="b"/>
              <a:pathLst>
                <a:path w="152" h="59" extrusionOk="0">
                  <a:moveTo>
                    <a:pt x="19" y="0"/>
                  </a:moveTo>
                  <a:cubicBezTo>
                    <a:pt x="12" y="5"/>
                    <a:pt x="8" y="10"/>
                    <a:pt x="0" y="14"/>
                  </a:cubicBezTo>
                  <a:cubicBezTo>
                    <a:pt x="30" y="51"/>
                    <a:pt x="63" y="59"/>
                    <a:pt x="91" y="59"/>
                  </a:cubicBezTo>
                  <a:cubicBezTo>
                    <a:pt x="113" y="59"/>
                    <a:pt x="132" y="55"/>
                    <a:pt x="147" y="55"/>
                  </a:cubicBezTo>
                  <a:cubicBezTo>
                    <a:pt x="149" y="55"/>
                    <a:pt x="150" y="55"/>
                    <a:pt x="152" y="55"/>
                  </a:cubicBezTo>
                  <a:cubicBezTo>
                    <a:pt x="105" y="31"/>
                    <a:pt x="62" y="14"/>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31"/>
            <p:cNvSpPr/>
            <p:nvPr/>
          </p:nvSpPr>
          <p:spPr>
            <a:xfrm>
              <a:off x="3371775" y="3970200"/>
              <a:ext cx="7675" cy="1075"/>
            </a:xfrm>
            <a:custGeom>
              <a:avLst/>
              <a:gdLst/>
              <a:ahLst/>
              <a:cxnLst/>
              <a:rect l="l" t="t" r="r" b="b"/>
              <a:pathLst>
                <a:path w="307" h="43" extrusionOk="0">
                  <a:moveTo>
                    <a:pt x="1" y="0"/>
                  </a:moveTo>
                  <a:lnTo>
                    <a:pt x="17" y="26"/>
                  </a:lnTo>
                  <a:lnTo>
                    <a:pt x="306" y="43"/>
                  </a:lnTo>
                  <a:lnTo>
                    <a:pt x="306" y="43"/>
                  </a:lnTo>
                  <a:lnTo>
                    <a:pt x="292" y="17"/>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31"/>
            <p:cNvSpPr/>
            <p:nvPr/>
          </p:nvSpPr>
          <p:spPr>
            <a:xfrm>
              <a:off x="3400200" y="4016750"/>
              <a:ext cx="5600" cy="5800"/>
            </a:xfrm>
            <a:custGeom>
              <a:avLst/>
              <a:gdLst/>
              <a:ahLst/>
              <a:cxnLst/>
              <a:rect l="l" t="t" r="r" b="b"/>
              <a:pathLst>
                <a:path w="224" h="232" extrusionOk="0">
                  <a:moveTo>
                    <a:pt x="21" y="1"/>
                  </a:moveTo>
                  <a:cubicBezTo>
                    <a:pt x="14" y="1"/>
                    <a:pt x="7" y="1"/>
                    <a:pt x="1" y="2"/>
                  </a:cubicBezTo>
                  <a:cubicBezTo>
                    <a:pt x="17" y="85"/>
                    <a:pt x="112" y="198"/>
                    <a:pt x="192" y="232"/>
                  </a:cubicBezTo>
                  <a:cubicBezTo>
                    <a:pt x="224" y="180"/>
                    <a:pt x="156" y="1"/>
                    <a:pt x="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31"/>
            <p:cNvSpPr/>
            <p:nvPr/>
          </p:nvSpPr>
          <p:spPr>
            <a:xfrm>
              <a:off x="3522700" y="4401375"/>
              <a:ext cx="1975" cy="3400"/>
            </a:xfrm>
            <a:custGeom>
              <a:avLst/>
              <a:gdLst/>
              <a:ahLst/>
              <a:cxnLst/>
              <a:rect l="l" t="t" r="r" b="b"/>
              <a:pathLst>
                <a:path w="79" h="136" extrusionOk="0">
                  <a:moveTo>
                    <a:pt x="74" y="0"/>
                  </a:moveTo>
                  <a:cubicBezTo>
                    <a:pt x="33" y="33"/>
                    <a:pt x="14" y="83"/>
                    <a:pt x="0" y="135"/>
                  </a:cubicBezTo>
                  <a:cubicBezTo>
                    <a:pt x="45" y="100"/>
                    <a:pt x="78" y="59"/>
                    <a:pt x="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31"/>
            <p:cNvSpPr/>
            <p:nvPr/>
          </p:nvSpPr>
          <p:spPr>
            <a:xfrm>
              <a:off x="3515875" y="4404750"/>
              <a:ext cx="6850" cy="6425"/>
            </a:xfrm>
            <a:custGeom>
              <a:avLst/>
              <a:gdLst/>
              <a:ahLst/>
              <a:cxnLst/>
              <a:rect l="l" t="t" r="r" b="b"/>
              <a:pathLst>
                <a:path w="274" h="257" extrusionOk="0">
                  <a:moveTo>
                    <a:pt x="273" y="0"/>
                  </a:moveTo>
                  <a:cubicBezTo>
                    <a:pt x="169" y="76"/>
                    <a:pt x="1" y="121"/>
                    <a:pt x="34" y="256"/>
                  </a:cubicBezTo>
                  <a:cubicBezTo>
                    <a:pt x="43" y="257"/>
                    <a:pt x="52" y="257"/>
                    <a:pt x="60" y="257"/>
                  </a:cubicBezTo>
                  <a:cubicBezTo>
                    <a:pt x="236" y="257"/>
                    <a:pt x="239" y="120"/>
                    <a:pt x="2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31"/>
            <p:cNvSpPr/>
            <p:nvPr/>
          </p:nvSpPr>
          <p:spPr>
            <a:xfrm>
              <a:off x="3509975" y="4386150"/>
              <a:ext cx="2675" cy="2400"/>
            </a:xfrm>
            <a:custGeom>
              <a:avLst/>
              <a:gdLst/>
              <a:ahLst/>
              <a:cxnLst/>
              <a:rect l="l" t="t" r="r" b="b"/>
              <a:pathLst>
                <a:path w="107" h="96" extrusionOk="0">
                  <a:moveTo>
                    <a:pt x="81" y="1"/>
                  </a:moveTo>
                  <a:lnTo>
                    <a:pt x="0" y="88"/>
                  </a:lnTo>
                  <a:lnTo>
                    <a:pt x="107" y="95"/>
                  </a:lnTo>
                  <a:lnTo>
                    <a:pt x="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31"/>
            <p:cNvSpPr/>
            <p:nvPr/>
          </p:nvSpPr>
          <p:spPr>
            <a:xfrm>
              <a:off x="3515300" y="4463000"/>
              <a:ext cx="11500" cy="6650"/>
            </a:xfrm>
            <a:custGeom>
              <a:avLst/>
              <a:gdLst/>
              <a:ahLst/>
              <a:cxnLst/>
              <a:rect l="l" t="t" r="r" b="b"/>
              <a:pathLst>
                <a:path w="460" h="266" extrusionOk="0">
                  <a:moveTo>
                    <a:pt x="232" y="1"/>
                  </a:moveTo>
                  <a:lnTo>
                    <a:pt x="232" y="1"/>
                  </a:lnTo>
                  <a:cubicBezTo>
                    <a:pt x="107" y="55"/>
                    <a:pt x="0" y="207"/>
                    <a:pt x="291" y="266"/>
                  </a:cubicBezTo>
                  <a:cubicBezTo>
                    <a:pt x="460" y="247"/>
                    <a:pt x="320" y="72"/>
                    <a:pt x="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31"/>
            <p:cNvSpPr/>
            <p:nvPr/>
          </p:nvSpPr>
          <p:spPr>
            <a:xfrm>
              <a:off x="3507125" y="4422625"/>
              <a:ext cx="3050" cy="5350"/>
            </a:xfrm>
            <a:custGeom>
              <a:avLst/>
              <a:gdLst/>
              <a:ahLst/>
              <a:cxnLst/>
              <a:rect l="l" t="t" r="r" b="b"/>
              <a:pathLst>
                <a:path w="122" h="214" extrusionOk="0">
                  <a:moveTo>
                    <a:pt x="121" y="0"/>
                  </a:moveTo>
                  <a:lnTo>
                    <a:pt x="0" y="214"/>
                  </a:lnTo>
                  <a:lnTo>
                    <a:pt x="109" y="93"/>
                  </a:lnTo>
                  <a:lnTo>
                    <a:pt x="1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31"/>
            <p:cNvSpPr/>
            <p:nvPr/>
          </p:nvSpPr>
          <p:spPr>
            <a:xfrm>
              <a:off x="3351425" y="4333750"/>
              <a:ext cx="34825" cy="26675"/>
            </a:xfrm>
            <a:custGeom>
              <a:avLst/>
              <a:gdLst/>
              <a:ahLst/>
              <a:cxnLst/>
              <a:rect l="l" t="t" r="r" b="b"/>
              <a:pathLst>
                <a:path w="1393" h="1067" extrusionOk="0">
                  <a:moveTo>
                    <a:pt x="553" y="1"/>
                  </a:moveTo>
                  <a:cubicBezTo>
                    <a:pt x="247" y="1"/>
                    <a:pt x="102" y="298"/>
                    <a:pt x="0" y="377"/>
                  </a:cubicBezTo>
                  <a:cubicBezTo>
                    <a:pt x="289" y="392"/>
                    <a:pt x="213" y="718"/>
                    <a:pt x="412" y="870"/>
                  </a:cubicBezTo>
                  <a:cubicBezTo>
                    <a:pt x="584" y="961"/>
                    <a:pt x="776" y="1066"/>
                    <a:pt x="928" y="1066"/>
                  </a:cubicBezTo>
                  <a:cubicBezTo>
                    <a:pt x="1002" y="1066"/>
                    <a:pt x="1066" y="1041"/>
                    <a:pt x="1113" y="977"/>
                  </a:cubicBezTo>
                  <a:cubicBezTo>
                    <a:pt x="1393" y="801"/>
                    <a:pt x="1322" y="299"/>
                    <a:pt x="846" y="79"/>
                  </a:cubicBezTo>
                  <a:cubicBezTo>
                    <a:pt x="734" y="23"/>
                    <a:pt x="637" y="1"/>
                    <a:pt x="5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31"/>
            <p:cNvSpPr/>
            <p:nvPr/>
          </p:nvSpPr>
          <p:spPr>
            <a:xfrm>
              <a:off x="3319025" y="4388600"/>
              <a:ext cx="64575" cy="58450"/>
            </a:xfrm>
            <a:custGeom>
              <a:avLst/>
              <a:gdLst/>
              <a:ahLst/>
              <a:cxnLst/>
              <a:rect l="l" t="t" r="r" b="b"/>
              <a:pathLst>
                <a:path w="2583" h="2338" extrusionOk="0">
                  <a:moveTo>
                    <a:pt x="1029" y="1"/>
                  </a:moveTo>
                  <a:cubicBezTo>
                    <a:pt x="751" y="1"/>
                    <a:pt x="519" y="39"/>
                    <a:pt x="181" y="57"/>
                  </a:cubicBezTo>
                  <a:cubicBezTo>
                    <a:pt x="455" y="291"/>
                    <a:pt x="200" y="587"/>
                    <a:pt x="1" y="705"/>
                  </a:cubicBezTo>
                  <a:cubicBezTo>
                    <a:pt x="484" y="890"/>
                    <a:pt x="309" y="1293"/>
                    <a:pt x="363" y="1589"/>
                  </a:cubicBezTo>
                  <a:cubicBezTo>
                    <a:pt x="825" y="1989"/>
                    <a:pt x="1180" y="1991"/>
                    <a:pt x="1734" y="2337"/>
                  </a:cubicBezTo>
                  <a:cubicBezTo>
                    <a:pt x="1598" y="2189"/>
                    <a:pt x="1729" y="2030"/>
                    <a:pt x="1889" y="2030"/>
                  </a:cubicBezTo>
                  <a:cubicBezTo>
                    <a:pt x="1972" y="2030"/>
                    <a:pt x="2062" y="2073"/>
                    <a:pt x="2127" y="2181"/>
                  </a:cubicBezTo>
                  <a:cubicBezTo>
                    <a:pt x="2040" y="1565"/>
                    <a:pt x="2565" y="1584"/>
                    <a:pt x="2504" y="1134"/>
                  </a:cubicBezTo>
                  <a:cubicBezTo>
                    <a:pt x="2092" y="1037"/>
                    <a:pt x="2582" y="895"/>
                    <a:pt x="2217" y="713"/>
                  </a:cubicBezTo>
                  <a:cubicBezTo>
                    <a:pt x="2229" y="620"/>
                    <a:pt x="2338" y="668"/>
                    <a:pt x="2390" y="613"/>
                  </a:cubicBezTo>
                  <a:lnTo>
                    <a:pt x="2390" y="613"/>
                  </a:lnTo>
                  <a:cubicBezTo>
                    <a:pt x="2346" y="638"/>
                    <a:pt x="2303" y="649"/>
                    <a:pt x="2262" y="649"/>
                  </a:cubicBezTo>
                  <a:cubicBezTo>
                    <a:pt x="1983" y="649"/>
                    <a:pt x="1773" y="134"/>
                    <a:pt x="1585" y="50"/>
                  </a:cubicBezTo>
                  <a:cubicBezTo>
                    <a:pt x="1365" y="13"/>
                    <a:pt x="1190" y="1"/>
                    <a:pt x="10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31"/>
            <p:cNvSpPr/>
            <p:nvPr/>
          </p:nvSpPr>
          <p:spPr>
            <a:xfrm>
              <a:off x="3167175" y="3980800"/>
              <a:ext cx="37275" cy="27300"/>
            </a:xfrm>
            <a:custGeom>
              <a:avLst/>
              <a:gdLst/>
              <a:ahLst/>
              <a:cxnLst/>
              <a:rect l="l" t="t" r="r" b="b"/>
              <a:pathLst>
                <a:path w="1491" h="1092" extrusionOk="0">
                  <a:moveTo>
                    <a:pt x="367" y="0"/>
                  </a:moveTo>
                  <a:cubicBezTo>
                    <a:pt x="196" y="0"/>
                    <a:pt x="125" y="107"/>
                    <a:pt x="1" y="249"/>
                  </a:cubicBezTo>
                  <a:cubicBezTo>
                    <a:pt x="330" y="514"/>
                    <a:pt x="91" y="594"/>
                    <a:pt x="417" y="860"/>
                  </a:cubicBezTo>
                  <a:cubicBezTo>
                    <a:pt x="739" y="947"/>
                    <a:pt x="860" y="1018"/>
                    <a:pt x="1121" y="1092"/>
                  </a:cubicBezTo>
                  <a:cubicBezTo>
                    <a:pt x="1099" y="881"/>
                    <a:pt x="1490" y="871"/>
                    <a:pt x="1192" y="512"/>
                  </a:cubicBezTo>
                  <a:cubicBezTo>
                    <a:pt x="1043" y="386"/>
                    <a:pt x="955" y="218"/>
                    <a:pt x="758" y="107"/>
                  </a:cubicBezTo>
                  <a:cubicBezTo>
                    <a:pt x="582" y="32"/>
                    <a:pt x="459" y="0"/>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31"/>
            <p:cNvSpPr/>
            <p:nvPr/>
          </p:nvSpPr>
          <p:spPr>
            <a:xfrm>
              <a:off x="3351000" y="4452350"/>
              <a:ext cx="1750" cy="4175"/>
            </a:xfrm>
            <a:custGeom>
              <a:avLst/>
              <a:gdLst/>
              <a:ahLst/>
              <a:cxnLst/>
              <a:rect l="l" t="t" r="r" b="b"/>
              <a:pathLst>
                <a:path w="70" h="167" extrusionOk="0">
                  <a:moveTo>
                    <a:pt x="38" y="0"/>
                  </a:moveTo>
                  <a:lnTo>
                    <a:pt x="1" y="154"/>
                  </a:lnTo>
                  <a:lnTo>
                    <a:pt x="69" y="166"/>
                  </a:lnTo>
                  <a:lnTo>
                    <a:pt x="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31"/>
            <p:cNvSpPr/>
            <p:nvPr/>
          </p:nvSpPr>
          <p:spPr>
            <a:xfrm>
              <a:off x="3208375" y="4140975"/>
              <a:ext cx="28925" cy="25500"/>
            </a:xfrm>
            <a:custGeom>
              <a:avLst/>
              <a:gdLst/>
              <a:ahLst/>
              <a:cxnLst/>
              <a:rect l="l" t="t" r="r" b="b"/>
              <a:pathLst>
                <a:path w="1157" h="1020" extrusionOk="0">
                  <a:moveTo>
                    <a:pt x="513" y="1"/>
                  </a:moveTo>
                  <a:cubicBezTo>
                    <a:pt x="397" y="1"/>
                    <a:pt x="331" y="82"/>
                    <a:pt x="233" y="82"/>
                  </a:cubicBezTo>
                  <a:cubicBezTo>
                    <a:pt x="232" y="82"/>
                    <a:pt x="231" y="82"/>
                    <a:pt x="230" y="82"/>
                  </a:cubicBezTo>
                  <a:lnTo>
                    <a:pt x="230" y="82"/>
                  </a:lnTo>
                  <a:cubicBezTo>
                    <a:pt x="1" y="311"/>
                    <a:pt x="242" y="584"/>
                    <a:pt x="498" y="887"/>
                  </a:cubicBezTo>
                  <a:cubicBezTo>
                    <a:pt x="621" y="911"/>
                    <a:pt x="737" y="989"/>
                    <a:pt x="894" y="1019"/>
                  </a:cubicBezTo>
                  <a:cubicBezTo>
                    <a:pt x="1156" y="1017"/>
                    <a:pt x="1109" y="726"/>
                    <a:pt x="1145" y="510"/>
                  </a:cubicBezTo>
                  <a:cubicBezTo>
                    <a:pt x="1121" y="368"/>
                    <a:pt x="856" y="207"/>
                    <a:pt x="716" y="70"/>
                  </a:cubicBezTo>
                  <a:cubicBezTo>
                    <a:pt x="632" y="18"/>
                    <a:pt x="567" y="1"/>
                    <a:pt x="5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31"/>
            <p:cNvSpPr/>
            <p:nvPr/>
          </p:nvSpPr>
          <p:spPr>
            <a:xfrm>
              <a:off x="3209975" y="4234300"/>
              <a:ext cx="40225" cy="32400"/>
            </a:xfrm>
            <a:custGeom>
              <a:avLst/>
              <a:gdLst/>
              <a:ahLst/>
              <a:cxnLst/>
              <a:rect l="l" t="t" r="r" b="b"/>
              <a:pathLst>
                <a:path w="1609" h="1296" extrusionOk="0">
                  <a:moveTo>
                    <a:pt x="384" y="0"/>
                  </a:moveTo>
                  <a:lnTo>
                    <a:pt x="384" y="0"/>
                  </a:lnTo>
                  <a:cubicBezTo>
                    <a:pt x="661" y="436"/>
                    <a:pt x="1" y="694"/>
                    <a:pt x="635" y="1071"/>
                  </a:cubicBezTo>
                  <a:cubicBezTo>
                    <a:pt x="993" y="1296"/>
                    <a:pt x="1085" y="1199"/>
                    <a:pt x="1426" y="1241"/>
                  </a:cubicBezTo>
                  <a:cubicBezTo>
                    <a:pt x="1419" y="1007"/>
                    <a:pt x="1609" y="843"/>
                    <a:pt x="1429" y="545"/>
                  </a:cubicBezTo>
                  <a:lnTo>
                    <a:pt x="1429" y="545"/>
                  </a:lnTo>
                  <a:lnTo>
                    <a:pt x="1493" y="557"/>
                  </a:lnTo>
                  <a:cubicBezTo>
                    <a:pt x="1194" y="349"/>
                    <a:pt x="747" y="140"/>
                    <a:pt x="3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31"/>
            <p:cNvSpPr/>
            <p:nvPr/>
          </p:nvSpPr>
          <p:spPr>
            <a:xfrm>
              <a:off x="3309675" y="4665650"/>
              <a:ext cx="4300" cy="3150"/>
            </a:xfrm>
            <a:custGeom>
              <a:avLst/>
              <a:gdLst/>
              <a:ahLst/>
              <a:cxnLst/>
              <a:rect l="l" t="t" r="r" b="b"/>
              <a:pathLst>
                <a:path w="172" h="126" extrusionOk="0">
                  <a:moveTo>
                    <a:pt x="1" y="1"/>
                  </a:moveTo>
                  <a:cubicBezTo>
                    <a:pt x="1" y="36"/>
                    <a:pt x="36" y="76"/>
                    <a:pt x="72" y="121"/>
                  </a:cubicBezTo>
                  <a:cubicBezTo>
                    <a:pt x="82" y="124"/>
                    <a:pt x="93" y="126"/>
                    <a:pt x="103" y="126"/>
                  </a:cubicBezTo>
                  <a:cubicBezTo>
                    <a:pt x="127" y="126"/>
                    <a:pt x="150" y="115"/>
                    <a:pt x="171" y="74"/>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31"/>
            <p:cNvSpPr/>
            <p:nvPr/>
          </p:nvSpPr>
          <p:spPr>
            <a:xfrm>
              <a:off x="3122475" y="4029600"/>
              <a:ext cx="26950" cy="21350"/>
            </a:xfrm>
            <a:custGeom>
              <a:avLst/>
              <a:gdLst/>
              <a:ahLst/>
              <a:cxnLst/>
              <a:rect l="l" t="t" r="r" b="b"/>
              <a:pathLst>
                <a:path w="1078" h="854" extrusionOk="0">
                  <a:moveTo>
                    <a:pt x="244" y="0"/>
                  </a:moveTo>
                  <a:cubicBezTo>
                    <a:pt x="234" y="0"/>
                    <a:pt x="224" y="1"/>
                    <a:pt x="214" y="2"/>
                  </a:cubicBezTo>
                  <a:cubicBezTo>
                    <a:pt x="159" y="118"/>
                    <a:pt x="1" y="182"/>
                    <a:pt x="162" y="428"/>
                  </a:cubicBezTo>
                  <a:cubicBezTo>
                    <a:pt x="251" y="686"/>
                    <a:pt x="595" y="853"/>
                    <a:pt x="809" y="853"/>
                  </a:cubicBezTo>
                  <a:cubicBezTo>
                    <a:pt x="827" y="853"/>
                    <a:pt x="844" y="852"/>
                    <a:pt x="860" y="850"/>
                  </a:cubicBezTo>
                  <a:cubicBezTo>
                    <a:pt x="871" y="851"/>
                    <a:pt x="881" y="851"/>
                    <a:pt x="890" y="851"/>
                  </a:cubicBezTo>
                  <a:cubicBezTo>
                    <a:pt x="1077" y="851"/>
                    <a:pt x="973" y="608"/>
                    <a:pt x="957" y="456"/>
                  </a:cubicBezTo>
                  <a:cubicBezTo>
                    <a:pt x="785" y="243"/>
                    <a:pt x="472" y="0"/>
                    <a:pt x="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31"/>
            <p:cNvSpPr/>
            <p:nvPr/>
          </p:nvSpPr>
          <p:spPr>
            <a:xfrm>
              <a:off x="3221075" y="4438225"/>
              <a:ext cx="19300" cy="15500"/>
            </a:xfrm>
            <a:custGeom>
              <a:avLst/>
              <a:gdLst/>
              <a:ahLst/>
              <a:cxnLst/>
              <a:rect l="l" t="t" r="r" b="b"/>
              <a:pathLst>
                <a:path w="772" h="620" extrusionOk="0">
                  <a:moveTo>
                    <a:pt x="329" y="1"/>
                  </a:moveTo>
                  <a:cubicBezTo>
                    <a:pt x="311" y="1"/>
                    <a:pt x="293" y="3"/>
                    <a:pt x="274" y="9"/>
                  </a:cubicBezTo>
                  <a:cubicBezTo>
                    <a:pt x="271" y="9"/>
                    <a:pt x="269" y="9"/>
                    <a:pt x="266" y="9"/>
                  </a:cubicBezTo>
                  <a:cubicBezTo>
                    <a:pt x="0" y="9"/>
                    <a:pt x="139" y="351"/>
                    <a:pt x="163" y="516"/>
                  </a:cubicBezTo>
                  <a:cubicBezTo>
                    <a:pt x="245" y="592"/>
                    <a:pt x="313" y="619"/>
                    <a:pt x="373" y="619"/>
                  </a:cubicBezTo>
                  <a:cubicBezTo>
                    <a:pt x="520" y="619"/>
                    <a:pt x="620" y="456"/>
                    <a:pt x="772" y="449"/>
                  </a:cubicBezTo>
                  <a:cubicBezTo>
                    <a:pt x="641" y="329"/>
                    <a:pt x="530" y="1"/>
                    <a:pt x="3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31"/>
            <p:cNvSpPr/>
            <p:nvPr/>
          </p:nvSpPr>
          <p:spPr>
            <a:xfrm>
              <a:off x="3808350" y="3832775"/>
              <a:ext cx="159875" cy="133050"/>
            </a:xfrm>
            <a:custGeom>
              <a:avLst/>
              <a:gdLst/>
              <a:ahLst/>
              <a:cxnLst/>
              <a:rect l="l" t="t" r="r" b="b"/>
              <a:pathLst>
                <a:path w="6395" h="5322" extrusionOk="0">
                  <a:moveTo>
                    <a:pt x="2529" y="0"/>
                  </a:moveTo>
                  <a:cubicBezTo>
                    <a:pt x="2511" y="0"/>
                    <a:pt x="2490" y="1"/>
                    <a:pt x="2468" y="3"/>
                  </a:cubicBezTo>
                  <a:cubicBezTo>
                    <a:pt x="2302" y="294"/>
                    <a:pt x="1582" y="597"/>
                    <a:pt x="867" y="597"/>
                  </a:cubicBezTo>
                  <a:cubicBezTo>
                    <a:pt x="808" y="597"/>
                    <a:pt x="749" y="595"/>
                    <a:pt x="690" y="590"/>
                  </a:cubicBezTo>
                  <a:lnTo>
                    <a:pt x="690" y="590"/>
                  </a:lnTo>
                  <a:cubicBezTo>
                    <a:pt x="801" y="628"/>
                    <a:pt x="900" y="697"/>
                    <a:pt x="976" y="742"/>
                  </a:cubicBezTo>
                  <a:cubicBezTo>
                    <a:pt x="673" y="1102"/>
                    <a:pt x="256" y="1419"/>
                    <a:pt x="0" y="1791"/>
                  </a:cubicBezTo>
                  <a:cubicBezTo>
                    <a:pt x="427" y="2513"/>
                    <a:pt x="853" y="3553"/>
                    <a:pt x="1575" y="4003"/>
                  </a:cubicBezTo>
                  <a:cubicBezTo>
                    <a:pt x="1663" y="3938"/>
                    <a:pt x="1755" y="3912"/>
                    <a:pt x="1850" y="3912"/>
                  </a:cubicBezTo>
                  <a:cubicBezTo>
                    <a:pt x="2173" y="3912"/>
                    <a:pt x="2529" y="4212"/>
                    <a:pt x="2880" y="4313"/>
                  </a:cubicBezTo>
                  <a:cubicBezTo>
                    <a:pt x="2849" y="4382"/>
                    <a:pt x="2679" y="4476"/>
                    <a:pt x="2731" y="4495"/>
                  </a:cubicBezTo>
                  <a:cubicBezTo>
                    <a:pt x="3006" y="4470"/>
                    <a:pt x="3258" y="4219"/>
                    <a:pt x="3650" y="4219"/>
                  </a:cubicBezTo>
                  <a:cubicBezTo>
                    <a:pt x="3736" y="4219"/>
                    <a:pt x="3830" y="4231"/>
                    <a:pt x="3931" y="4261"/>
                  </a:cubicBezTo>
                  <a:cubicBezTo>
                    <a:pt x="4403" y="4574"/>
                    <a:pt x="3943" y="5012"/>
                    <a:pt x="3958" y="5322"/>
                  </a:cubicBezTo>
                  <a:cubicBezTo>
                    <a:pt x="4360" y="5083"/>
                    <a:pt x="4050" y="4363"/>
                    <a:pt x="4606" y="4121"/>
                  </a:cubicBezTo>
                  <a:cubicBezTo>
                    <a:pt x="4617" y="4125"/>
                    <a:pt x="4630" y="4127"/>
                    <a:pt x="4645" y="4127"/>
                  </a:cubicBezTo>
                  <a:cubicBezTo>
                    <a:pt x="4725" y="4127"/>
                    <a:pt x="4862" y="4079"/>
                    <a:pt x="4968" y="4079"/>
                  </a:cubicBezTo>
                  <a:cubicBezTo>
                    <a:pt x="5047" y="4079"/>
                    <a:pt x="5109" y="4106"/>
                    <a:pt x="5116" y="4202"/>
                  </a:cubicBezTo>
                  <a:cubicBezTo>
                    <a:pt x="5168" y="3939"/>
                    <a:pt x="5338" y="3775"/>
                    <a:pt x="5580" y="3657"/>
                  </a:cubicBezTo>
                  <a:cubicBezTo>
                    <a:pt x="5966" y="3730"/>
                    <a:pt x="6060" y="4024"/>
                    <a:pt x="6288" y="4164"/>
                  </a:cubicBezTo>
                  <a:cubicBezTo>
                    <a:pt x="5674" y="3667"/>
                    <a:pt x="5978" y="3188"/>
                    <a:pt x="5949" y="2719"/>
                  </a:cubicBezTo>
                  <a:cubicBezTo>
                    <a:pt x="5942" y="2645"/>
                    <a:pt x="5984" y="2625"/>
                    <a:pt x="6048" y="2625"/>
                  </a:cubicBezTo>
                  <a:cubicBezTo>
                    <a:pt x="6123" y="2625"/>
                    <a:pt x="6227" y="2651"/>
                    <a:pt x="6319" y="2651"/>
                  </a:cubicBezTo>
                  <a:cubicBezTo>
                    <a:pt x="6345" y="2651"/>
                    <a:pt x="6371" y="2649"/>
                    <a:pt x="6394" y="2643"/>
                  </a:cubicBezTo>
                  <a:cubicBezTo>
                    <a:pt x="6032" y="2447"/>
                    <a:pt x="5992" y="2236"/>
                    <a:pt x="5821" y="2025"/>
                  </a:cubicBezTo>
                  <a:cubicBezTo>
                    <a:pt x="6242" y="1920"/>
                    <a:pt x="5055" y="1265"/>
                    <a:pt x="5807" y="1265"/>
                  </a:cubicBezTo>
                  <a:cubicBezTo>
                    <a:pt x="5818" y="1265"/>
                    <a:pt x="5829" y="1265"/>
                    <a:pt x="5840" y="1265"/>
                  </a:cubicBezTo>
                  <a:cubicBezTo>
                    <a:pt x="5052" y="927"/>
                    <a:pt x="4628" y="721"/>
                    <a:pt x="3879" y="285"/>
                  </a:cubicBezTo>
                  <a:cubicBezTo>
                    <a:pt x="3683" y="291"/>
                    <a:pt x="3505" y="362"/>
                    <a:pt x="3307" y="362"/>
                  </a:cubicBezTo>
                  <a:cubicBezTo>
                    <a:pt x="3216" y="362"/>
                    <a:pt x="3120" y="347"/>
                    <a:pt x="3017" y="304"/>
                  </a:cubicBezTo>
                  <a:cubicBezTo>
                    <a:pt x="2573" y="288"/>
                    <a:pt x="2860" y="0"/>
                    <a:pt x="25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31"/>
            <p:cNvSpPr/>
            <p:nvPr/>
          </p:nvSpPr>
          <p:spPr>
            <a:xfrm>
              <a:off x="3133500" y="4641675"/>
              <a:ext cx="109825" cy="105525"/>
            </a:xfrm>
            <a:custGeom>
              <a:avLst/>
              <a:gdLst/>
              <a:ahLst/>
              <a:cxnLst/>
              <a:rect l="l" t="t" r="r" b="b"/>
              <a:pathLst>
                <a:path w="4393" h="4221" extrusionOk="0">
                  <a:moveTo>
                    <a:pt x="343" y="1258"/>
                  </a:moveTo>
                  <a:lnTo>
                    <a:pt x="343" y="1258"/>
                  </a:lnTo>
                  <a:cubicBezTo>
                    <a:pt x="330" y="1266"/>
                    <a:pt x="318" y="1275"/>
                    <a:pt x="307" y="1285"/>
                  </a:cubicBezTo>
                  <a:lnTo>
                    <a:pt x="307" y="1285"/>
                  </a:lnTo>
                  <a:cubicBezTo>
                    <a:pt x="319" y="1277"/>
                    <a:pt x="331" y="1268"/>
                    <a:pt x="343" y="1258"/>
                  </a:cubicBezTo>
                  <a:close/>
                  <a:moveTo>
                    <a:pt x="307" y="1285"/>
                  </a:moveTo>
                  <a:lnTo>
                    <a:pt x="307" y="1285"/>
                  </a:lnTo>
                  <a:cubicBezTo>
                    <a:pt x="224" y="1344"/>
                    <a:pt x="126" y="1381"/>
                    <a:pt x="0" y="1384"/>
                  </a:cubicBezTo>
                  <a:cubicBezTo>
                    <a:pt x="48" y="1405"/>
                    <a:pt x="86" y="1414"/>
                    <a:pt x="118" y="1414"/>
                  </a:cubicBezTo>
                  <a:cubicBezTo>
                    <a:pt x="210" y="1414"/>
                    <a:pt x="248" y="1339"/>
                    <a:pt x="307" y="1285"/>
                  </a:cubicBezTo>
                  <a:close/>
                  <a:moveTo>
                    <a:pt x="4391" y="2096"/>
                  </a:moveTo>
                  <a:cubicBezTo>
                    <a:pt x="4391" y="2098"/>
                    <a:pt x="4392" y="2099"/>
                    <a:pt x="4393" y="2101"/>
                  </a:cubicBezTo>
                  <a:cubicBezTo>
                    <a:pt x="4392" y="2099"/>
                    <a:pt x="4391" y="2098"/>
                    <a:pt x="4391" y="2096"/>
                  </a:cubicBezTo>
                  <a:close/>
                  <a:moveTo>
                    <a:pt x="1546" y="1"/>
                  </a:moveTo>
                  <a:lnTo>
                    <a:pt x="1674" y="145"/>
                  </a:lnTo>
                  <a:cubicBezTo>
                    <a:pt x="1637" y="300"/>
                    <a:pt x="1556" y="345"/>
                    <a:pt x="1455" y="345"/>
                  </a:cubicBezTo>
                  <a:cubicBezTo>
                    <a:pt x="1316" y="345"/>
                    <a:pt x="1141" y="259"/>
                    <a:pt x="993" y="259"/>
                  </a:cubicBezTo>
                  <a:cubicBezTo>
                    <a:pt x="962" y="259"/>
                    <a:pt x="931" y="263"/>
                    <a:pt x="902" y="273"/>
                  </a:cubicBezTo>
                  <a:lnTo>
                    <a:pt x="1156" y="526"/>
                  </a:lnTo>
                  <a:cubicBezTo>
                    <a:pt x="720" y="590"/>
                    <a:pt x="615" y="1036"/>
                    <a:pt x="343" y="1258"/>
                  </a:cubicBezTo>
                  <a:lnTo>
                    <a:pt x="343" y="1258"/>
                  </a:lnTo>
                  <a:cubicBezTo>
                    <a:pt x="368" y="1243"/>
                    <a:pt x="398" y="1233"/>
                    <a:pt x="435" y="1233"/>
                  </a:cubicBezTo>
                  <a:cubicBezTo>
                    <a:pt x="452" y="1233"/>
                    <a:pt x="470" y="1235"/>
                    <a:pt x="490" y="1239"/>
                  </a:cubicBezTo>
                  <a:cubicBezTo>
                    <a:pt x="668" y="1713"/>
                    <a:pt x="467" y="1822"/>
                    <a:pt x="353" y="2167"/>
                  </a:cubicBezTo>
                  <a:lnTo>
                    <a:pt x="642" y="2229"/>
                  </a:lnTo>
                  <a:cubicBezTo>
                    <a:pt x="628" y="2539"/>
                    <a:pt x="777" y="2800"/>
                    <a:pt x="725" y="3134"/>
                  </a:cubicBezTo>
                  <a:cubicBezTo>
                    <a:pt x="761" y="3060"/>
                    <a:pt x="793" y="3031"/>
                    <a:pt x="823" y="3031"/>
                  </a:cubicBezTo>
                  <a:cubicBezTo>
                    <a:pt x="913" y="3031"/>
                    <a:pt x="978" y="3305"/>
                    <a:pt x="1073" y="3389"/>
                  </a:cubicBezTo>
                  <a:cubicBezTo>
                    <a:pt x="1052" y="3702"/>
                    <a:pt x="500" y="3520"/>
                    <a:pt x="907" y="3865"/>
                  </a:cubicBezTo>
                  <a:cubicBezTo>
                    <a:pt x="963" y="3857"/>
                    <a:pt x="1019" y="3854"/>
                    <a:pt x="1077" y="3854"/>
                  </a:cubicBezTo>
                  <a:cubicBezTo>
                    <a:pt x="1652" y="3854"/>
                    <a:pt x="2309" y="4221"/>
                    <a:pt x="2932" y="4221"/>
                  </a:cubicBezTo>
                  <a:cubicBezTo>
                    <a:pt x="3072" y="4221"/>
                    <a:pt x="3211" y="4202"/>
                    <a:pt x="3346" y="4157"/>
                  </a:cubicBezTo>
                  <a:cubicBezTo>
                    <a:pt x="3711" y="3695"/>
                    <a:pt x="3924" y="3437"/>
                    <a:pt x="4206" y="2992"/>
                  </a:cubicBezTo>
                  <a:lnTo>
                    <a:pt x="4338" y="3164"/>
                  </a:lnTo>
                  <a:lnTo>
                    <a:pt x="4338" y="3164"/>
                  </a:lnTo>
                  <a:lnTo>
                    <a:pt x="4291" y="2040"/>
                  </a:lnTo>
                  <a:lnTo>
                    <a:pt x="4291" y="2040"/>
                  </a:lnTo>
                  <a:cubicBezTo>
                    <a:pt x="4326" y="2049"/>
                    <a:pt x="4358" y="2024"/>
                    <a:pt x="4391" y="2096"/>
                  </a:cubicBezTo>
                  <a:lnTo>
                    <a:pt x="4391" y="2096"/>
                  </a:lnTo>
                  <a:cubicBezTo>
                    <a:pt x="4099" y="1427"/>
                    <a:pt x="4055" y="670"/>
                    <a:pt x="3235" y="370"/>
                  </a:cubicBezTo>
                  <a:cubicBezTo>
                    <a:pt x="2645" y="304"/>
                    <a:pt x="2094" y="1"/>
                    <a:pt x="15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31"/>
            <p:cNvSpPr/>
            <p:nvPr/>
          </p:nvSpPr>
          <p:spPr>
            <a:xfrm>
              <a:off x="3191450" y="4374050"/>
              <a:ext cx="13525" cy="11650"/>
            </a:xfrm>
            <a:custGeom>
              <a:avLst/>
              <a:gdLst/>
              <a:ahLst/>
              <a:cxnLst/>
              <a:rect l="l" t="t" r="r" b="b"/>
              <a:pathLst>
                <a:path w="541" h="466" extrusionOk="0">
                  <a:moveTo>
                    <a:pt x="210" y="1"/>
                  </a:moveTo>
                  <a:cubicBezTo>
                    <a:pt x="76" y="1"/>
                    <a:pt x="0" y="92"/>
                    <a:pt x="86" y="293"/>
                  </a:cubicBezTo>
                  <a:cubicBezTo>
                    <a:pt x="159" y="373"/>
                    <a:pt x="266" y="466"/>
                    <a:pt x="384" y="466"/>
                  </a:cubicBezTo>
                  <a:cubicBezTo>
                    <a:pt x="493" y="402"/>
                    <a:pt x="540" y="167"/>
                    <a:pt x="304" y="13"/>
                  </a:cubicBezTo>
                  <a:cubicBezTo>
                    <a:pt x="270" y="5"/>
                    <a:pt x="239" y="1"/>
                    <a:pt x="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31"/>
            <p:cNvSpPr/>
            <p:nvPr/>
          </p:nvSpPr>
          <p:spPr>
            <a:xfrm>
              <a:off x="3202300" y="4419125"/>
              <a:ext cx="7575" cy="6000"/>
            </a:xfrm>
            <a:custGeom>
              <a:avLst/>
              <a:gdLst/>
              <a:ahLst/>
              <a:cxnLst/>
              <a:rect l="l" t="t" r="r" b="b"/>
              <a:pathLst>
                <a:path w="303" h="240" extrusionOk="0">
                  <a:moveTo>
                    <a:pt x="87" y="1"/>
                  </a:moveTo>
                  <a:cubicBezTo>
                    <a:pt x="37" y="1"/>
                    <a:pt x="0" y="36"/>
                    <a:pt x="9" y="98"/>
                  </a:cubicBezTo>
                  <a:cubicBezTo>
                    <a:pt x="40" y="135"/>
                    <a:pt x="60" y="238"/>
                    <a:pt x="119" y="238"/>
                  </a:cubicBezTo>
                  <a:cubicBezTo>
                    <a:pt x="128" y="238"/>
                    <a:pt x="138" y="236"/>
                    <a:pt x="149" y="230"/>
                  </a:cubicBezTo>
                  <a:cubicBezTo>
                    <a:pt x="208" y="214"/>
                    <a:pt x="303" y="240"/>
                    <a:pt x="256" y="133"/>
                  </a:cubicBezTo>
                  <a:cubicBezTo>
                    <a:pt x="210" y="41"/>
                    <a:pt x="141" y="1"/>
                    <a:pt x="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31"/>
            <p:cNvSpPr/>
            <p:nvPr/>
          </p:nvSpPr>
          <p:spPr>
            <a:xfrm>
              <a:off x="3172200" y="4575225"/>
              <a:ext cx="8450" cy="7225"/>
            </a:xfrm>
            <a:custGeom>
              <a:avLst/>
              <a:gdLst/>
              <a:ahLst/>
              <a:cxnLst/>
              <a:rect l="l" t="t" r="r" b="b"/>
              <a:pathLst>
                <a:path w="338" h="289" extrusionOk="0">
                  <a:moveTo>
                    <a:pt x="304" y="0"/>
                  </a:moveTo>
                  <a:cubicBezTo>
                    <a:pt x="153" y="0"/>
                    <a:pt x="0" y="107"/>
                    <a:pt x="186" y="288"/>
                  </a:cubicBezTo>
                  <a:cubicBezTo>
                    <a:pt x="311" y="262"/>
                    <a:pt x="337" y="137"/>
                    <a:pt x="332" y="2"/>
                  </a:cubicBezTo>
                  <a:cubicBezTo>
                    <a:pt x="323" y="1"/>
                    <a:pt x="314" y="0"/>
                    <a:pt x="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31"/>
            <p:cNvSpPr/>
            <p:nvPr/>
          </p:nvSpPr>
          <p:spPr>
            <a:xfrm>
              <a:off x="3156175" y="4633975"/>
              <a:ext cx="11975" cy="6475"/>
            </a:xfrm>
            <a:custGeom>
              <a:avLst/>
              <a:gdLst/>
              <a:ahLst/>
              <a:cxnLst/>
              <a:rect l="l" t="t" r="r" b="b"/>
              <a:pathLst>
                <a:path w="479" h="259" extrusionOk="0">
                  <a:moveTo>
                    <a:pt x="0" y="1"/>
                  </a:moveTo>
                  <a:lnTo>
                    <a:pt x="128" y="145"/>
                  </a:lnTo>
                  <a:lnTo>
                    <a:pt x="478" y="25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31"/>
            <p:cNvSpPr/>
            <p:nvPr/>
          </p:nvSpPr>
          <p:spPr>
            <a:xfrm>
              <a:off x="3149425" y="4747950"/>
              <a:ext cx="4800" cy="6050"/>
            </a:xfrm>
            <a:custGeom>
              <a:avLst/>
              <a:gdLst/>
              <a:ahLst/>
              <a:cxnLst/>
              <a:rect l="l" t="t" r="r" b="b"/>
              <a:pathLst>
                <a:path w="192" h="242" extrusionOk="0">
                  <a:moveTo>
                    <a:pt x="40" y="0"/>
                  </a:moveTo>
                  <a:cubicBezTo>
                    <a:pt x="0" y="95"/>
                    <a:pt x="57" y="221"/>
                    <a:pt x="123" y="242"/>
                  </a:cubicBezTo>
                  <a:cubicBezTo>
                    <a:pt x="192" y="195"/>
                    <a:pt x="137" y="34"/>
                    <a:pt x="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31"/>
            <p:cNvSpPr/>
            <p:nvPr/>
          </p:nvSpPr>
          <p:spPr>
            <a:xfrm>
              <a:off x="3120750" y="4698225"/>
              <a:ext cx="13300" cy="10425"/>
            </a:xfrm>
            <a:custGeom>
              <a:avLst/>
              <a:gdLst/>
              <a:ahLst/>
              <a:cxnLst/>
              <a:rect l="l" t="t" r="r" b="b"/>
              <a:pathLst>
                <a:path w="532" h="417" extrusionOk="0">
                  <a:moveTo>
                    <a:pt x="531" y="0"/>
                  </a:moveTo>
                  <a:cubicBezTo>
                    <a:pt x="481" y="160"/>
                    <a:pt x="376" y="177"/>
                    <a:pt x="274" y="177"/>
                  </a:cubicBezTo>
                  <a:cubicBezTo>
                    <a:pt x="247" y="177"/>
                    <a:pt x="220" y="176"/>
                    <a:pt x="195" y="176"/>
                  </a:cubicBezTo>
                  <a:cubicBezTo>
                    <a:pt x="87" y="176"/>
                    <a:pt x="1" y="197"/>
                    <a:pt x="18" y="417"/>
                  </a:cubicBezTo>
                  <a:cubicBezTo>
                    <a:pt x="64" y="409"/>
                    <a:pt x="120" y="263"/>
                    <a:pt x="177" y="263"/>
                  </a:cubicBezTo>
                  <a:cubicBezTo>
                    <a:pt x="201" y="263"/>
                    <a:pt x="225" y="288"/>
                    <a:pt x="250" y="358"/>
                  </a:cubicBezTo>
                  <a:cubicBezTo>
                    <a:pt x="262" y="360"/>
                    <a:pt x="274" y="361"/>
                    <a:pt x="286" y="361"/>
                  </a:cubicBezTo>
                  <a:cubicBezTo>
                    <a:pt x="450" y="361"/>
                    <a:pt x="494" y="151"/>
                    <a:pt x="5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31"/>
            <p:cNvSpPr/>
            <p:nvPr/>
          </p:nvSpPr>
          <p:spPr>
            <a:xfrm>
              <a:off x="2833450" y="4905675"/>
              <a:ext cx="88125" cy="88000"/>
            </a:xfrm>
            <a:custGeom>
              <a:avLst/>
              <a:gdLst/>
              <a:ahLst/>
              <a:cxnLst/>
              <a:rect l="l" t="t" r="r" b="b"/>
              <a:pathLst>
                <a:path w="3525" h="3520" extrusionOk="0">
                  <a:moveTo>
                    <a:pt x="1859" y="0"/>
                  </a:moveTo>
                  <a:cubicBezTo>
                    <a:pt x="1464" y="0"/>
                    <a:pt x="1090" y="345"/>
                    <a:pt x="746" y="345"/>
                  </a:cubicBezTo>
                  <a:cubicBezTo>
                    <a:pt x="726" y="345"/>
                    <a:pt x="707" y="344"/>
                    <a:pt x="687" y="341"/>
                  </a:cubicBezTo>
                  <a:lnTo>
                    <a:pt x="687" y="341"/>
                  </a:lnTo>
                  <a:cubicBezTo>
                    <a:pt x="697" y="360"/>
                    <a:pt x="708" y="374"/>
                    <a:pt x="713" y="398"/>
                  </a:cubicBezTo>
                  <a:cubicBezTo>
                    <a:pt x="394" y="673"/>
                    <a:pt x="360" y="850"/>
                    <a:pt x="266" y="1265"/>
                  </a:cubicBezTo>
                  <a:cubicBezTo>
                    <a:pt x="221" y="1236"/>
                    <a:pt x="197" y="1224"/>
                    <a:pt x="183" y="1182"/>
                  </a:cubicBezTo>
                  <a:lnTo>
                    <a:pt x="183" y="1182"/>
                  </a:lnTo>
                  <a:cubicBezTo>
                    <a:pt x="154" y="1497"/>
                    <a:pt x="112" y="1909"/>
                    <a:pt x="296" y="2255"/>
                  </a:cubicBezTo>
                  <a:cubicBezTo>
                    <a:pt x="255" y="2323"/>
                    <a:pt x="195" y="2329"/>
                    <a:pt x="135" y="2329"/>
                  </a:cubicBezTo>
                  <a:cubicBezTo>
                    <a:pt x="123" y="2329"/>
                    <a:pt x="110" y="2328"/>
                    <a:pt x="97" y="2328"/>
                  </a:cubicBezTo>
                  <a:cubicBezTo>
                    <a:pt x="61" y="2328"/>
                    <a:pt x="27" y="2331"/>
                    <a:pt x="0" y="2349"/>
                  </a:cubicBezTo>
                  <a:cubicBezTo>
                    <a:pt x="185" y="2392"/>
                    <a:pt x="370" y="2366"/>
                    <a:pt x="472" y="2629"/>
                  </a:cubicBezTo>
                  <a:lnTo>
                    <a:pt x="251" y="2903"/>
                  </a:lnTo>
                  <a:cubicBezTo>
                    <a:pt x="346" y="2841"/>
                    <a:pt x="424" y="2815"/>
                    <a:pt x="489" y="2815"/>
                  </a:cubicBezTo>
                  <a:cubicBezTo>
                    <a:pt x="789" y="2815"/>
                    <a:pt x="835" y="3360"/>
                    <a:pt x="1154" y="3360"/>
                  </a:cubicBezTo>
                  <a:cubicBezTo>
                    <a:pt x="1219" y="3360"/>
                    <a:pt x="1296" y="3337"/>
                    <a:pt x="1388" y="3282"/>
                  </a:cubicBezTo>
                  <a:lnTo>
                    <a:pt x="1388" y="3282"/>
                  </a:lnTo>
                  <a:cubicBezTo>
                    <a:pt x="1464" y="3394"/>
                    <a:pt x="1336" y="3422"/>
                    <a:pt x="1315" y="3477"/>
                  </a:cubicBezTo>
                  <a:cubicBezTo>
                    <a:pt x="1377" y="3507"/>
                    <a:pt x="1440" y="3520"/>
                    <a:pt x="1503" y="3520"/>
                  </a:cubicBezTo>
                  <a:cubicBezTo>
                    <a:pt x="1861" y="3520"/>
                    <a:pt x="2232" y="3108"/>
                    <a:pt x="2656" y="3108"/>
                  </a:cubicBezTo>
                  <a:cubicBezTo>
                    <a:pt x="2726" y="3108"/>
                    <a:pt x="2797" y="3119"/>
                    <a:pt x="2871" y="3145"/>
                  </a:cubicBezTo>
                  <a:cubicBezTo>
                    <a:pt x="3418" y="2667"/>
                    <a:pt x="3519" y="1907"/>
                    <a:pt x="3524" y="1165"/>
                  </a:cubicBezTo>
                  <a:cubicBezTo>
                    <a:pt x="3453" y="838"/>
                    <a:pt x="3382" y="611"/>
                    <a:pt x="3077" y="512"/>
                  </a:cubicBezTo>
                  <a:cubicBezTo>
                    <a:pt x="2886" y="436"/>
                    <a:pt x="2713" y="106"/>
                    <a:pt x="2531" y="106"/>
                  </a:cubicBezTo>
                  <a:cubicBezTo>
                    <a:pt x="2474" y="106"/>
                    <a:pt x="2416" y="139"/>
                    <a:pt x="2357" y="223"/>
                  </a:cubicBezTo>
                  <a:cubicBezTo>
                    <a:pt x="2188" y="58"/>
                    <a:pt x="2022" y="0"/>
                    <a:pt x="18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31"/>
            <p:cNvSpPr/>
            <p:nvPr/>
          </p:nvSpPr>
          <p:spPr>
            <a:xfrm>
              <a:off x="2844925" y="4911725"/>
              <a:ext cx="5725" cy="2500"/>
            </a:xfrm>
            <a:custGeom>
              <a:avLst/>
              <a:gdLst/>
              <a:ahLst/>
              <a:cxnLst/>
              <a:rect l="l" t="t" r="r" b="b"/>
              <a:pathLst>
                <a:path w="229" h="100" extrusionOk="0">
                  <a:moveTo>
                    <a:pt x="46" y="1"/>
                  </a:moveTo>
                  <a:cubicBezTo>
                    <a:pt x="30" y="1"/>
                    <a:pt x="15" y="2"/>
                    <a:pt x="1" y="4"/>
                  </a:cubicBezTo>
                  <a:cubicBezTo>
                    <a:pt x="74" y="64"/>
                    <a:pt x="152" y="90"/>
                    <a:pt x="228" y="99"/>
                  </a:cubicBezTo>
                  <a:cubicBezTo>
                    <a:pt x="188" y="24"/>
                    <a:pt x="112" y="1"/>
                    <a:pt x="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31"/>
            <p:cNvSpPr/>
            <p:nvPr/>
          </p:nvSpPr>
          <p:spPr>
            <a:xfrm>
              <a:off x="3094900" y="4362675"/>
              <a:ext cx="12575" cy="11725"/>
            </a:xfrm>
            <a:custGeom>
              <a:avLst/>
              <a:gdLst/>
              <a:ahLst/>
              <a:cxnLst/>
              <a:rect l="l" t="t" r="r" b="b"/>
              <a:pathLst>
                <a:path w="503" h="469" extrusionOk="0">
                  <a:moveTo>
                    <a:pt x="125" y="1"/>
                  </a:moveTo>
                  <a:cubicBezTo>
                    <a:pt x="60" y="1"/>
                    <a:pt x="11" y="36"/>
                    <a:pt x="0" y="130"/>
                  </a:cubicBezTo>
                  <a:cubicBezTo>
                    <a:pt x="78" y="276"/>
                    <a:pt x="191" y="468"/>
                    <a:pt x="359" y="468"/>
                  </a:cubicBezTo>
                  <a:cubicBezTo>
                    <a:pt x="360" y="468"/>
                    <a:pt x="361" y="468"/>
                    <a:pt x="362" y="468"/>
                  </a:cubicBezTo>
                  <a:cubicBezTo>
                    <a:pt x="407" y="393"/>
                    <a:pt x="502" y="272"/>
                    <a:pt x="391" y="113"/>
                  </a:cubicBezTo>
                  <a:cubicBezTo>
                    <a:pt x="304" y="51"/>
                    <a:pt x="203" y="1"/>
                    <a:pt x="1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31"/>
            <p:cNvSpPr/>
            <p:nvPr/>
          </p:nvSpPr>
          <p:spPr>
            <a:xfrm>
              <a:off x="3095650" y="4522150"/>
              <a:ext cx="3825" cy="1975"/>
            </a:xfrm>
            <a:custGeom>
              <a:avLst/>
              <a:gdLst/>
              <a:ahLst/>
              <a:cxnLst/>
              <a:rect l="l" t="t" r="r" b="b"/>
              <a:pathLst>
                <a:path w="153" h="79" extrusionOk="0">
                  <a:moveTo>
                    <a:pt x="119" y="0"/>
                  </a:moveTo>
                  <a:lnTo>
                    <a:pt x="1" y="55"/>
                  </a:lnTo>
                  <a:lnTo>
                    <a:pt x="62" y="78"/>
                  </a:lnTo>
                  <a:cubicBezTo>
                    <a:pt x="91" y="57"/>
                    <a:pt x="152" y="78"/>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31"/>
            <p:cNvSpPr/>
            <p:nvPr/>
          </p:nvSpPr>
          <p:spPr>
            <a:xfrm>
              <a:off x="3082275" y="4522550"/>
              <a:ext cx="4525" cy="2275"/>
            </a:xfrm>
            <a:custGeom>
              <a:avLst/>
              <a:gdLst/>
              <a:ahLst/>
              <a:cxnLst/>
              <a:rect l="l" t="t" r="r" b="b"/>
              <a:pathLst>
                <a:path w="181" h="91" extrusionOk="0">
                  <a:moveTo>
                    <a:pt x="1" y="1"/>
                  </a:moveTo>
                  <a:lnTo>
                    <a:pt x="34" y="46"/>
                  </a:lnTo>
                  <a:cubicBezTo>
                    <a:pt x="54" y="53"/>
                    <a:pt x="107" y="90"/>
                    <a:pt x="145" y="90"/>
                  </a:cubicBezTo>
                  <a:cubicBezTo>
                    <a:pt x="160" y="90"/>
                    <a:pt x="173" y="85"/>
                    <a:pt x="181" y="7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31"/>
            <p:cNvSpPr/>
            <p:nvPr/>
          </p:nvSpPr>
          <p:spPr>
            <a:xfrm>
              <a:off x="3058900" y="4471875"/>
              <a:ext cx="24475" cy="28975"/>
            </a:xfrm>
            <a:custGeom>
              <a:avLst/>
              <a:gdLst/>
              <a:ahLst/>
              <a:cxnLst/>
              <a:rect l="l" t="t" r="r" b="b"/>
              <a:pathLst>
                <a:path w="979" h="1159" extrusionOk="0">
                  <a:moveTo>
                    <a:pt x="389" y="0"/>
                  </a:moveTo>
                  <a:cubicBezTo>
                    <a:pt x="259" y="0"/>
                    <a:pt x="176" y="87"/>
                    <a:pt x="74" y="87"/>
                  </a:cubicBezTo>
                  <a:cubicBezTo>
                    <a:pt x="50" y="87"/>
                    <a:pt x="26" y="83"/>
                    <a:pt x="0" y="72"/>
                  </a:cubicBezTo>
                  <a:lnTo>
                    <a:pt x="0" y="72"/>
                  </a:lnTo>
                  <a:cubicBezTo>
                    <a:pt x="24" y="531"/>
                    <a:pt x="202" y="602"/>
                    <a:pt x="135" y="1029"/>
                  </a:cubicBezTo>
                  <a:lnTo>
                    <a:pt x="481" y="972"/>
                  </a:lnTo>
                  <a:cubicBezTo>
                    <a:pt x="552" y="1107"/>
                    <a:pt x="610" y="1159"/>
                    <a:pt x="660" y="1159"/>
                  </a:cubicBezTo>
                  <a:cubicBezTo>
                    <a:pt x="790" y="1159"/>
                    <a:pt x="864" y="809"/>
                    <a:pt x="962" y="706"/>
                  </a:cubicBezTo>
                  <a:cubicBezTo>
                    <a:pt x="978" y="519"/>
                    <a:pt x="784" y="188"/>
                    <a:pt x="663" y="112"/>
                  </a:cubicBezTo>
                  <a:cubicBezTo>
                    <a:pt x="549" y="27"/>
                    <a:pt x="461" y="0"/>
                    <a:pt x="3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31"/>
            <p:cNvSpPr/>
            <p:nvPr/>
          </p:nvSpPr>
          <p:spPr>
            <a:xfrm>
              <a:off x="2852925" y="5013125"/>
              <a:ext cx="1750" cy="2450"/>
            </a:xfrm>
            <a:custGeom>
              <a:avLst/>
              <a:gdLst/>
              <a:ahLst/>
              <a:cxnLst/>
              <a:rect l="l" t="t" r="r" b="b"/>
              <a:pathLst>
                <a:path w="70" h="98" extrusionOk="0">
                  <a:moveTo>
                    <a:pt x="69" y="0"/>
                  </a:moveTo>
                  <a:lnTo>
                    <a:pt x="1" y="97"/>
                  </a:lnTo>
                  <a:lnTo>
                    <a:pt x="36" y="83"/>
                  </a:lnTo>
                  <a:lnTo>
                    <a:pt x="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31"/>
            <p:cNvSpPr/>
            <p:nvPr/>
          </p:nvSpPr>
          <p:spPr>
            <a:xfrm>
              <a:off x="3072500" y="4500000"/>
              <a:ext cx="925" cy="2875"/>
            </a:xfrm>
            <a:custGeom>
              <a:avLst/>
              <a:gdLst/>
              <a:ahLst/>
              <a:cxnLst/>
              <a:rect l="l" t="t" r="r" b="b"/>
              <a:pathLst>
                <a:path w="37" h="115" extrusionOk="0">
                  <a:moveTo>
                    <a:pt x="1" y="1"/>
                  </a:moveTo>
                  <a:lnTo>
                    <a:pt x="36" y="114"/>
                  </a:lnTo>
                  <a:lnTo>
                    <a:pt x="32" y="1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31"/>
            <p:cNvSpPr/>
            <p:nvPr/>
          </p:nvSpPr>
          <p:spPr>
            <a:xfrm>
              <a:off x="2773350" y="5469750"/>
              <a:ext cx="5725" cy="4425"/>
            </a:xfrm>
            <a:custGeom>
              <a:avLst/>
              <a:gdLst/>
              <a:ahLst/>
              <a:cxnLst/>
              <a:rect l="l" t="t" r="r" b="b"/>
              <a:pathLst>
                <a:path w="229" h="177" extrusionOk="0">
                  <a:moveTo>
                    <a:pt x="228" y="1"/>
                  </a:moveTo>
                  <a:lnTo>
                    <a:pt x="1" y="176"/>
                  </a:lnTo>
                  <a:lnTo>
                    <a:pt x="1" y="176"/>
                  </a:lnTo>
                  <a:lnTo>
                    <a:pt x="65" y="159"/>
                  </a:lnTo>
                  <a:lnTo>
                    <a:pt x="2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31"/>
            <p:cNvSpPr/>
            <p:nvPr/>
          </p:nvSpPr>
          <p:spPr>
            <a:xfrm>
              <a:off x="2832450" y="5005250"/>
              <a:ext cx="3875" cy="2100"/>
            </a:xfrm>
            <a:custGeom>
              <a:avLst/>
              <a:gdLst/>
              <a:ahLst/>
              <a:cxnLst/>
              <a:rect l="l" t="t" r="r" b="b"/>
              <a:pathLst>
                <a:path w="155" h="84" extrusionOk="0">
                  <a:moveTo>
                    <a:pt x="154" y="0"/>
                  </a:moveTo>
                  <a:lnTo>
                    <a:pt x="0" y="83"/>
                  </a:lnTo>
                  <a:lnTo>
                    <a:pt x="0" y="83"/>
                  </a:lnTo>
                  <a:lnTo>
                    <a:pt x="109" y="41"/>
                  </a:lnTo>
                  <a:lnTo>
                    <a:pt x="1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31"/>
            <p:cNvSpPr/>
            <p:nvPr/>
          </p:nvSpPr>
          <p:spPr>
            <a:xfrm>
              <a:off x="2818050" y="5012000"/>
              <a:ext cx="4175" cy="3525"/>
            </a:xfrm>
            <a:custGeom>
              <a:avLst/>
              <a:gdLst/>
              <a:ahLst/>
              <a:cxnLst/>
              <a:rect l="l" t="t" r="r" b="b"/>
              <a:pathLst>
                <a:path w="167" h="141" extrusionOk="0">
                  <a:moveTo>
                    <a:pt x="84" y="0"/>
                  </a:moveTo>
                  <a:cubicBezTo>
                    <a:pt x="60" y="57"/>
                    <a:pt x="1" y="126"/>
                    <a:pt x="84" y="140"/>
                  </a:cubicBezTo>
                  <a:cubicBezTo>
                    <a:pt x="166" y="86"/>
                    <a:pt x="119" y="57"/>
                    <a:pt x="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31"/>
            <p:cNvSpPr/>
            <p:nvPr/>
          </p:nvSpPr>
          <p:spPr>
            <a:xfrm>
              <a:off x="2832850" y="4945475"/>
              <a:ext cx="3175" cy="3075"/>
            </a:xfrm>
            <a:custGeom>
              <a:avLst/>
              <a:gdLst/>
              <a:ahLst/>
              <a:cxnLst/>
              <a:rect l="l" t="t" r="r" b="b"/>
              <a:pathLst>
                <a:path w="127" h="123" extrusionOk="0">
                  <a:moveTo>
                    <a:pt x="22" y="0"/>
                  </a:moveTo>
                  <a:cubicBezTo>
                    <a:pt x="10" y="0"/>
                    <a:pt x="2" y="18"/>
                    <a:pt x="1" y="68"/>
                  </a:cubicBezTo>
                  <a:cubicBezTo>
                    <a:pt x="46" y="70"/>
                    <a:pt x="72" y="122"/>
                    <a:pt x="102" y="122"/>
                  </a:cubicBezTo>
                  <a:cubicBezTo>
                    <a:pt x="110" y="122"/>
                    <a:pt x="118" y="119"/>
                    <a:pt x="126" y="111"/>
                  </a:cubicBezTo>
                  <a:cubicBezTo>
                    <a:pt x="95" y="93"/>
                    <a:pt x="49" y="0"/>
                    <a:pt x="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31"/>
            <p:cNvSpPr/>
            <p:nvPr/>
          </p:nvSpPr>
          <p:spPr>
            <a:xfrm>
              <a:off x="2833575" y="4919075"/>
              <a:ext cx="9300" cy="7050"/>
            </a:xfrm>
            <a:custGeom>
              <a:avLst/>
              <a:gdLst/>
              <a:ahLst/>
              <a:cxnLst/>
              <a:rect l="l" t="t" r="r" b="b"/>
              <a:pathLst>
                <a:path w="372" h="282" extrusionOk="0">
                  <a:moveTo>
                    <a:pt x="330" y="1"/>
                  </a:moveTo>
                  <a:cubicBezTo>
                    <a:pt x="264" y="1"/>
                    <a:pt x="171" y="145"/>
                    <a:pt x="54" y="145"/>
                  </a:cubicBezTo>
                  <a:cubicBezTo>
                    <a:pt x="37" y="145"/>
                    <a:pt x="19" y="142"/>
                    <a:pt x="0" y="134"/>
                  </a:cubicBezTo>
                  <a:lnTo>
                    <a:pt x="0" y="134"/>
                  </a:lnTo>
                  <a:cubicBezTo>
                    <a:pt x="39" y="243"/>
                    <a:pt x="79" y="282"/>
                    <a:pt x="118" y="282"/>
                  </a:cubicBezTo>
                  <a:cubicBezTo>
                    <a:pt x="205" y="282"/>
                    <a:pt x="291" y="93"/>
                    <a:pt x="372" y="28"/>
                  </a:cubicBezTo>
                  <a:cubicBezTo>
                    <a:pt x="360" y="9"/>
                    <a:pt x="346" y="1"/>
                    <a:pt x="3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31"/>
            <p:cNvSpPr/>
            <p:nvPr/>
          </p:nvSpPr>
          <p:spPr>
            <a:xfrm>
              <a:off x="2827875" y="4945150"/>
              <a:ext cx="3875" cy="6850"/>
            </a:xfrm>
            <a:custGeom>
              <a:avLst/>
              <a:gdLst/>
              <a:ahLst/>
              <a:cxnLst/>
              <a:rect l="l" t="t" r="r" b="b"/>
              <a:pathLst>
                <a:path w="155" h="274" extrusionOk="0">
                  <a:moveTo>
                    <a:pt x="62" y="1"/>
                  </a:moveTo>
                  <a:lnTo>
                    <a:pt x="1" y="230"/>
                  </a:lnTo>
                  <a:lnTo>
                    <a:pt x="72" y="273"/>
                  </a:lnTo>
                  <a:lnTo>
                    <a:pt x="155" y="53"/>
                  </a:lnTo>
                  <a:lnTo>
                    <a:pt x="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31"/>
            <p:cNvSpPr/>
            <p:nvPr/>
          </p:nvSpPr>
          <p:spPr>
            <a:xfrm>
              <a:off x="3013000" y="4466625"/>
              <a:ext cx="9675" cy="8525"/>
            </a:xfrm>
            <a:custGeom>
              <a:avLst/>
              <a:gdLst/>
              <a:ahLst/>
              <a:cxnLst/>
              <a:rect l="l" t="t" r="r" b="b"/>
              <a:pathLst>
                <a:path w="387" h="341" extrusionOk="0">
                  <a:moveTo>
                    <a:pt x="213" y="1"/>
                  </a:moveTo>
                  <a:cubicBezTo>
                    <a:pt x="95" y="1"/>
                    <a:pt x="0" y="170"/>
                    <a:pt x="224" y="339"/>
                  </a:cubicBezTo>
                  <a:cubicBezTo>
                    <a:pt x="231" y="340"/>
                    <a:pt x="239" y="340"/>
                    <a:pt x="246" y="340"/>
                  </a:cubicBezTo>
                  <a:cubicBezTo>
                    <a:pt x="344" y="340"/>
                    <a:pt x="387" y="239"/>
                    <a:pt x="354" y="104"/>
                  </a:cubicBezTo>
                  <a:cubicBezTo>
                    <a:pt x="317" y="31"/>
                    <a:pt x="263" y="1"/>
                    <a:pt x="2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31"/>
            <p:cNvSpPr/>
            <p:nvPr/>
          </p:nvSpPr>
          <p:spPr>
            <a:xfrm>
              <a:off x="3014175" y="4485100"/>
              <a:ext cx="7025" cy="5950"/>
            </a:xfrm>
            <a:custGeom>
              <a:avLst/>
              <a:gdLst/>
              <a:ahLst/>
              <a:cxnLst/>
              <a:rect l="l" t="t" r="r" b="b"/>
              <a:pathLst>
                <a:path w="281" h="238" extrusionOk="0">
                  <a:moveTo>
                    <a:pt x="118" y="1"/>
                  </a:moveTo>
                  <a:cubicBezTo>
                    <a:pt x="46" y="1"/>
                    <a:pt x="1" y="72"/>
                    <a:pt x="84" y="201"/>
                  </a:cubicBezTo>
                  <a:cubicBezTo>
                    <a:pt x="119" y="227"/>
                    <a:pt x="145" y="238"/>
                    <a:pt x="167" y="238"/>
                  </a:cubicBezTo>
                  <a:cubicBezTo>
                    <a:pt x="218" y="238"/>
                    <a:pt x="242" y="179"/>
                    <a:pt x="281" y="128"/>
                  </a:cubicBezTo>
                  <a:cubicBezTo>
                    <a:pt x="241" y="41"/>
                    <a:pt x="172" y="1"/>
                    <a:pt x="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31"/>
            <p:cNvSpPr/>
            <p:nvPr/>
          </p:nvSpPr>
          <p:spPr>
            <a:xfrm>
              <a:off x="3002575" y="4455500"/>
              <a:ext cx="4850" cy="4250"/>
            </a:xfrm>
            <a:custGeom>
              <a:avLst/>
              <a:gdLst/>
              <a:ahLst/>
              <a:cxnLst/>
              <a:rect l="l" t="t" r="r" b="b"/>
              <a:pathLst>
                <a:path w="194" h="170" extrusionOk="0">
                  <a:moveTo>
                    <a:pt x="46" y="0"/>
                  </a:moveTo>
                  <a:cubicBezTo>
                    <a:pt x="11" y="0"/>
                    <a:pt x="0" y="27"/>
                    <a:pt x="58" y="132"/>
                  </a:cubicBezTo>
                  <a:cubicBezTo>
                    <a:pt x="99" y="159"/>
                    <a:pt x="125" y="170"/>
                    <a:pt x="141" y="170"/>
                  </a:cubicBezTo>
                  <a:cubicBezTo>
                    <a:pt x="194" y="170"/>
                    <a:pt x="151" y="64"/>
                    <a:pt x="191" y="33"/>
                  </a:cubicBezTo>
                  <a:cubicBezTo>
                    <a:pt x="148" y="31"/>
                    <a:pt x="83" y="0"/>
                    <a:pt x="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31"/>
            <p:cNvSpPr/>
            <p:nvPr/>
          </p:nvSpPr>
          <p:spPr>
            <a:xfrm>
              <a:off x="2966650" y="4380450"/>
              <a:ext cx="8200" cy="14550"/>
            </a:xfrm>
            <a:custGeom>
              <a:avLst/>
              <a:gdLst/>
              <a:ahLst/>
              <a:cxnLst/>
              <a:rect l="l" t="t" r="r" b="b"/>
              <a:pathLst>
                <a:path w="328" h="582" extrusionOk="0">
                  <a:moveTo>
                    <a:pt x="201" y="0"/>
                  </a:moveTo>
                  <a:cubicBezTo>
                    <a:pt x="0" y="0"/>
                    <a:pt x="217" y="407"/>
                    <a:pt x="110" y="582"/>
                  </a:cubicBezTo>
                  <a:cubicBezTo>
                    <a:pt x="259" y="468"/>
                    <a:pt x="327" y="314"/>
                    <a:pt x="275" y="13"/>
                  </a:cubicBezTo>
                  <a:cubicBezTo>
                    <a:pt x="246" y="4"/>
                    <a:pt x="222" y="0"/>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31"/>
            <p:cNvSpPr/>
            <p:nvPr/>
          </p:nvSpPr>
          <p:spPr>
            <a:xfrm>
              <a:off x="2963700" y="4379050"/>
              <a:ext cx="1975" cy="2975"/>
            </a:xfrm>
            <a:custGeom>
              <a:avLst/>
              <a:gdLst/>
              <a:ahLst/>
              <a:cxnLst/>
              <a:rect l="l" t="t" r="r" b="b"/>
              <a:pathLst>
                <a:path w="79" h="119" extrusionOk="0">
                  <a:moveTo>
                    <a:pt x="26" y="1"/>
                  </a:moveTo>
                  <a:cubicBezTo>
                    <a:pt x="1" y="1"/>
                    <a:pt x="31" y="77"/>
                    <a:pt x="43" y="119"/>
                  </a:cubicBezTo>
                  <a:lnTo>
                    <a:pt x="78" y="36"/>
                  </a:lnTo>
                  <a:cubicBezTo>
                    <a:pt x="51" y="11"/>
                    <a:pt x="35" y="1"/>
                    <a:pt x="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31"/>
            <p:cNvSpPr/>
            <p:nvPr/>
          </p:nvSpPr>
          <p:spPr>
            <a:xfrm>
              <a:off x="2964525" y="4382000"/>
              <a:ext cx="425" cy="700"/>
            </a:xfrm>
            <a:custGeom>
              <a:avLst/>
              <a:gdLst/>
              <a:ahLst/>
              <a:cxnLst/>
              <a:rect l="l" t="t" r="r" b="b"/>
              <a:pathLst>
                <a:path w="17" h="28" extrusionOk="0">
                  <a:moveTo>
                    <a:pt x="10" y="1"/>
                  </a:moveTo>
                  <a:lnTo>
                    <a:pt x="0" y="20"/>
                  </a:lnTo>
                  <a:cubicBezTo>
                    <a:pt x="5" y="25"/>
                    <a:pt x="9" y="27"/>
                    <a:pt x="11" y="27"/>
                  </a:cubicBezTo>
                  <a:cubicBezTo>
                    <a:pt x="16" y="27"/>
                    <a:pt x="15" y="16"/>
                    <a:pt x="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31"/>
            <p:cNvSpPr/>
            <p:nvPr/>
          </p:nvSpPr>
          <p:spPr>
            <a:xfrm>
              <a:off x="2963825" y="4387275"/>
              <a:ext cx="1075" cy="2575"/>
            </a:xfrm>
            <a:custGeom>
              <a:avLst/>
              <a:gdLst/>
              <a:ahLst/>
              <a:cxnLst/>
              <a:rect l="l" t="t" r="r" b="b"/>
              <a:pathLst>
                <a:path w="43" h="103" extrusionOk="0">
                  <a:moveTo>
                    <a:pt x="43" y="1"/>
                  </a:moveTo>
                  <a:lnTo>
                    <a:pt x="0" y="103"/>
                  </a:lnTo>
                  <a:lnTo>
                    <a:pt x="24" y="84"/>
                  </a:lnTo>
                  <a:lnTo>
                    <a:pt x="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31"/>
            <p:cNvSpPr/>
            <p:nvPr/>
          </p:nvSpPr>
          <p:spPr>
            <a:xfrm>
              <a:off x="2958900" y="4380875"/>
              <a:ext cx="1025" cy="4525"/>
            </a:xfrm>
            <a:custGeom>
              <a:avLst/>
              <a:gdLst/>
              <a:ahLst/>
              <a:cxnLst/>
              <a:rect l="l" t="t" r="r" b="b"/>
              <a:pathLst>
                <a:path w="41" h="181" extrusionOk="0">
                  <a:moveTo>
                    <a:pt x="41" y="1"/>
                  </a:moveTo>
                  <a:lnTo>
                    <a:pt x="0" y="167"/>
                  </a:lnTo>
                  <a:lnTo>
                    <a:pt x="29" y="181"/>
                  </a:lnTo>
                  <a:lnTo>
                    <a:pt x="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31"/>
            <p:cNvSpPr/>
            <p:nvPr/>
          </p:nvSpPr>
          <p:spPr>
            <a:xfrm>
              <a:off x="2935700" y="4401200"/>
              <a:ext cx="3800" cy="4575"/>
            </a:xfrm>
            <a:custGeom>
              <a:avLst/>
              <a:gdLst/>
              <a:ahLst/>
              <a:cxnLst/>
              <a:rect l="l" t="t" r="r" b="b"/>
              <a:pathLst>
                <a:path w="152" h="183" extrusionOk="0">
                  <a:moveTo>
                    <a:pt x="48" y="1"/>
                  </a:moveTo>
                  <a:cubicBezTo>
                    <a:pt x="1" y="1"/>
                    <a:pt x="0" y="94"/>
                    <a:pt x="78" y="183"/>
                  </a:cubicBezTo>
                  <a:cubicBezTo>
                    <a:pt x="100" y="130"/>
                    <a:pt x="152" y="128"/>
                    <a:pt x="123" y="50"/>
                  </a:cubicBezTo>
                  <a:cubicBezTo>
                    <a:pt x="93" y="15"/>
                    <a:pt x="67" y="1"/>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31"/>
            <p:cNvSpPr/>
            <p:nvPr/>
          </p:nvSpPr>
          <p:spPr>
            <a:xfrm>
              <a:off x="2694550" y="4929300"/>
              <a:ext cx="21575" cy="15825"/>
            </a:xfrm>
            <a:custGeom>
              <a:avLst/>
              <a:gdLst/>
              <a:ahLst/>
              <a:cxnLst/>
              <a:rect l="l" t="t" r="r" b="b"/>
              <a:pathLst>
                <a:path w="863" h="633" extrusionOk="0">
                  <a:moveTo>
                    <a:pt x="429" y="0"/>
                  </a:moveTo>
                  <a:cubicBezTo>
                    <a:pt x="251" y="0"/>
                    <a:pt x="59" y="85"/>
                    <a:pt x="1" y="341"/>
                  </a:cubicBezTo>
                  <a:lnTo>
                    <a:pt x="252" y="632"/>
                  </a:lnTo>
                  <a:cubicBezTo>
                    <a:pt x="446" y="599"/>
                    <a:pt x="863" y="469"/>
                    <a:pt x="721" y="85"/>
                  </a:cubicBezTo>
                  <a:cubicBezTo>
                    <a:pt x="658" y="37"/>
                    <a:pt x="547" y="0"/>
                    <a:pt x="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31"/>
            <p:cNvSpPr/>
            <p:nvPr/>
          </p:nvSpPr>
          <p:spPr>
            <a:xfrm>
              <a:off x="2763050" y="4698800"/>
              <a:ext cx="7950" cy="7475"/>
            </a:xfrm>
            <a:custGeom>
              <a:avLst/>
              <a:gdLst/>
              <a:ahLst/>
              <a:cxnLst/>
              <a:rect l="l" t="t" r="r" b="b"/>
              <a:pathLst>
                <a:path w="318" h="299" extrusionOk="0">
                  <a:moveTo>
                    <a:pt x="202" y="3"/>
                  </a:moveTo>
                  <a:lnTo>
                    <a:pt x="202" y="3"/>
                  </a:lnTo>
                  <a:cubicBezTo>
                    <a:pt x="112" y="13"/>
                    <a:pt x="1" y="1"/>
                    <a:pt x="20" y="141"/>
                  </a:cubicBezTo>
                  <a:cubicBezTo>
                    <a:pt x="52" y="256"/>
                    <a:pt x="99" y="298"/>
                    <a:pt x="142" y="298"/>
                  </a:cubicBezTo>
                  <a:cubicBezTo>
                    <a:pt x="238" y="298"/>
                    <a:pt x="317" y="94"/>
                    <a:pt x="202" y="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31"/>
            <p:cNvSpPr/>
            <p:nvPr/>
          </p:nvSpPr>
          <p:spPr>
            <a:xfrm>
              <a:off x="2712550" y="4790100"/>
              <a:ext cx="5350" cy="3525"/>
            </a:xfrm>
            <a:custGeom>
              <a:avLst/>
              <a:gdLst/>
              <a:ahLst/>
              <a:cxnLst/>
              <a:rect l="l" t="t" r="r" b="b"/>
              <a:pathLst>
                <a:path w="214" h="141" extrusionOk="0">
                  <a:moveTo>
                    <a:pt x="1" y="1"/>
                  </a:moveTo>
                  <a:lnTo>
                    <a:pt x="10" y="140"/>
                  </a:lnTo>
                  <a:lnTo>
                    <a:pt x="214" y="9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31"/>
            <p:cNvSpPr/>
            <p:nvPr/>
          </p:nvSpPr>
          <p:spPr>
            <a:xfrm>
              <a:off x="3011650" y="4700750"/>
              <a:ext cx="32475" cy="32550"/>
            </a:xfrm>
            <a:custGeom>
              <a:avLst/>
              <a:gdLst/>
              <a:ahLst/>
              <a:cxnLst/>
              <a:rect l="l" t="t" r="r" b="b"/>
              <a:pathLst>
                <a:path w="1299" h="1302" extrusionOk="0">
                  <a:moveTo>
                    <a:pt x="365" y="1"/>
                  </a:moveTo>
                  <a:cubicBezTo>
                    <a:pt x="336" y="1"/>
                    <a:pt x="305" y="4"/>
                    <a:pt x="270" y="10"/>
                  </a:cubicBezTo>
                  <a:cubicBezTo>
                    <a:pt x="0" y="394"/>
                    <a:pt x="410" y="861"/>
                    <a:pt x="462" y="1301"/>
                  </a:cubicBezTo>
                  <a:lnTo>
                    <a:pt x="960" y="1199"/>
                  </a:lnTo>
                  <a:cubicBezTo>
                    <a:pt x="1284" y="932"/>
                    <a:pt x="1298" y="408"/>
                    <a:pt x="1104" y="145"/>
                  </a:cubicBezTo>
                  <a:lnTo>
                    <a:pt x="1104" y="145"/>
                  </a:lnTo>
                  <a:cubicBezTo>
                    <a:pt x="1012" y="202"/>
                    <a:pt x="941" y="223"/>
                    <a:pt x="881" y="223"/>
                  </a:cubicBezTo>
                  <a:cubicBezTo>
                    <a:pt x="687" y="223"/>
                    <a:pt x="612" y="1"/>
                    <a:pt x="3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31"/>
            <p:cNvSpPr/>
            <p:nvPr/>
          </p:nvSpPr>
          <p:spPr>
            <a:xfrm>
              <a:off x="3240875" y="5066125"/>
              <a:ext cx="13650" cy="8600"/>
            </a:xfrm>
            <a:custGeom>
              <a:avLst/>
              <a:gdLst/>
              <a:ahLst/>
              <a:cxnLst/>
              <a:rect l="l" t="t" r="r" b="b"/>
              <a:pathLst>
                <a:path w="546" h="344" extrusionOk="0">
                  <a:moveTo>
                    <a:pt x="149" y="1"/>
                  </a:moveTo>
                  <a:cubicBezTo>
                    <a:pt x="118" y="1"/>
                    <a:pt x="89" y="6"/>
                    <a:pt x="62" y="19"/>
                  </a:cubicBezTo>
                  <a:cubicBezTo>
                    <a:pt x="41" y="132"/>
                    <a:pt x="1" y="284"/>
                    <a:pt x="214" y="343"/>
                  </a:cubicBezTo>
                  <a:cubicBezTo>
                    <a:pt x="387" y="341"/>
                    <a:pt x="524" y="272"/>
                    <a:pt x="546" y="161"/>
                  </a:cubicBezTo>
                  <a:cubicBezTo>
                    <a:pt x="436" y="98"/>
                    <a:pt x="278"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31"/>
            <p:cNvSpPr/>
            <p:nvPr/>
          </p:nvSpPr>
          <p:spPr>
            <a:xfrm>
              <a:off x="3252950" y="4910350"/>
              <a:ext cx="60650" cy="44575"/>
            </a:xfrm>
            <a:custGeom>
              <a:avLst/>
              <a:gdLst/>
              <a:ahLst/>
              <a:cxnLst/>
              <a:rect l="l" t="t" r="r" b="b"/>
              <a:pathLst>
                <a:path w="2426" h="1783" extrusionOk="0">
                  <a:moveTo>
                    <a:pt x="1438" y="0"/>
                  </a:moveTo>
                  <a:cubicBezTo>
                    <a:pt x="1076" y="52"/>
                    <a:pt x="910" y="256"/>
                    <a:pt x="588" y="303"/>
                  </a:cubicBezTo>
                  <a:cubicBezTo>
                    <a:pt x="1140" y="576"/>
                    <a:pt x="1" y="434"/>
                    <a:pt x="479" y="824"/>
                  </a:cubicBezTo>
                  <a:cubicBezTo>
                    <a:pt x="700" y="1397"/>
                    <a:pt x="1329" y="1544"/>
                    <a:pt x="1945" y="1772"/>
                  </a:cubicBezTo>
                  <a:cubicBezTo>
                    <a:pt x="1979" y="1779"/>
                    <a:pt x="2015" y="1782"/>
                    <a:pt x="2052" y="1782"/>
                  </a:cubicBezTo>
                  <a:cubicBezTo>
                    <a:pt x="2220" y="1782"/>
                    <a:pt x="2398" y="1707"/>
                    <a:pt x="2398" y="1561"/>
                  </a:cubicBezTo>
                  <a:cubicBezTo>
                    <a:pt x="2426" y="997"/>
                    <a:pt x="2156" y="292"/>
                    <a:pt x="14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31"/>
            <p:cNvSpPr/>
            <p:nvPr/>
          </p:nvSpPr>
          <p:spPr>
            <a:xfrm>
              <a:off x="3382725" y="5059950"/>
              <a:ext cx="228675" cy="133500"/>
            </a:xfrm>
            <a:custGeom>
              <a:avLst/>
              <a:gdLst/>
              <a:ahLst/>
              <a:cxnLst/>
              <a:rect l="l" t="t" r="r" b="b"/>
              <a:pathLst>
                <a:path w="9147" h="5340" extrusionOk="0">
                  <a:moveTo>
                    <a:pt x="1988" y="1"/>
                  </a:moveTo>
                  <a:cubicBezTo>
                    <a:pt x="1687" y="600"/>
                    <a:pt x="1121" y="545"/>
                    <a:pt x="908" y="1144"/>
                  </a:cubicBezTo>
                  <a:cubicBezTo>
                    <a:pt x="802" y="1080"/>
                    <a:pt x="709" y="949"/>
                    <a:pt x="579" y="949"/>
                  </a:cubicBezTo>
                  <a:cubicBezTo>
                    <a:pt x="547" y="949"/>
                    <a:pt x="512" y="957"/>
                    <a:pt x="475" y="976"/>
                  </a:cubicBezTo>
                  <a:lnTo>
                    <a:pt x="754" y="1433"/>
                  </a:lnTo>
                  <a:cubicBezTo>
                    <a:pt x="725" y="1448"/>
                    <a:pt x="690" y="1455"/>
                    <a:pt x="652" y="1455"/>
                  </a:cubicBezTo>
                  <a:cubicBezTo>
                    <a:pt x="468" y="1455"/>
                    <a:pt x="201" y="1309"/>
                    <a:pt x="65" y="1309"/>
                  </a:cubicBezTo>
                  <a:cubicBezTo>
                    <a:pt x="48" y="1309"/>
                    <a:pt x="32" y="1312"/>
                    <a:pt x="20" y="1317"/>
                  </a:cubicBezTo>
                  <a:lnTo>
                    <a:pt x="247" y="1481"/>
                  </a:lnTo>
                  <a:cubicBezTo>
                    <a:pt x="77" y="1611"/>
                    <a:pt x="1" y="1689"/>
                    <a:pt x="174" y="1895"/>
                  </a:cubicBezTo>
                  <a:cubicBezTo>
                    <a:pt x="339" y="1917"/>
                    <a:pt x="428" y="2130"/>
                    <a:pt x="520" y="2130"/>
                  </a:cubicBezTo>
                  <a:cubicBezTo>
                    <a:pt x="555" y="2130"/>
                    <a:pt x="589" y="2100"/>
                    <a:pt x="628" y="2021"/>
                  </a:cubicBezTo>
                  <a:lnTo>
                    <a:pt x="628" y="2021"/>
                  </a:lnTo>
                  <a:cubicBezTo>
                    <a:pt x="1464" y="2352"/>
                    <a:pt x="453" y="2518"/>
                    <a:pt x="1069" y="2947"/>
                  </a:cubicBezTo>
                  <a:cubicBezTo>
                    <a:pt x="1597" y="3354"/>
                    <a:pt x="2786" y="3657"/>
                    <a:pt x="3089" y="4256"/>
                  </a:cubicBezTo>
                  <a:cubicBezTo>
                    <a:pt x="3280" y="4324"/>
                    <a:pt x="3394" y="4350"/>
                    <a:pt x="3464" y="4350"/>
                  </a:cubicBezTo>
                  <a:cubicBezTo>
                    <a:pt x="3683" y="4350"/>
                    <a:pt x="3479" y="4100"/>
                    <a:pt x="3843" y="4100"/>
                  </a:cubicBezTo>
                  <a:cubicBezTo>
                    <a:pt x="3865" y="4100"/>
                    <a:pt x="3888" y="4100"/>
                    <a:pt x="3913" y="4102"/>
                  </a:cubicBezTo>
                  <a:cubicBezTo>
                    <a:pt x="4292" y="4240"/>
                    <a:pt x="3925" y="4292"/>
                    <a:pt x="3956" y="4448"/>
                  </a:cubicBezTo>
                  <a:cubicBezTo>
                    <a:pt x="4247" y="4626"/>
                    <a:pt x="5088" y="4578"/>
                    <a:pt x="5147" y="5038"/>
                  </a:cubicBezTo>
                  <a:cubicBezTo>
                    <a:pt x="5779" y="5254"/>
                    <a:pt x="6548" y="5339"/>
                    <a:pt x="7239" y="5339"/>
                  </a:cubicBezTo>
                  <a:cubicBezTo>
                    <a:pt x="7480" y="5339"/>
                    <a:pt x="7712" y="5329"/>
                    <a:pt x="7925" y="5310"/>
                  </a:cubicBezTo>
                  <a:cubicBezTo>
                    <a:pt x="8327" y="5244"/>
                    <a:pt x="8043" y="4306"/>
                    <a:pt x="8725" y="4197"/>
                  </a:cubicBezTo>
                  <a:lnTo>
                    <a:pt x="8394" y="4100"/>
                  </a:lnTo>
                  <a:cubicBezTo>
                    <a:pt x="8505" y="3702"/>
                    <a:pt x="8640" y="3572"/>
                    <a:pt x="8647" y="3117"/>
                  </a:cubicBezTo>
                  <a:cubicBezTo>
                    <a:pt x="8602" y="3105"/>
                    <a:pt x="8563" y="3099"/>
                    <a:pt x="8529" y="3099"/>
                  </a:cubicBezTo>
                  <a:cubicBezTo>
                    <a:pt x="8320" y="3099"/>
                    <a:pt x="8288" y="3297"/>
                    <a:pt x="8077" y="3297"/>
                  </a:cubicBezTo>
                  <a:cubicBezTo>
                    <a:pt x="8043" y="3297"/>
                    <a:pt x="8005" y="3292"/>
                    <a:pt x="7960" y="3280"/>
                  </a:cubicBezTo>
                  <a:lnTo>
                    <a:pt x="7963" y="3280"/>
                  </a:lnTo>
                  <a:cubicBezTo>
                    <a:pt x="7792" y="3081"/>
                    <a:pt x="7678" y="2842"/>
                    <a:pt x="7714" y="2717"/>
                  </a:cubicBezTo>
                  <a:lnTo>
                    <a:pt x="7714" y="2717"/>
                  </a:lnTo>
                  <a:cubicBezTo>
                    <a:pt x="7878" y="2803"/>
                    <a:pt x="8012" y="2834"/>
                    <a:pt x="8130" y="2834"/>
                  </a:cubicBezTo>
                  <a:cubicBezTo>
                    <a:pt x="8427" y="2834"/>
                    <a:pt x="8618" y="2638"/>
                    <a:pt x="8919" y="2638"/>
                  </a:cubicBezTo>
                  <a:cubicBezTo>
                    <a:pt x="8952" y="2638"/>
                    <a:pt x="8986" y="2641"/>
                    <a:pt x="9021" y="2646"/>
                  </a:cubicBezTo>
                  <a:cubicBezTo>
                    <a:pt x="9147" y="2487"/>
                    <a:pt x="8694" y="1992"/>
                    <a:pt x="8862" y="1708"/>
                  </a:cubicBezTo>
                  <a:cubicBezTo>
                    <a:pt x="8391" y="1545"/>
                    <a:pt x="8050" y="1343"/>
                    <a:pt x="7664" y="1334"/>
                  </a:cubicBezTo>
                  <a:cubicBezTo>
                    <a:pt x="6980" y="1402"/>
                    <a:pt x="7176" y="1919"/>
                    <a:pt x="6812" y="2132"/>
                  </a:cubicBezTo>
                  <a:cubicBezTo>
                    <a:pt x="6738" y="2013"/>
                    <a:pt x="6222" y="1864"/>
                    <a:pt x="6352" y="1698"/>
                  </a:cubicBezTo>
                  <a:lnTo>
                    <a:pt x="6352" y="1698"/>
                  </a:lnTo>
                  <a:cubicBezTo>
                    <a:pt x="6305" y="1756"/>
                    <a:pt x="6234" y="1786"/>
                    <a:pt x="6148" y="1786"/>
                  </a:cubicBezTo>
                  <a:cubicBezTo>
                    <a:pt x="6035" y="1786"/>
                    <a:pt x="5899" y="1733"/>
                    <a:pt x="5763" y="1620"/>
                  </a:cubicBezTo>
                  <a:lnTo>
                    <a:pt x="5931" y="1447"/>
                  </a:lnTo>
                  <a:cubicBezTo>
                    <a:pt x="5747" y="1431"/>
                    <a:pt x="5544" y="1416"/>
                    <a:pt x="5358" y="1416"/>
                  </a:cubicBezTo>
                  <a:cubicBezTo>
                    <a:pt x="5172" y="1416"/>
                    <a:pt x="5004" y="1431"/>
                    <a:pt x="4891" y="1474"/>
                  </a:cubicBezTo>
                  <a:cubicBezTo>
                    <a:pt x="4858" y="1159"/>
                    <a:pt x="4441" y="782"/>
                    <a:pt x="4294" y="602"/>
                  </a:cubicBezTo>
                  <a:cubicBezTo>
                    <a:pt x="3837" y="353"/>
                    <a:pt x="3151" y="685"/>
                    <a:pt x="3020" y="114"/>
                  </a:cubicBezTo>
                  <a:cubicBezTo>
                    <a:pt x="3019" y="114"/>
                    <a:pt x="3018" y="114"/>
                    <a:pt x="3017" y="114"/>
                  </a:cubicBezTo>
                  <a:cubicBezTo>
                    <a:pt x="2738" y="114"/>
                    <a:pt x="2652" y="384"/>
                    <a:pt x="2352" y="420"/>
                  </a:cubicBezTo>
                  <a:lnTo>
                    <a:pt x="19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31"/>
            <p:cNvSpPr/>
            <p:nvPr/>
          </p:nvSpPr>
          <p:spPr>
            <a:xfrm>
              <a:off x="3493750" y="4945275"/>
              <a:ext cx="40925" cy="23525"/>
            </a:xfrm>
            <a:custGeom>
              <a:avLst/>
              <a:gdLst/>
              <a:ahLst/>
              <a:cxnLst/>
              <a:rect l="l" t="t" r="r" b="b"/>
              <a:pathLst>
                <a:path w="1637" h="941" extrusionOk="0">
                  <a:moveTo>
                    <a:pt x="684" y="1"/>
                  </a:moveTo>
                  <a:cubicBezTo>
                    <a:pt x="647" y="1"/>
                    <a:pt x="611" y="9"/>
                    <a:pt x="576" y="29"/>
                  </a:cubicBezTo>
                  <a:cubicBezTo>
                    <a:pt x="389" y="135"/>
                    <a:pt x="0" y="320"/>
                    <a:pt x="374" y="630"/>
                  </a:cubicBezTo>
                  <a:cubicBezTo>
                    <a:pt x="574" y="787"/>
                    <a:pt x="831" y="940"/>
                    <a:pt x="1069" y="940"/>
                  </a:cubicBezTo>
                  <a:cubicBezTo>
                    <a:pt x="1115" y="940"/>
                    <a:pt x="1161" y="934"/>
                    <a:pt x="1206" y="922"/>
                  </a:cubicBezTo>
                  <a:cubicBezTo>
                    <a:pt x="1324" y="754"/>
                    <a:pt x="1637" y="420"/>
                    <a:pt x="1158" y="206"/>
                  </a:cubicBezTo>
                  <a:cubicBezTo>
                    <a:pt x="1012" y="158"/>
                    <a:pt x="844" y="1"/>
                    <a:pt x="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31"/>
            <p:cNvSpPr/>
            <p:nvPr/>
          </p:nvSpPr>
          <p:spPr>
            <a:xfrm>
              <a:off x="3596350" y="5080775"/>
              <a:ext cx="42175" cy="28375"/>
            </a:xfrm>
            <a:custGeom>
              <a:avLst/>
              <a:gdLst/>
              <a:ahLst/>
              <a:cxnLst/>
              <a:rect l="l" t="t" r="r" b="b"/>
              <a:pathLst>
                <a:path w="1687" h="1135" extrusionOk="0">
                  <a:moveTo>
                    <a:pt x="772" y="1"/>
                  </a:moveTo>
                  <a:cubicBezTo>
                    <a:pt x="602" y="1"/>
                    <a:pt x="479" y="86"/>
                    <a:pt x="339" y="136"/>
                  </a:cubicBezTo>
                  <a:cubicBezTo>
                    <a:pt x="0" y="399"/>
                    <a:pt x="568" y="1048"/>
                    <a:pt x="1132" y="1121"/>
                  </a:cubicBezTo>
                  <a:cubicBezTo>
                    <a:pt x="1194" y="1130"/>
                    <a:pt x="1247" y="1134"/>
                    <a:pt x="1293" y="1134"/>
                  </a:cubicBezTo>
                  <a:cubicBezTo>
                    <a:pt x="1640" y="1134"/>
                    <a:pt x="1582" y="899"/>
                    <a:pt x="1686" y="683"/>
                  </a:cubicBezTo>
                  <a:cubicBezTo>
                    <a:pt x="1620" y="442"/>
                    <a:pt x="1284" y="236"/>
                    <a:pt x="947" y="30"/>
                  </a:cubicBezTo>
                  <a:cubicBezTo>
                    <a:pt x="883" y="9"/>
                    <a:pt x="825" y="1"/>
                    <a:pt x="7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31"/>
            <p:cNvSpPr/>
            <p:nvPr/>
          </p:nvSpPr>
          <p:spPr>
            <a:xfrm>
              <a:off x="3496275" y="4729250"/>
              <a:ext cx="63675" cy="43675"/>
            </a:xfrm>
            <a:custGeom>
              <a:avLst/>
              <a:gdLst/>
              <a:ahLst/>
              <a:cxnLst/>
              <a:rect l="l" t="t" r="r" b="b"/>
              <a:pathLst>
                <a:path w="2547" h="1747" extrusionOk="0">
                  <a:moveTo>
                    <a:pt x="639" y="1"/>
                  </a:moveTo>
                  <a:cubicBezTo>
                    <a:pt x="526" y="1"/>
                    <a:pt x="411" y="47"/>
                    <a:pt x="292" y="166"/>
                  </a:cubicBezTo>
                  <a:cubicBezTo>
                    <a:pt x="214" y="474"/>
                    <a:pt x="1" y="853"/>
                    <a:pt x="285" y="1160"/>
                  </a:cubicBezTo>
                  <a:cubicBezTo>
                    <a:pt x="399" y="1418"/>
                    <a:pt x="583" y="1481"/>
                    <a:pt x="791" y="1481"/>
                  </a:cubicBezTo>
                  <a:cubicBezTo>
                    <a:pt x="985" y="1481"/>
                    <a:pt x="1201" y="1426"/>
                    <a:pt x="1402" y="1426"/>
                  </a:cubicBezTo>
                  <a:cubicBezTo>
                    <a:pt x="1611" y="1426"/>
                    <a:pt x="1803" y="1486"/>
                    <a:pt x="1936" y="1729"/>
                  </a:cubicBezTo>
                  <a:cubicBezTo>
                    <a:pt x="1985" y="1741"/>
                    <a:pt x="2029" y="1746"/>
                    <a:pt x="2068" y="1746"/>
                  </a:cubicBezTo>
                  <a:cubicBezTo>
                    <a:pt x="2265" y="1746"/>
                    <a:pt x="2351" y="1614"/>
                    <a:pt x="2416" y="1501"/>
                  </a:cubicBezTo>
                  <a:cubicBezTo>
                    <a:pt x="2547" y="829"/>
                    <a:pt x="1408" y="1239"/>
                    <a:pt x="1602" y="497"/>
                  </a:cubicBezTo>
                  <a:cubicBezTo>
                    <a:pt x="1246" y="340"/>
                    <a:pt x="946" y="1"/>
                    <a:pt x="6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31"/>
            <p:cNvSpPr/>
            <p:nvPr/>
          </p:nvSpPr>
          <p:spPr>
            <a:xfrm>
              <a:off x="3542100" y="4874800"/>
              <a:ext cx="31525" cy="21350"/>
            </a:xfrm>
            <a:custGeom>
              <a:avLst/>
              <a:gdLst/>
              <a:ahLst/>
              <a:cxnLst/>
              <a:rect l="l" t="t" r="r" b="b"/>
              <a:pathLst>
                <a:path w="1261" h="854" extrusionOk="0">
                  <a:moveTo>
                    <a:pt x="421" y="1"/>
                  </a:moveTo>
                  <a:cubicBezTo>
                    <a:pt x="378" y="1"/>
                    <a:pt x="337" y="6"/>
                    <a:pt x="299" y="16"/>
                  </a:cubicBezTo>
                  <a:cubicBezTo>
                    <a:pt x="207" y="181"/>
                    <a:pt x="1" y="250"/>
                    <a:pt x="136" y="510"/>
                  </a:cubicBezTo>
                  <a:cubicBezTo>
                    <a:pt x="210" y="708"/>
                    <a:pt x="516" y="854"/>
                    <a:pt x="756" y="854"/>
                  </a:cubicBezTo>
                  <a:cubicBezTo>
                    <a:pt x="798" y="854"/>
                    <a:pt x="838" y="849"/>
                    <a:pt x="875" y="840"/>
                  </a:cubicBezTo>
                  <a:cubicBezTo>
                    <a:pt x="1029" y="743"/>
                    <a:pt x="1261" y="544"/>
                    <a:pt x="1062" y="316"/>
                  </a:cubicBezTo>
                  <a:cubicBezTo>
                    <a:pt x="967" y="147"/>
                    <a:pt x="663" y="1"/>
                    <a:pt x="4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31"/>
            <p:cNvSpPr/>
            <p:nvPr/>
          </p:nvSpPr>
          <p:spPr>
            <a:xfrm>
              <a:off x="3584800" y="4947700"/>
              <a:ext cx="22225" cy="14475"/>
            </a:xfrm>
            <a:custGeom>
              <a:avLst/>
              <a:gdLst/>
              <a:ahLst/>
              <a:cxnLst/>
              <a:rect l="l" t="t" r="r" b="b"/>
              <a:pathLst>
                <a:path w="889" h="579" extrusionOk="0">
                  <a:moveTo>
                    <a:pt x="296" y="1"/>
                  </a:moveTo>
                  <a:cubicBezTo>
                    <a:pt x="126" y="128"/>
                    <a:pt x="0" y="195"/>
                    <a:pt x="60" y="417"/>
                  </a:cubicBezTo>
                  <a:lnTo>
                    <a:pt x="543" y="578"/>
                  </a:lnTo>
                  <a:cubicBezTo>
                    <a:pt x="614" y="481"/>
                    <a:pt x="888" y="420"/>
                    <a:pt x="716" y="195"/>
                  </a:cubicBezTo>
                  <a:cubicBezTo>
                    <a:pt x="538" y="131"/>
                    <a:pt x="486"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31"/>
            <p:cNvSpPr/>
            <p:nvPr/>
          </p:nvSpPr>
          <p:spPr>
            <a:xfrm>
              <a:off x="3573950" y="4881225"/>
              <a:ext cx="26975" cy="20950"/>
            </a:xfrm>
            <a:custGeom>
              <a:avLst/>
              <a:gdLst/>
              <a:ahLst/>
              <a:cxnLst/>
              <a:rect l="l" t="t" r="r" b="b"/>
              <a:pathLst>
                <a:path w="1079" h="838" extrusionOk="0">
                  <a:moveTo>
                    <a:pt x="413" y="0"/>
                  </a:moveTo>
                  <a:cubicBezTo>
                    <a:pt x="171" y="64"/>
                    <a:pt x="1" y="225"/>
                    <a:pt x="10" y="455"/>
                  </a:cubicBezTo>
                  <a:cubicBezTo>
                    <a:pt x="261" y="621"/>
                    <a:pt x="335" y="815"/>
                    <a:pt x="602" y="817"/>
                  </a:cubicBezTo>
                  <a:cubicBezTo>
                    <a:pt x="664" y="831"/>
                    <a:pt x="716" y="838"/>
                    <a:pt x="760" y="838"/>
                  </a:cubicBezTo>
                  <a:cubicBezTo>
                    <a:pt x="1046" y="838"/>
                    <a:pt x="1019" y="569"/>
                    <a:pt x="1078" y="372"/>
                  </a:cubicBezTo>
                  <a:cubicBezTo>
                    <a:pt x="894" y="175"/>
                    <a:pt x="666" y="69"/>
                    <a:pt x="4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31"/>
            <p:cNvSpPr/>
            <p:nvPr/>
          </p:nvSpPr>
          <p:spPr>
            <a:xfrm>
              <a:off x="3615700" y="4945225"/>
              <a:ext cx="65775" cy="43225"/>
            </a:xfrm>
            <a:custGeom>
              <a:avLst/>
              <a:gdLst/>
              <a:ahLst/>
              <a:cxnLst/>
              <a:rect l="l" t="t" r="r" b="b"/>
              <a:pathLst>
                <a:path w="2631" h="1729" extrusionOk="0">
                  <a:moveTo>
                    <a:pt x="848" y="0"/>
                  </a:moveTo>
                  <a:cubicBezTo>
                    <a:pt x="763" y="156"/>
                    <a:pt x="680" y="313"/>
                    <a:pt x="394" y="339"/>
                  </a:cubicBezTo>
                  <a:cubicBezTo>
                    <a:pt x="536" y="500"/>
                    <a:pt x="391" y="592"/>
                    <a:pt x="332" y="718"/>
                  </a:cubicBezTo>
                  <a:cubicBezTo>
                    <a:pt x="0" y="1156"/>
                    <a:pt x="967" y="1326"/>
                    <a:pt x="1338" y="1679"/>
                  </a:cubicBezTo>
                  <a:cubicBezTo>
                    <a:pt x="1475" y="1713"/>
                    <a:pt x="1601" y="1729"/>
                    <a:pt x="1718" y="1729"/>
                  </a:cubicBezTo>
                  <a:cubicBezTo>
                    <a:pt x="2306" y="1729"/>
                    <a:pt x="2631" y="1334"/>
                    <a:pt x="2591" y="943"/>
                  </a:cubicBezTo>
                  <a:cubicBezTo>
                    <a:pt x="2362" y="651"/>
                    <a:pt x="1724" y="438"/>
                    <a:pt x="1907" y="161"/>
                  </a:cubicBezTo>
                  <a:cubicBezTo>
                    <a:pt x="1832" y="142"/>
                    <a:pt x="1747" y="138"/>
                    <a:pt x="1657" y="138"/>
                  </a:cubicBezTo>
                  <a:cubicBezTo>
                    <a:pt x="1586" y="138"/>
                    <a:pt x="1511" y="140"/>
                    <a:pt x="1435" y="140"/>
                  </a:cubicBezTo>
                  <a:cubicBezTo>
                    <a:pt x="1240" y="140"/>
                    <a:pt x="1035" y="123"/>
                    <a:pt x="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31"/>
            <p:cNvSpPr/>
            <p:nvPr/>
          </p:nvSpPr>
          <p:spPr>
            <a:xfrm>
              <a:off x="3700175" y="5081500"/>
              <a:ext cx="60000" cy="56800"/>
            </a:xfrm>
            <a:custGeom>
              <a:avLst/>
              <a:gdLst/>
              <a:ahLst/>
              <a:cxnLst/>
              <a:rect l="l" t="t" r="r" b="b"/>
              <a:pathLst>
                <a:path w="2400" h="2272" extrusionOk="0">
                  <a:moveTo>
                    <a:pt x="903" y="1"/>
                  </a:moveTo>
                  <a:lnTo>
                    <a:pt x="271" y="334"/>
                  </a:lnTo>
                  <a:cubicBezTo>
                    <a:pt x="389" y="607"/>
                    <a:pt x="320" y="749"/>
                    <a:pt x="82" y="749"/>
                  </a:cubicBezTo>
                  <a:cubicBezTo>
                    <a:pt x="57" y="749"/>
                    <a:pt x="30" y="747"/>
                    <a:pt x="1" y="744"/>
                  </a:cubicBezTo>
                  <a:lnTo>
                    <a:pt x="1" y="744"/>
                  </a:lnTo>
                  <a:cubicBezTo>
                    <a:pt x="1029" y="945"/>
                    <a:pt x="522" y="1900"/>
                    <a:pt x="1550" y="2264"/>
                  </a:cubicBezTo>
                  <a:cubicBezTo>
                    <a:pt x="1597" y="2269"/>
                    <a:pt x="1642" y="2271"/>
                    <a:pt x="1686" y="2271"/>
                  </a:cubicBezTo>
                  <a:cubicBezTo>
                    <a:pt x="2085" y="2271"/>
                    <a:pt x="2325" y="2089"/>
                    <a:pt x="2317" y="1805"/>
                  </a:cubicBezTo>
                  <a:cubicBezTo>
                    <a:pt x="1708" y="1405"/>
                    <a:pt x="2369" y="1230"/>
                    <a:pt x="2400" y="971"/>
                  </a:cubicBezTo>
                  <a:cubicBezTo>
                    <a:pt x="2066" y="870"/>
                    <a:pt x="1535" y="199"/>
                    <a:pt x="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31"/>
            <p:cNvSpPr/>
            <p:nvPr/>
          </p:nvSpPr>
          <p:spPr>
            <a:xfrm>
              <a:off x="3605150" y="4881675"/>
              <a:ext cx="32175" cy="20075"/>
            </a:xfrm>
            <a:custGeom>
              <a:avLst/>
              <a:gdLst/>
              <a:ahLst/>
              <a:cxnLst/>
              <a:rect l="l" t="t" r="r" b="b"/>
              <a:pathLst>
                <a:path w="1287" h="803" extrusionOk="0">
                  <a:moveTo>
                    <a:pt x="424" y="1"/>
                  </a:moveTo>
                  <a:cubicBezTo>
                    <a:pt x="372" y="1"/>
                    <a:pt x="320" y="3"/>
                    <a:pt x="271" y="8"/>
                  </a:cubicBezTo>
                  <a:cubicBezTo>
                    <a:pt x="1" y="98"/>
                    <a:pt x="18" y="456"/>
                    <a:pt x="280" y="657"/>
                  </a:cubicBezTo>
                  <a:cubicBezTo>
                    <a:pt x="448" y="771"/>
                    <a:pt x="620" y="803"/>
                    <a:pt x="785" y="803"/>
                  </a:cubicBezTo>
                  <a:cubicBezTo>
                    <a:pt x="965" y="803"/>
                    <a:pt x="1137" y="765"/>
                    <a:pt x="1287" y="754"/>
                  </a:cubicBezTo>
                  <a:cubicBezTo>
                    <a:pt x="1239" y="527"/>
                    <a:pt x="1083" y="297"/>
                    <a:pt x="1090" y="103"/>
                  </a:cubicBezTo>
                  <a:cubicBezTo>
                    <a:pt x="888" y="42"/>
                    <a:pt x="644" y="1"/>
                    <a:pt x="4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31"/>
            <p:cNvSpPr/>
            <p:nvPr/>
          </p:nvSpPr>
          <p:spPr>
            <a:xfrm>
              <a:off x="3628200" y="4860725"/>
              <a:ext cx="34175" cy="23550"/>
            </a:xfrm>
            <a:custGeom>
              <a:avLst/>
              <a:gdLst/>
              <a:ahLst/>
              <a:cxnLst/>
              <a:rect l="l" t="t" r="r" b="b"/>
              <a:pathLst>
                <a:path w="1367" h="942" extrusionOk="0">
                  <a:moveTo>
                    <a:pt x="855" y="1"/>
                  </a:moveTo>
                  <a:cubicBezTo>
                    <a:pt x="628" y="216"/>
                    <a:pt x="119" y="29"/>
                    <a:pt x="0" y="349"/>
                  </a:cubicBezTo>
                  <a:cubicBezTo>
                    <a:pt x="55" y="612"/>
                    <a:pt x="223" y="780"/>
                    <a:pt x="497" y="922"/>
                  </a:cubicBezTo>
                  <a:cubicBezTo>
                    <a:pt x="573" y="935"/>
                    <a:pt x="643" y="941"/>
                    <a:pt x="707" y="941"/>
                  </a:cubicBezTo>
                  <a:cubicBezTo>
                    <a:pt x="842" y="941"/>
                    <a:pt x="950" y="912"/>
                    <a:pt x="1030" y="851"/>
                  </a:cubicBezTo>
                  <a:cubicBezTo>
                    <a:pt x="952" y="524"/>
                    <a:pt x="1367" y="320"/>
                    <a:pt x="8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31"/>
            <p:cNvSpPr/>
            <p:nvPr/>
          </p:nvSpPr>
          <p:spPr>
            <a:xfrm>
              <a:off x="3628025" y="4737700"/>
              <a:ext cx="27200" cy="18550"/>
            </a:xfrm>
            <a:custGeom>
              <a:avLst/>
              <a:gdLst/>
              <a:ahLst/>
              <a:cxnLst/>
              <a:rect l="l" t="t" r="r" b="b"/>
              <a:pathLst>
                <a:path w="1088" h="742" extrusionOk="0">
                  <a:moveTo>
                    <a:pt x="593" y="1"/>
                  </a:moveTo>
                  <a:cubicBezTo>
                    <a:pt x="555" y="1"/>
                    <a:pt x="513" y="8"/>
                    <a:pt x="467" y="24"/>
                  </a:cubicBezTo>
                  <a:cubicBezTo>
                    <a:pt x="0" y="159"/>
                    <a:pt x="213" y="709"/>
                    <a:pt x="715" y="742"/>
                  </a:cubicBezTo>
                  <a:cubicBezTo>
                    <a:pt x="976" y="725"/>
                    <a:pt x="1087" y="569"/>
                    <a:pt x="1078" y="370"/>
                  </a:cubicBezTo>
                  <a:cubicBezTo>
                    <a:pt x="918" y="245"/>
                    <a:pt x="815" y="1"/>
                    <a:pt x="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31"/>
            <p:cNvSpPr/>
            <p:nvPr/>
          </p:nvSpPr>
          <p:spPr>
            <a:xfrm>
              <a:off x="3761450" y="4895600"/>
              <a:ext cx="18250" cy="11750"/>
            </a:xfrm>
            <a:custGeom>
              <a:avLst/>
              <a:gdLst/>
              <a:ahLst/>
              <a:cxnLst/>
              <a:rect l="l" t="t" r="r" b="b"/>
              <a:pathLst>
                <a:path w="730" h="470" extrusionOk="0">
                  <a:moveTo>
                    <a:pt x="231" y="0"/>
                  </a:moveTo>
                  <a:cubicBezTo>
                    <a:pt x="229" y="0"/>
                    <a:pt x="226" y="0"/>
                    <a:pt x="223" y="1"/>
                  </a:cubicBezTo>
                  <a:cubicBezTo>
                    <a:pt x="13" y="10"/>
                    <a:pt x="67" y="173"/>
                    <a:pt x="1" y="292"/>
                  </a:cubicBezTo>
                  <a:lnTo>
                    <a:pt x="519" y="469"/>
                  </a:lnTo>
                  <a:cubicBezTo>
                    <a:pt x="730" y="369"/>
                    <a:pt x="442" y="0"/>
                    <a:pt x="2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31"/>
            <p:cNvSpPr/>
            <p:nvPr/>
          </p:nvSpPr>
          <p:spPr>
            <a:xfrm>
              <a:off x="3845000" y="3996900"/>
              <a:ext cx="5225" cy="1850"/>
            </a:xfrm>
            <a:custGeom>
              <a:avLst/>
              <a:gdLst/>
              <a:ahLst/>
              <a:cxnLst/>
              <a:rect l="l" t="t" r="r" b="b"/>
              <a:pathLst>
                <a:path w="209" h="74" extrusionOk="0">
                  <a:moveTo>
                    <a:pt x="121" y="1"/>
                  </a:moveTo>
                  <a:cubicBezTo>
                    <a:pt x="111" y="1"/>
                    <a:pt x="101" y="3"/>
                    <a:pt x="90" y="10"/>
                  </a:cubicBezTo>
                  <a:cubicBezTo>
                    <a:pt x="83" y="47"/>
                    <a:pt x="0" y="29"/>
                    <a:pt x="36" y="74"/>
                  </a:cubicBezTo>
                  <a:lnTo>
                    <a:pt x="209" y="74"/>
                  </a:lnTo>
                  <a:cubicBezTo>
                    <a:pt x="183" y="36"/>
                    <a:pt x="155" y="1"/>
                    <a:pt x="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31"/>
            <p:cNvSpPr/>
            <p:nvPr/>
          </p:nvSpPr>
          <p:spPr>
            <a:xfrm>
              <a:off x="3858500" y="4573425"/>
              <a:ext cx="149675" cy="129025"/>
            </a:xfrm>
            <a:custGeom>
              <a:avLst/>
              <a:gdLst/>
              <a:ahLst/>
              <a:cxnLst/>
              <a:rect l="l" t="t" r="r" b="b"/>
              <a:pathLst>
                <a:path w="5987" h="5161" extrusionOk="0">
                  <a:moveTo>
                    <a:pt x="3732" y="0"/>
                  </a:moveTo>
                  <a:cubicBezTo>
                    <a:pt x="3775" y="114"/>
                    <a:pt x="3749" y="277"/>
                    <a:pt x="3640" y="317"/>
                  </a:cubicBezTo>
                  <a:cubicBezTo>
                    <a:pt x="3557" y="379"/>
                    <a:pt x="3465" y="405"/>
                    <a:pt x="3374" y="405"/>
                  </a:cubicBezTo>
                  <a:cubicBezTo>
                    <a:pt x="3160" y="405"/>
                    <a:pt x="2948" y="258"/>
                    <a:pt x="2859" y="74"/>
                  </a:cubicBezTo>
                  <a:cubicBezTo>
                    <a:pt x="2451" y="554"/>
                    <a:pt x="1466" y="142"/>
                    <a:pt x="1381" y="973"/>
                  </a:cubicBezTo>
                  <a:cubicBezTo>
                    <a:pt x="1319" y="1084"/>
                    <a:pt x="1241" y="1129"/>
                    <a:pt x="1153" y="1129"/>
                  </a:cubicBezTo>
                  <a:cubicBezTo>
                    <a:pt x="830" y="1129"/>
                    <a:pt x="366" y="529"/>
                    <a:pt x="0" y="325"/>
                  </a:cubicBezTo>
                  <a:lnTo>
                    <a:pt x="0" y="325"/>
                  </a:lnTo>
                  <a:cubicBezTo>
                    <a:pt x="183" y="732"/>
                    <a:pt x="1016" y="999"/>
                    <a:pt x="988" y="1537"/>
                  </a:cubicBezTo>
                  <a:lnTo>
                    <a:pt x="727" y="1483"/>
                  </a:lnTo>
                  <a:lnTo>
                    <a:pt x="727" y="1483"/>
                  </a:lnTo>
                  <a:cubicBezTo>
                    <a:pt x="801" y="1902"/>
                    <a:pt x="803" y="2274"/>
                    <a:pt x="1243" y="2664"/>
                  </a:cubicBezTo>
                  <a:lnTo>
                    <a:pt x="798" y="2574"/>
                  </a:lnTo>
                  <a:lnTo>
                    <a:pt x="798" y="2574"/>
                  </a:lnTo>
                  <a:cubicBezTo>
                    <a:pt x="1073" y="2761"/>
                    <a:pt x="1646" y="3046"/>
                    <a:pt x="1362" y="3389"/>
                  </a:cubicBezTo>
                  <a:cubicBezTo>
                    <a:pt x="1539" y="3988"/>
                    <a:pt x="2473" y="3981"/>
                    <a:pt x="2679" y="4523"/>
                  </a:cubicBezTo>
                  <a:cubicBezTo>
                    <a:pt x="2695" y="4527"/>
                    <a:pt x="2713" y="4528"/>
                    <a:pt x="2733" y="4528"/>
                  </a:cubicBezTo>
                  <a:cubicBezTo>
                    <a:pt x="2840" y="4528"/>
                    <a:pt x="2988" y="4480"/>
                    <a:pt x="3169" y="4464"/>
                  </a:cubicBezTo>
                  <a:cubicBezTo>
                    <a:pt x="3571" y="4587"/>
                    <a:pt x="3434" y="4919"/>
                    <a:pt x="3642" y="5160"/>
                  </a:cubicBezTo>
                  <a:lnTo>
                    <a:pt x="3581" y="4656"/>
                  </a:lnTo>
                  <a:cubicBezTo>
                    <a:pt x="3635" y="4599"/>
                    <a:pt x="3701" y="4576"/>
                    <a:pt x="3772" y="4576"/>
                  </a:cubicBezTo>
                  <a:cubicBezTo>
                    <a:pt x="4072" y="4576"/>
                    <a:pt x="4476" y="4980"/>
                    <a:pt x="4564" y="4980"/>
                  </a:cubicBezTo>
                  <a:cubicBezTo>
                    <a:pt x="4565" y="4980"/>
                    <a:pt x="4565" y="4980"/>
                    <a:pt x="4566" y="4980"/>
                  </a:cubicBezTo>
                  <a:cubicBezTo>
                    <a:pt x="4590" y="4888"/>
                    <a:pt x="4315" y="4627"/>
                    <a:pt x="4481" y="4535"/>
                  </a:cubicBezTo>
                  <a:cubicBezTo>
                    <a:pt x="4829" y="4481"/>
                    <a:pt x="5385" y="4455"/>
                    <a:pt x="5409" y="3964"/>
                  </a:cubicBezTo>
                  <a:lnTo>
                    <a:pt x="5222" y="3851"/>
                  </a:lnTo>
                  <a:cubicBezTo>
                    <a:pt x="5473" y="3517"/>
                    <a:pt x="5603" y="2948"/>
                    <a:pt x="5987" y="2847"/>
                  </a:cubicBezTo>
                  <a:cubicBezTo>
                    <a:pt x="5938" y="2813"/>
                    <a:pt x="5906" y="2801"/>
                    <a:pt x="5884" y="2801"/>
                  </a:cubicBezTo>
                  <a:cubicBezTo>
                    <a:pt x="5820" y="2801"/>
                    <a:pt x="5835" y="2902"/>
                    <a:pt x="5775" y="2902"/>
                  </a:cubicBezTo>
                  <a:cubicBezTo>
                    <a:pt x="5759" y="2902"/>
                    <a:pt x="5736" y="2895"/>
                    <a:pt x="5705" y="2875"/>
                  </a:cubicBezTo>
                  <a:cubicBezTo>
                    <a:pt x="5468" y="2551"/>
                    <a:pt x="5198" y="1712"/>
                    <a:pt x="4950" y="1108"/>
                  </a:cubicBezTo>
                  <a:cubicBezTo>
                    <a:pt x="4403" y="940"/>
                    <a:pt x="3962" y="192"/>
                    <a:pt x="37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31"/>
            <p:cNvSpPr/>
            <p:nvPr/>
          </p:nvSpPr>
          <p:spPr>
            <a:xfrm>
              <a:off x="3859850" y="4597750"/>
              <a:ext cx="8850" cy="6125"/>
            </a:xfrm>
            <a:custGeom>
              <a:avLst/>
              <a:gdLst/>
              <a:ahLst/>
              <a:cxnLst/>
              <a:rect l="l" t="t" r="r" b="b"/>
              <a:pathLst>
                <a:path w="354" h="245" extrusionOk="0">
                  <a:moveTo>
                    <a:pt x="36" y="0"/>
                  </a:moveTo>
                  <a:cubicBezTo>
                    <a:pt x="24" y="0"/>
                    <a:pt x="12" y="2"/>
                    <a:pt x="1" y="8"/>
                  </a:cubicBezTo>
                  <a:lnTo>
                    <a:pt x="354" y="244"/>
                  </a:lnTo>
                  <a:lnTo>
                    <a:pt x="351" y="211"/>
                  </a:lnTo>
                  <a:cubicBezTo>
                    <a:pt x="248" y="160"/>
                    <a:pt x="134" y="0"/>
                    <a:pt x="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31"/>
            <p:cNvSpPr/>
            <p:nvPr/>
          </p:nvSpPr>
          <p:spPr>
            <a:xfrm>
              <a:off x="3889100" y="4664400"/>
              <a:ext cx="5525" cy="4175"/>
            </a:xfrm>
            <a:custGeom>
              <a:avLst/>
              <a:gdLst/>
              <a:ahLst/>
              <a:cxnLst/>
              <a:rect l="l" t="t" r="r" b="b"/>
              <a:pathLst>
                <a:path w="221" h="167" extrusionOk="0">
                  <a:moveTo>
                    <a:pt x="57" y="1"/>
                  </a:moveTo>
                  <a:lnTo>
                    <a:pt x="57" y="1"/>
                  </a:lnTo>
                  <a:cubicBezTo>
                    <a:pt x="1" y="122"/>
                    <a:pt x="112" y="145"/>
                    <a:pt x="221" y="167"/>
                  </a:cubicBezTo>
                  <a:cubicBezTo>
                    <a:pt x="209" y="63"/>
                    <a:pt x="98" y="41"/>
                    <a:pt x="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31"/>
            <p:cNvSpPr/>
            <p:nvPr/>
          </p:nvSpPr>
          <p:spPr>
            <a:xfrm>
              <a:off x="3923050" y="5151250"/>
              <a:ext cx="11675" cy="6300"/>
            </a:xfrm>
            <a:custGeom>
              <a:avLst/>
              <a:gdLst/>
              <a:ahLst/>
              <a:cxnLst/>
              <a:rect l="l" t="t" r="r" b="b"/>
              <a:pathLst>
                <a:path w="467" h="252" extrusionOk="0">
                  <a:moveTo>
                    <a:pt x="137" y="1"/>
                  </a:moveTo>
                  <a:cubicBezTo>
                    <a:pt x="21" y="1"/>
                    <a:pt x="1" y="116"/>
                    <a:pt x="70" y="242"/>
                  </a:cubicBezTo>
                  <a:cubicBezTo>
                    <a:pt x="83" y="237"/>
                    <a:pt x="100" y="235"/>
                    <a:pt x="121" y="235"/>
                  </a:cubicBezTo>
                  <a:cubicBezTo>
                    <a:pt x="182" y="235"/>
                    <a:pt x="271" y="252"/>
                    <a:pt x="335" y="252"/>
                  </a:cubicBezTo>
                  <a:cubicBezTo>
                    <a:pt x="425" y="252"/>
                    <a:pt x="466" y="219"/>
                    <a:pt x="317" y="59"/>
                  </a:cubicBezTo>
                  <a:cubicBezTo>
                    <a:pt x="242" y="18"/>
                    <a:pt x="183"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31"/>
            <p:cNvSpPr/>
            <p:nvPr/>
          </p:nvSpPr>
          <p:spPr>
            <a:xfrm>
              <a:off x="3913250" y="4680100"/>
              <a:ext cx="3475" cy="2400"/>
            </a:xfrm>
            <a:custGeom>
              <a:avLst/>
              <a:gdLst/>
              <a:ahLst/>
              <a:cxnLst/>
              <a:rect l="l" t="t" r="r" b="b"/>
              <a:pathLst>
                <a:path w="139" h="96" extrusionOk="0">
                  <a:moveTo>
                    <a:pt x="65" y="1"/>
                  </a:moveTo>
                  <a:cubicBezTo>
                    <a:pt x="31" y="27"/>
                    <a:pt x="1" y="55"/>
                    <a:pt x="41" y="95"/>
                  </a:cubicBezTo>
                  <a:lnTo>
                    <a:pt x="138" y="17"/>
                  </a:lnTo>
                  <a:lnTo>
                    <a:pt x="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31"/>
            <p:cNvSpPr/>
            <p:nvPr/>
          </p:nvSpPr>
          <p:spPr>
            <a:xfrm>
              <a:off x="3929350" y="4562225"/>
              <a:ext cx="4775" cy="4650"/>
            </a:xfrm>
            <a:custGeom>
              <a:avLst/>
              <a:gdLst/>
              <a:ahLst/>
              <a:cxnLst/>
              <a:rect l="l" t="t" r="r" b="b"/>
              <a:pathLst>
                <a:path w="191" h="186" extrusionOk="0">
                  <a:moveTo>
                    <a:pt x="145" y="1"/>
                  </a:moveTo>
                  <a:cubicBezTo>
                    <a:pt x="110" y="27"/>
                    <a:pt x="1" y="36"/>
                    <a:pt x="81" y="157"/>
                  </a:cubicBezTo>
                  <a:cubicBezTo>
                    <a:pt x="112" y="177"/>
                    <a:pt x="131" y="186"/>
                    <a:pt x="143" y="186"/>
                  </a:cubicBezTo>
                  <a:cubicBezTo>
                    <a:pt x="191" y="186"/>
                    <a:pt x="119" y="50"/>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31"/>
            <p:cNvSpPr/>
            <p:nvPr/>
          </p:nvSpPr>
          <p:spPr>
            <a:xfrm>
              <a:off x="3956900" y="4537425"/>
              <a:ext cx="4700" cy="1625"/>
            </a:xfrm>
            <a:custGeom>
              <a:avLst/>
              <a:gdLst/>
              <a:ahLst/>
              <a:cxnLst/>
              <a:rect l="l" t="t" r="r" b="b"/>
              <a:pathLst>
                <a:path w="188" h="65" extrusionOk="0">
                  <a:moveTo>
                    <a:pt x="76" y="0"/>
                  </a:moveTo>
                  <a:cubicBezTo>
                    <a:pt x="40" y="29"/>
                    <a:pt x="0" y="17"/>
                    <a:pt x="40" y="62"/>
                  </a:cubicBezTo>
                  <a:lnTo>
                    <a:pt x="187" y="64"/>
                  </a:lnTo>
                  <a:cubicBezTo>
                    <a:pt x="187" y="29"/>
                    <a:pt x="114" y="10"/>
                    <a:pt x="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31"/>
            <p:cNvSpPr/>
            <p:nvPr/>
          </p:nvSpPr>
          <p:spPr>
            <a:xfrm>
              <a:off x="3990800" y="4591875"/>
              <a:ext cx="3650" cy="3000"/>
            </a:xfrm>
            <a:custGeom>
              <a:avLst/>
              <a:gdLst/>
              <a:ahLst/>
              <a:cxnLst/>
              <a:rect l="l" t="t" r="r" b="b"/>
              <a:pathLst>
                <a:path w="146" h="120" extrusionOk="0">
                  <a:moveTo>
                    <a:pt x="72" y="1"/>
                  </a:moveTo>
                  <a:cubicBezTo>
                    <a:pt x="1" y="18"/>
                    <a:pt x="1" y="51"/>
                    <a:pt x="6" y="119"/>
                  </a:cubicBezTo>
                  <a:lnTo>
                    <a:pt x="145" y="20"/>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31"/>
            <p:cNvSpPr/>
            <p:nvPr/>
          </p:nvSpPr>
          <p:spPr>
            <a:xfrm>
              <a:off x="4053675" y="4575850"/>
              <a:ext cx="46800" cy="43800"/>
            </a:xfrm>
            <a:custGeom>
              <a:avLst/>
              <a:gdLst/>
              <a:ahLst/>
              <a:cxnLst/>
              <a:rect l="l" t="t" r="r" b="b"/>
              <a:pathLst>
                <a:path w="1872" h="1752" extrusionOk="0">
                  <a:moveTo>
                    <a:pt x="891" y="0"/>
                  </a:moveTo>
                  <a:cubicBezTo>
                    <a:pt x="749" y="353"/>
                    <a:pt x="20" y="95"/>
                    <a:pt x="202" y="573"/>
                  </a:cubicBezTo>
                  <a:cubicBezTo>
                    <a:pt x="194" y="572"/>
                    <a:pt x="187" y="572"/>
                    <a:pt x="180" y="572"/>
                  </a:cubicBezTo>
                  <a:cubicBezTo>
                    <a:pt x="1" y="572"/>
                    <a:pt x="308" y="972"/>
                    <a:pt x="92" y="972"/>
                  </a:cubicBezTo>
                  <a:cubicBezTo>
                    <a:pt x="68" y="972"/>
                    <a:pt x="38" y="968"/>
                    <a:pt x="1" y="957"/>
                  </a:cubicBezTo>
                  <a:lnTo>
                    <a:pt x="1" y="957"/>
                  </a:lnTo>
                  <a:cubicBezTo>
                    <a:pt x="467" y="1191"/>
                    <a:pt x="269" y="1573"/>
                    <a:pt x="801" y="1727"/>
                  </a:cubicBezTo>
                  <a:cubicBezTo>
                    <a:pt x="872" y="1743"/>
                    <a:pt x="937" y="1751"/>
                    <a:pt x="997" y="1751"/>
                  </a:cubicBezTo>
                  <a:cubicBezTo>
                    <a:pt x="1481" y="1751"/>
                    <a:pt x="1655" y="1250"/>
                    <a:pt x="1872" y="862"/>
                  </a:cubicBezTo>
                  <a:lnTo>
                    <a:pt x="1872" y="862"/>
                  </a:lnTo>
                  <a:lnTo>
                    <a:pt x="1628" y="957"/>
                  </a:lnTo>
                  <a:cubicBezTo>
                    <a:pt x="1483" y="812"/>
                    <a:pt x="1299" y="315"/>
                    <a:pt x="1547" y="187"/>
                  </a:cubicBezTo>
                  <a:cubicBezTo>
                    <a:pt x="1492" y="164"/>
                    <a:pt x="1457" y="155"/>
                    <a:pt x="1435" y="155"/>
                  </a:cubicBezTo>
                  <a:cubicBezTo>
                    <a:pt x="1331" y="155"/>
                    <a:pt x="1534" y="376"/>
                    <a:pt x="1301" y="419"/>
                  </a:cubicBezTo>
                  <a:cubicBezTo>
                    <a:pt x="1274" y="431"/>
                    <a:pt x="1248" y="436"/>
                    <a:pt x="1223" y="436"/>
                  </a:cubicBezTo>
                  <a:cubicBezTo>
                    <a:pt x="1024" y="436"/>
                    <a:pt x="891" y="112"/>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31"/>
            <p:cNvSpPr/>
            <p:nvPr/>
          </p:nvSpPr>
          <p:spPr>
            <a:xfrm>
              <a:off x="4075950" y="4574900"/>
              <a:ext cx="375" cy="975"/>
            </a:xfrm>
            <a:custGeom>
              <a:avLst/>
              <a:gdLst/>
              <a:ahLst/>
              <a:cxnLst/>
              <a:rect l="l" t="t" r="r" b="b"/>
              <a:pathLst>
                <a:path w="15" h="39" extrusionOk="0">
                  <a:moveTo>
                    <a:pt x="15" y="0"/>
                  </a:moveTo>
                  <a:lnTo>
                    <a:pt x="15" y="0"/>
                  </a:lnTo>
                  <a:cubicBezTo>
                    <a:pt x="5" y="3"/>
                    <a:pt x="0" y="17"/>
                    <a:pt x="0" y="38"/>
                  </a:cubicBezTo>
                  <a:cubicBezTo>
                    <a:pt x="5" y="26"/>
                    <a:pt x="12" y="15"/>
                    <a:pt x="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31"/>
            <p:cNvSpPr/>
            <p:nvPr/>
          </p:nvSpPr>
          <p:spPr>
            <a:xfrm>
              <a:off x="4073050" y="4768975"/>
              <a:ext cx="11875" cy="9500"/>
            </a:xfrm>
            <a:custGeom>
              <a:avLst/>
              <a:gdLst/>
              <a:ahLst/>
              <a:cxnLst/>
              <a:rect l="l" t="t" r="r" b="b"/>
              <a:pathLst>
                <a:path w="475" h="380" extrusionOk="0">
                  <a:moveTo>
                    <a:pt x="178" y="1"/>
                  </a:moveTo>
                  <a:cubicBezTo>
                    <a:pt x="160" y="1"/>
                    <a:pt x="142" y="4"/>
                    <a:pt x="126" y="12"/>
                  </a:cubicBezTo>
                  <a:cubicBezTo>
                    <a:pt x="0" y="190"/>
                    <a:pt x="167" y="380"/>
                    <a:pt x="319" y="380"/>
                  </a:cubicBezTo>
                  <a:cubicBezTo>
                    <a:pt x="373" y="380"/>
                    <a:pt x="425" y="356"/>
                    <a:pt x="462" y="298"/>
                  </a:cubicBezTo>
                  <a:cubicBezTo>
                    <a:pt x="474" y="162"/>
                    <a:pt x="305" y="1"/>
                    <a:pt x="1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31"/>
            <p:cNvSpPr/>
            <p:nvPr/>
          </p:nvSpPr>
          <p:spPr>
            <a:xfrm>
              <a:off x="4069250" y="4520575"/>
              <a:ext cx="10025" cy="8350"/>
            </a:xfrm>
            <a:custGeom>
              <a:avLst/>
              <a:gdLst/>
              <a:ahLst/>
              <a:cxnLst/>
              <a:rect l="l" t="t" r="r" b="b"/>
              <a:pathLst>
                <a:path w="401" h="334" extrusionOk="0">
                  <a:moveTo>
                    <a:pt x="160" y="0"/>
                  </a:moveTo>
                  <a:cubicBezTo>
                    <a:pt x="117" y="0"/>
                    <a:pt x="75" y="6"/>
                    <a:pt x="41" y="6"/>
                  </a:cubicBezTo>
                  <a:cubicBezTo>
                    <a:pt x="77" y="87"/>
                    <a:pt x="41" y="144"/>
                    <a:pt x="1" y="203"/>
                  </a:cubicBezTo>
                  <a:cubicBezTo>
                    <a:pt x="77" y="279"/>
                    <a:pt x="173" y="333"/>
                    <a:pt x="253" y="333"/>
                  </a:cubicBezTo>
                  <a:cubicBezTo>
                    <a:pt x="324" y="333"/>
                    <a:pt x="382" y="290"/>
                    <a:pt x="401" y="182"/>
                  </a:cubicBezTo>
                  <a:cubicBezTo>
                    <a:pt x="354" y="26"/>
                    <a:pt x="254"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31"/>
            <p:cNvSpPr/>
            <p:nvPr/>
          </p:nvSpPr>
          <p:spPr>
            <a:xfrm>
              <a:off x="4283275" y="4546600"/>
              <a:ext cx="2150" cy="6950"/>
            </a:xfrm>
            <a:custGeom>
              <a:avLst/>
              <a:gdLst/>
              <a:ahLst/>
              <a:cxnLst/>
              <a:rect l="l" t="t" r="r" b="b"/>
              <a:pathLst>
                <a:path w="86" h="278" extrusionOk="0">
                  <a:moveTo>
                    <a:pt x="5" y="0"/>
                  </a:moveTo>
                  <a:cubicBezTo>
                    <a:pt x="1" y="86"/>
                    <a:pt x="41" y="183"/>
                    <a:pt x="86" y="277"/>
                  </a:cubicBezTo>
                  <a:cubicBezTo>
                    <a:pt x="74" y="192"/>
                    <a:pt x="50" y="102"/>
                    <a:pt x="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31"/>
            <p:cNvSpPr/>
            <p:nvPr/>
          </p:nvSpPr>
          <p:spPr>
            <a:xfrm>
              <a:off x="4263500" y="4553525"/>
              <a:ext cx="75450" cy="83850"/>
            </a:xfrm>
            <a:custGeom>
              <a:avLst/>
              <a:gdLst/>
              <a:ahLst/>
              <a:cxnLst/>
              <a:rect l="l" t="t" r="r" b="b"/>
              <a:pathLst>
                <a:path w="3018" h="3354" extrusionOk="0">
                  <a:moveTo>
                    <a:pt x="877" y="0"/>
                  </a:moveTo>
                  <a:lnTo>
                    <a:pt x="877" y="0"/>
                  </a:lnTo>
                  <a:cubicBezTo>
                    <a:pt x="938" y="524"/>
                    <a:pt x="441" y="787"/>
                    <a:pt x="623" y="1213"/>
                  </a:cubicBezTo>
                  <a:lnTo>
                    <a:pt x="621" y="1213"/>
                  </a:lnTo>
                  <a:cubicBezTo>
                    <a:pt x="1" y="1279"/>
                    <a:pt x="1282" y="2271"/>
                    <a:pt x="756" y="2608"/>
                  </a:cubicBezTo>
                  <a:cubicBezTo>
                    <a:pt x="777" y="2606"/>
                    <a:pt x="798" y="2605"/>
                    <a:pt x="820" y="2605"/>
                  </a:cubicBezTo>
                  <a:cubicBezTo>
                    <a:pt x="1206" y="2605"/>
                    <a:pt x="1572" y="2940"/>
                    <a:pt x="1947" y="3126"/>
                  </a:cubicBezTo>
                  <a:cubicBezTo>
                    <a:pt x="1857" y="2885"/>
                    <a:pt x="2184" y="3055"/>
                    <a:pt x="2227" y="2901"/>
                  </a:cubicBezTo>
                  <a:cubicBezTo>
                    <a:pt x="2449" y="3131"/>
                    <a:pt x="2309" y="3245"/>
                    <a:pt x="2572" y="3354"/>
                  </a:cubicBezTo>
                  <a:lnTo>
                    <a:pt x="2475" y="3280"/>
                  </a:lnTo>
                  <a:cubicBezTo>
                    <a:pt x="2371" y="2688"/>
                    <a:pt x="2639" y="2733"/>
                    <a:pt x="2989" y="2504"/>
                  </a:cubicBezTo>
                  <a:lnTo>
                    <a:pt x="2857" y="2482"/>
                  </a:lnTo>
                  <a:cubicBezTo>
                    <a:pt x="2743" y="2155"/>
                    <a:pt x="2833" y="1850"/>
                    <a:pt x="3018" y="1687"/>
                  </a:cubicBezTo>
                  <a:cubicBezTo>
                    <a:pt x="2549" y="1140"/>
                    <a:pt x="2402" y="834"/>
                    <a:pt x="2101" y="325"/>
                  </a:cubicBezTo>
                  <a:cubicBezTo>
                    <a:pt x="2025" y="408"/>
                    <a:pt x="1930" y="438"/>
                    <a:pt x="1827" y="438"/>
                  </a:cubicBezTo>
                  <a:cubicBezTo>
                    <a:pt x="1564" y="438"/>
                    <a:pt x="1246" y="245"/>
                    <a:pt x="1051" y="245"/>
                  </a:cubicBezTo>
                  <a:cubicBezTo>
                    <a:pt x="1022" y="245"/>
                    <a:pt x="997" y="249"/>
                    <a:pt x="974" y="259"/>
                  </a:cubicBezTo>
                  <a:cubicBezTo>
                    <a:pt x="971" y="192"/>
                    <a:pt x="922" y="98"/>
                    <a:pt x="8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31"/>
            <p:cNvSpPr/>
            <p:nvPr/>
          </p:nvSpPr>
          <p:spPr>
            <a:xfrm>
              <a:off x="4279725" y="4643525"/>
              <a:ext cx="9775" cy="8825"/>
            </a:xfrm>
            <a:custGeom>
              <a:avLst/>
              <a:gdLst/>
              <a:ahLst/>
              <a:cxnLst/>
              <a:rect l="l" t="t" r="r" b="b"/>
              <a:pathLst>
                <a:path w="391" h="353" extrusionOk="0">
                  <a:moveTo>
                    <a:pt x="93" y="1"/>
                  </a:moveTo>
                  <a:cubicBezTo>
                    <a:pt x="58" y="1"/>
                    <a:pt x="26" y="7"/>
                    <a:pt x="3" y="21"/>
                  </a:cubicBezTo>
                  <a:cubicBezTo>
                    <a:pt x="0" y="156"/>
                    <a:pt x="95" y="294"/>
                    <a:pt x="228" y="348"/>
                  </a:cubicBezTo>
                  <a:cubicBezTo>
                    <a:pt x="242" y="351"/>
                    <a:pt x="254" y="352"/>
                    <a:pt x="265" y="352"/>
                  </a:cubicBezTo>
                  <a:cubicBezTo>
                    <a:pt x="391" y="352"/>
                    <a:pt x="362" y="191"/>
                    <a:pt x="304" y="73"/>
                  </a:cubicBezTo>
                  <a:cubicBezTo>
                    <a:pt x="238" y="25"/>
                    <a:pt x="159" y="1"/>
                    <a:pt x="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31"/>
            <p:cNvSpPr/>
            <p:nvPr/>
          </p:nvSpPr>
          <p:spPr>
            <a:xfrm>
              <a:off x="4315550" y="4553700"/>
              <a:ext cx="2625" cy="3625"/>
            </a:xfrm>
            <a:custGeom>
              <a:avLst/>
              <a:gdLst/>
              <a:ahLst/>
              <a:cxnLst/>
              <a:rect l="l" t="t" r="r" b="b"/>
              <a:pathLst>
                <a:path w="105" h="145" extrusionOk="0">
                  <a:moveTo>
                    <a:pt x="12" y="1"/>
                  </a:moveTo>
                  <a:lnTo>
                    <a:pt x="0" y="133"/>
                  </a:lnTo>
                  <a:lnTo>
                    <a:pt x="104" y="145"/>
                  </a:lnTo>
                  <a:lnTo>
                    <a:pt x="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31"/>
            <p:cNvSpPr/>
            <p:nvPr/>
          </p:nvSpPr>
          <p:spPr>
            <a:xfrm>
              <a:off x="4346800" y="4612550"/>
              <a:ext cx="2575" cy="1275"/>
            </a:xfrm>
            <a:custGeom>
              <a:avLst/>
              <a:gdLst/>
              <a:ahLst/>
              <a:cxnLst/>
              <a:rect l="l" t="t" r="r" b="b"/>
              <a:pathLst>
                <a:path w="103" h="51" extrusionOk="0">
                  <a:moveTo>
                    <a:pt x="38" y="0"/>
                  </a:moveTo>
                  <a:lnTo>
                    <a:pt x="1" y="50"/>
                  </a:lnTo>
                  <a:lnTo>
                    <a:pt x="102" y="27"/>
                  </a:lnTo>
                  <a:lnTo>
                    <a:pt x="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31"/>
            <p:cNvSpPr/>
            <p:nvPr/>
          </p:nvSpPr>
          <p:spPr>
            <a:xfrm>
              <a:off x="4382025" y="4586925"/>
              <a:ext cx="725" cy="1250"/>
            </a:xfrm>
            <a:custGeom>
              <a:avLst/>
              <a:gdLst/>
              <a:ahLst/>
              <a:cxnLst/>
              <a:rect l="l" t="t" r="r" b="b"/>
              <a:pathLst>
                <a:path w="29" h="50" extrusionOk="0">
                  <a:moveTo>
                    <a:pt x="1" y="0"/>
                  </a:moveTo>
                  <a:lnTo>
                    <a:pt x="1" y="0"/>
                  </a:lnTo>
                  <a:cubicBezTo>
                    <a:pt x="8" y="21"/>
                    <a:pt x="15" y="38"/>
                    <a:pt x="29" y="50"/>
                  </a:cubicBezTo>
                  <a:cubicBezTo>
                    <a:pt x="17" y="36"/>
                    <a:pt x="8" y="1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31"/>
            <p:cNvSpPr/>
            <p:nvPr/>
          </p:nvSpPr>
          <p:spPr>
            <a:xfrm>
              <a:off x="4377950" y="4577200"/>
              <a:ext cx="4350" cy="9750"/>
            </a:xfrm>
            <a:custGeom>
              <a:avLst/>
              <a:gdLst/>
              <a:ahLst/>
              <a:cxnLst/>
              <a:rect l="l" t="t" r="r" b="b"/>
              <a:pathLst>
                <a:path w="174" h="390" extrusionOk="0">
                  <a:moveTo>
                    <a:pt x="0" y="1"/>
                  </a:moveTo>
                  <a:cubicBezTo>
                    <a:pt x="76" y="126"/>
                    <a:pt x="100" y="278"/>
                    <a:pt x="164" y="389"/>
                  </a:cubicBezTo>
                  <a:cubicBezTo>
                    <a:pt x="123" y="268"/>
                    <a:pt x="173" y="20"/>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31"/>
            <p:cNvSpPr/>
            <p:nvPr/>
          </p:nvSpPr>
          <p:spPr>
            <a:xfrm>
              <a:off x="4376350" y="4575675"/>
              <a:ext cx="118775" cy="120150"/>
            </a:xfrm>
            <a:custGeom>
              <a:avLst/>
              <a:gdLst/>
              <a:ahLst/>
              <a:cxnLst/>
              <a:rect l="l" t="t" r="r" b="b"/>
              <a:pathLst>
                <a:path w="4751" h="4806" extrusionOk="0">
                  <a:moveTo>
                    <a:pt x="1781" y="0"/>
                  </a:moveTo>
                  <a:cubicBezTo>
                    <a:pt x="1277" y="150"/>
                    <a:pt x="986" y="623"/>
                    <a:pt x="486" y="623"/>
                  </a:cubicBezTo>
                  <a:cubicBezTo>
                    <a:pt x="441" y="623"/>
                    <a:pt x="395" y="619"/>
                    <a:pt x="346" y="611"/>
                  </a:cubicBezTo>
                  <a:lnTo>
                    <a:pt x="346" y="611"/>
                  </a:lnTo>
                  <a:cubicBezTo>
                    <a:pt x="323" y="852"/>
                    <a:pt x="596" y="1425"/>
                    <a:pt x="296" y="1425"/>
                  </a:cubicBezTo>
                  <a:cubicBezTo>
                    <a:pt x="262" y="1425"/>
                    <a:pt x="222" y="1417"/>
                    <a:pt x="173" y="1402"/>
                  </a:cubicBezTo>
                  <a:lnTo>
                    <a:pt x="173" y="1402"/>
                  </a:lnTo>
                  <a:cubicBezTo>
                    <a:pt x="299" y="1494"/>
                    <a:pt x="453" y="1634"/>
                    <a:pt x="441" y="1769"/>
                  </a:cubicBezTo>
                  <a:cubicBezTo>
                    <a:pt x="422" y="1876"/>
                    <a:pt x="384" y="1910"/>
                    <a:pt x="338" y="1910"/>
                  </a:cubicBezTo>
                  <a:cubicBezTo>
                    <a:pt x="256" y="1910"/>
                    <a:pt x="148" y="1807"/>
                    <a:pt x="67" y="1807"/>
                  </a:cubicBezTo>
                  <a:cubicBezTo>
                    <a:pt x="42" y="1807"/>
                    <a:pt x="19" y="1817"/>
                    <a:pt x="0" y="1843"/>
                  </a:cubicBezTo>
                  <a:lnTo>
                    <a:pt x="372" y="2219"/>
                  </a:lnTo>
                  <a:cubicBezTo>
                    <a:pt x="171" y="2681"/>
                    <a:pt x="706" y="3062"/>
                    <a:pt x="547" y="3469"/>
                  </a:cubicBezTo>
                  <a:cubicBezTo>
                    <a:pt x="1281" y="3742"/>
                    <a:pt x="1862" y="4770"/>
                    <a:pt x="2660" y="4791"/>
                  </a:cubicBezTo>
                  <a:lnTo>
                    <a:pt x="2631" y="4741"/>
                  </a:lnTo>
                  <a:lnTo>
                    <a:pt x="2631" y="4741"/>
                  </a:lnTo>
                  <a:cubicBezTo>
                    <a:pt x="2642" y="4742"/>
                    <a:pt x="2652" y="4742"/>
                    <a:pt x="2662" y="4742"/>
                  </a:cubicBezTo>
                  <a:cubicBezTo>
                    <a:pt x="2927" y="4742"/>
                    <a:pt x="3102" y="4613"/>
                    <a:pt x="3317" y="4613"/>
                  </a:cubicBezTo>
                  <a:cubicBezTo>
                    <a:pt x="3446" y="4613"/>
                    <a:pt x="3589" y="4659"/>
                    <a:pt x="3775" y="4805"/>
                  </a:cubicBezTo>
                  <a:cubicBezTo>
                    <a:pt x="3668" y="4199"/>
                    <a:pt x="4604" y="4445"/>
                    <a:pt x="4381" y="3775"/>
                  </a:cubicBezTo>
                  <a:lnTo>
                    <a:pt x="4381" y="3775"/>
                  </a:lnTo>
                  <a:cubicBezTo>
                    <a:pt x="4385" y="3775"/>
                    <a:pt x="4388" y="3775"/>
                    <a:pt x="4392" y="3775"/>
                  </a:cubicBezTo>
                  <a:cubicBezTo>
                    <a:pt x="4511" y="3775"/>
                    <a:pt x="4616" y="3588"/>
                    <a:pt x="4744" y="3588"/>
                  </a:cubicBezTo>
                  <a:cubicBezTo>
                    <a:pt x="4746" y="3588"/>
                    <a:pt x="4748" y="3588"/>
                    <a:pt x="4751" y="3588"/>
                  </a:cubicBezTo>
                  <a:lnTo>
                    <a:pt x="4635" y="3524"/>
                  </a:lnTo>
                  <a:cubicBezTo>
                    <a:pt x="4571" y="2932"/>
                    <a:pt x="4417" y="2292"/>
                    <a:pt x="4703" y="1876"/>
                  </a:cubicBezTo>
                  <a:lnTo>
                    <a:pt x="4703" y="1876"/>
                  </a:lnTo>
                  <a:cubicBezTo>
                    <a:pt x="4685" y="1877"/>
                    <a:pt x="4666" y="1878"/>
                    <a:pt x="4648" y="1878"/>
                  </a:cubicBezTo>
                  <a:cubicBezTo>
                    <a:pt x="4430" y="1878"/>
                    <a:pt x="4206" y="1770"/>
                    <a:pt x="4036" y="1421"/>
                  </a:cubicBezTo>
                  <a:cubicBezTo>
                    <a:pt x="4107" y="1388"/>
                    <a:pt x="4175" y="1355"/>
                    <a:pt x="4192" y="1255"/>
                  </a:cubicBezTo>
                  <a:cubicBezTo>
                    <a:pt x="4145" y="1217"/>
                    <a:pt x="4100" y="1201"/>
                    <a:pt x="4060" y="1201"/>
                  </a:cubicBezTo>
                  <a:cubicBezTo>
                    <a:pt x="3998" y="1201"/>
                    <a:pt x="3947" y="1240"/>
                    <a:pt x="3919" y="1291"/>
                  </a:cubicBezTo>
                  <a:cubicBezTo>
                    <a:pt x="3680" y="1097"/>
                    <a:pt x="3751" y="815"/>
                    <a:pt x="3652" y="550"/>
                  </a:cubicBezTo>
                  <a:lnTo>
                    <a:pt x="3896" y="249"/>
                  </a:lnTo>
                  <a:lnTo>
                    <a:pt x="3896" y="249"/>
                  </a:lnTo>
                  <a:cubicBezTo>
                    <a:pt x="3721" y="301"/>
                    <a:pt x="3368" y="407"/>
                    <a:pt x="3358" y="756"/>
                  </a:cubicBezTo>
                  <a:lnTo>
                    <a:pt x="3356" y="756"/>
                  </a:lnTo>
                  <a:cubicBezTo>
                    <a:pt x="3200" y="677"/>
                    <a:pt x="2714" y="542"/>
                    <a:pt x="2977" y="320"/>
                  </a:cubicBezTo>
                  <a:cubicBezTo>
                    <a:pt x="2563" y="175"/>
                    <a:pt x="2165" y="346"/>
                    <a:pt x="17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31"/>
            <p:cNvSpPr/>
            <p:nvPr/>
          </p:nvSpPr>
          <p:spPr>
            <a:xfrm>
              <a:off x="4495100" y="4665350"/>
              <a:ext cx="3175" cy="1700"/>
            </a:xfrm>
            <a:custGeom>
              <a:avLst/>
              <a:gdLst/>
              <a:ahLst/>
              <a:cxnLst/>
              <a:rect l="l" t="t" r="r" b="b"/>
              <a:pathLst>
                <a:path w="127" h="68" extrusionOk="0">
                  <a:moveTo>
                    <a:pt x="1" y="1"/>
                  </a:moveTo>
                  <a:lnTo>
                    <a:pt x="126" y="67"/>
                  </a:lnTo>
                  <a:cubicBezTo>
                    <a:pt x="81" y="20"/>
                    <a:pt x="4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31"/>
            <p:cNvSpPr/>
            <p:nvPr/>
          </p:nvSpPr>
          <p:spPr>
            <a:xfrm>
              <a:off x="4418375" y="4573125"/>
              <a:ext cx="3100" cy="2575"/>
            </a:xfrm>
            <a:custGeom>
              <a:avLst/>
              <a:gdLst/>
              <a:ahLst/>
              <a:cxnLst/>
              <a:rect l="l" t="t" r="r" b="b"/>
              <a:pathLst>
                <a:path w="124" h="103" extrusionOk="0">
                  <a:moveTo>
                    <a:pt x="1" y="0"/>
                  </a:moveTo>
                  <a:lnTo>
                    <a:pt x="1" y="0"/>
                  </a:lnTo>
                  <a:cubicBezTo>
                    <a:pt x="34" y="38"/>
                    <a:pt x="67" y="71"/>
                    <a:pt x="100" y="102"/>
                  </a:cubicBezTo>
                  <a:cubicBezTo>
                    <a:pt x="110" y="100"/>
                    <a:pt x="114" y="97"/>
                    <a:pt x="124" y="95"/>
                  </a:cubicBezTo>
                  <a:cubicBezTo>
                    <a:pt x="98" y="12"/>
                    <a:pt x="31" y="1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31"/>
            <p:cNvSpPr/>
            <p:nvPr/>
          </p:nvSpPr>
          <p:spPr>
            <a:xfrm>
              <a:off x="4444550" y="5030225"/>
              <a:ext cx="6650" cy="4000"/>
            </a:xfrm>
            <a:custGeom>
              <a:avLst/>
              <a:gdLst/>
              <a:ahLst/>
              <a:cxnLst/>
              <a:rect l="l" t="t" r="r" b="b"/>
              <a:pathLst>
                <a:path w="266" h="160" extrusionOk="0">
                  <a:moveTo>
                    <a:pt x="0" y="1"/>
                  </a:moveTo>
                  <a:lnTo>
                    <a:pt x="3" y="32"/>
                  </a:lnTo>
                  <a:lnTo>
                    <a:pt x="266" y="159"/>
                  </a:lnTo>
                  <a:lnTo>
                    <a:pt x="261" y="12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31"/>
            <p:cNvSpPr/>
            <p:nvPr/>
          </p:nvSpPr>
          <p:spPr>
            <a:xfrm>
              <a:off x="4439625" y="4973050"/>
              <a:ext cx="4125" cy="7175"/>
            </a:xfrm>
            <a:custGeom>
              <a:avLst/>
              <a:gdLst/>
              <a:ahLst/>
              <a:cxnLst/>
              <a:rect l="l" t="t" r="r" b="b"/>
              <a:pathLst>
                <a:path w="165" h="287" extrusionOk="0">
                  <a:moveTo>
                    <a:pt x="60" y="0"/>
                  </a:moveTo>
                  <a:cubicBezTo>
                    <a:pt x="8" y="38"/>
                    <a:pt x="1" y="246"/>
                    <a:pt x="145" y="287"/>
                  </a:cubicBezTo>
                  <a:cubicBezTo>
                    <a:pt x="164" y="206"/>
                    <a:pt x="122" y="64"/>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31"/>
            <p:cNvSpPr/>
            <p:nvPr/>
          </p:nvSpPr>
          <p:spPr>
            <a:xfrm>
              <a:off x="4479425" y="4575300"/>
              <a:ext cx="3025" cy="2400"/>
            </a:xfrm>
            <a:custGeom>
              <a:avLst/>
              <a:gdLst/>
              <a:ahLst/>
              <a:cxnLst/>
              <a:rect l="l" t="t" r="r" b="b"/>
              <a:pathLst>
                <a:path w="121" h="96" extrusionOk="0">
                  <a:moveTo>
                    <a:pt x="121" y="1"/>
                  </a:moveTo>
                  <a:cubicBezTo>
                    <a:pt x="64" y="15"/>
                    <a:pt x="19" y="39"/>
                    <a:pt x="0" y="96"/>
                  </a:cubicBezTo>
                  <a:cubicBezTo>
                    <a:pt x="50" y="79"/>
                    <a:pt x="88" y="41"/>
                    <a:pt x="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31"/>
            <p:cNvSpPr/>
            <p:nvPr/>
          </p:nvSpPr>
          <p:spPr>
            <a:xfrm>
              <a:off x="4482425" y="4570975"/>
              <a:ext cx="8025" cy="4350"/>
            </a:xfrm>
            <a:custGeom>
              <a:avLst/>
              <a:gdLst/>
              <a:ahLst/>
              <a:cxnLst/>
              <a:rect l="l" t="t" r="r" b="b"/>
              <a:pathLst>
                <a:path w="321" h="174" extrusionOk="0">
                  <a:moveTo>
                    <a:pt x="211" y="0"/>
                  </a:moveTo>
                  <a:cubicBezTo>
                    <a:pt x="113" y="0"/>
                    <a:pt x="64" y="95"/>
                    <a:pt x="1" y="174"/>
                  </a:cubicBezTo>
                  <a:cubicBezTo>
                    <a:pt x="126" y="143"/>
                    <a:pt x="299" y="169"/>
                    <a:pt x="321" y="32"/>
                  </a:cubicBezTo>
                  <a:cubicBezTo>
                    <a:pt x="278" y="10"/>
                    <a:pt x="242"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31"/>
            <p:cNvSpPr/>
            <p:nvPr/>
          </p:nvSpPr>
          <p:spPr>
            <a:xfrm>
              <a:off x="4484975" y="4594125"/>
              <a:ext cx="2750" cy="2475"/>
            </a:xfrm>
            <a:custGeom>
              <a:avLst/>
              <a:gdLst/>
              <a:ahLst/>
              <a:cxnLst/>
              <a:rect l="l" t="t" r="r" b="b"/>
              <a:pathLst>
                <a:path w="110" h="99" extrusionOk="0">
                  <a:moveTo>
                    <a:pt x="15" y="1"/>
                  </a:moveTo>
                  <a:lnTo>
                    <a:pt x="1" y="98"/>
                  </a:lnTo>
                  <a:lnTo>
                    <a:pt x="110" y="48"/>
                  </a:lnTo>
                  <a:lnTo>
                    <a:pt x="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31"/>
            <p:cNvSpPr/>
            <p:nvPr/>
          </p:nvSpPr>
          <p:spPr>
            <a:xfrm>
              <a:off x="4504175" y="4515450"/>
              <a:ext cx="9900" cy="6850"/>
            </a:xfrm>
            <a:custGeom>
              <a:avLst/>
              <a:gdLst/>
              <a:ahLst/>
              <a:cxnLst/>
              <a:rect l="l" t="t" r="r" b="b"/>
              <a:pathLst>
                <a:path w="396" h="274" extrusionOk="0">
                  <a:moveTo>
                    <a:pt x="109" y="0"/>
                  </a:moveTo>
                  <a:cubicBezTo>
                    <a:pt x="0" y="0"/>
                    <a:pt x="55" y="184"/>
                    <a:pt x="99" y="273"/>
                  </a:cubicBezTo>
                  <a:cubicBezTo>
                    <a:pt x="237" y="273"/>
                    <a:pt x="395" y="176"/>
                    <a:pt x="152" y="8"/>
                  </a:cubicBezTo>
                  <a:cubicBezTo>
                    <a:pt x="135" y="3"/>
                    <a:pt x="121" y="0"/>
                    <a:pt x="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31"/>
            <p:cNvSpPr/>
            <p:nvPr/>
          </p:nvSpPr>
          <p:spPr>
            <a:xfrm>
              <a:off x="4500975" y="4560025"/>
              <a:ext cx="4875" cy="3775"/>
            </a:xfrm>
            <a:custGeom>
              <a:avLst/>
              <a:gdLst/>
              <a:ahLst/>
              <a:cxnLst/>
              <a:rect l="l" t="t" r="r" b="b"/>
              <a:pathLst>
                <a:path w="195" h="151" extrusionOk="0">
                  <a:moveTo>
                    <a:pt x="194" y="1"/>
                  </a:moveTo>
                  <a:lnTo>
                    <a:pt x="47" y="67"/>
                  </a:lnTo>
                  <a:lnTo>
                    <a:pt x="0" y="150"/>
                  </a:lnTo>
                  <a:lnTo>
                    <a:pt x="1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31"/>
            <p:cNvSpPr/>
            <p:nvPr/>
          </p:nvSpPr>
          <p:spPr>
            <a:xfrm>
              <a:off x="4584750" y="4673525"/>
              <a:ext cx="31225" cy="29625"/>
            </a:xfrm>
            <a:custGeom>
              <a:avLst/>
              <a:gdLst/>
              <a:ahLst/>
              <a:cxnLst/>
              <a:rect l="l" t="t" r="r" b="b"/>
              <a:pathLst>
                <a:path w="1249" h="1185" extrusionOk="0">
                  <a:moveTo>
                    <a:pt x="567" y="1"/>
                  </a:moveTo>
                  <a:cubicBezTo>
                    <a:pt x="531" y="1"/>
                    <a:pt x="495" y="10"/>
                    <a:pt x="459" y="31"/>
                  </a:cubicBezTo>
                  <a:cubicBezTo>
                    <a:pt x="133" y="84"/>
                    <a:pt x="0" y="574"/>
                    <a:pt x="353" y="962"/>
                  </a:cubicBezTo>
                  <a:cubicBezTo>
                    <a:pt x="496" y="1131"/>
                    <a:pt x="638" y="1185"/>
                    <a:pt x="767" y="1185"/>
                  </a:cubicBezTo>
                  <a:cubicBezTo>
                    <a:pt x="974" y="1185"/>
                    <a:pt x="1149" y="1045"/>
                    <a:pt x="1248" y="1019"/>
                  </a:cubicBezTo>
                  <a:cubicBezTo>
                    <a:pt x="988" y="891"/>
                    <a:pt x="1184" y="621"/>
                    <a:pt x="1063" y="403"/>
                  </a:cubicBezTo>
                  <a:cubicBezTo>
                    <a:pt x="910" y="219"/>
                    <a:pt x="740" y="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31"/>
            <p:cNvSpPr/>
            <p:nvPr/>
          </p:nvSpPr>
          <p:spPr>
            <a:xfrm>
              <a:off x="4612850" y="4598875"/>
              <a:ext cx="57875" cy="67925"/>
            </a:xfrm>
            <a:custGeom>
              <a:avLst/>
              <a:gdLst/>
              <a:ahLst/>
              <a:cxnLst/>
              <a:rect l="l" t="t" r="r" b="b"/>
              <a:pathLst>
                <a:path w="2315" h="2717" extrusionOk="0">
                  <a:moveTo>
                    <a:pt x="922" y="0"/>
                  </a:moveTo>
                  <a:cubicBezTo>
                    <a:pt x="761" y="602"/>
                    <a:pt x="287" y="379"/>
                    <a:pt x="167" y="817"/>
                  </a:cubicBezTo>
                  <a:cubicBezTo>
                    <a:pt x="508" y="1066"/>
                    <a:pt x="1" y="1007"/>
                    <a:pt x="266" y="1317"/>
                  </a:cubicBezTo>
                  <a:cubicBezTo>
                    <a:pt x="250" y="1344"/>
                    <a:pt x="231" y="1352"/>
                    <a:pt x="209" y="1352"/>
                  </a:cubicBezTo>
                  <a:cubicBezTo>
                    <a:pt x="176" y="1352"/>
                    <a:pt x="139" y="1334"/>
                    <a:pt x="102" y="1334"/>
                  </a:cubicBezTo>
                  <a:cubicBezTo>
                    <a:pt x="90" y="1334"/>
                    <a:pt x="79" y="1336"/>
                    <a:pt x="67" y="1341"/>
                  </a:cubicBezTo>
                  <a:cubicBezTo>
                    <a:pt x="79" y="1339"/>
                    <a:pt x="91" y="1339"/>
                    <a:pt x="103" y="1339"/>
                  </a:cubicBezTo>
                  <a:cubicBezTo>
                    <a:pt x="461" y="1339"/>
                    <a:pt x="432" y="2007"/>
                    <a:pt x="588" y="2174"/>
                  </a:cubicBezTo>
                  <a:cubicBezTo>
                    <a:pt x="1102" y="2501"/>
                    <a:pt x="1379" y="2534"/>
                    <a:pt x="1881" y="2717"/>
                  </a:cubicBezTo>
                  <a:cubicBezTo>
                    <a:pt x="1723" y="2395"/>
                    <a:pt x="2073" y="2222"/>
                    <a:pt x="2303" y="2191"/>
                  </a:cubicBezTo>
                  <a:cubicBezTo>
                    <a:pt x="1931" y="1833"/>
                    <a:pt x="2248" y="1530"/>
                    <a:pt x="2315" y="1237"/>
                  </a:cubicBezTo>
                  <a:cubicBezTo>
                    <a:pt x="2047" y="687"/>
                    <a:pt x="1720" y="547"/>
                    <a:pt x="1346" y="10"/>
                  </a:cubicBezTo>
                  <a:lnTo>
                    <a:pt x="1346" y="10"/>
                  </a:lnTo>
                  <a:cubicBezTo>
                    <a:pt x="1399" y="161"/>
                    <a:pt x="1296" y="252"/>
                    <a:pt x="1178" y="252"/>
                  </a:cubicBezTo>
                  <a:cubicBezTo>
                    <a:pt x="1069" y="252"/>
                    <a:pt x="948" y="176"/>
                    <a:pt x="9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31"/>
            <p:cNvSpPr/>
            <p:nvPr/>
          </p:nvSpPr>
          <p:spPr>
            <a:xfrm>
              <a:off x="4617900" y="5068475"/>
              <a:ext cx="29450" cy="33200"/>
            </a:xfrm>
            <a:custGeom>
              <a:avLst/>
              <a:gdLst/>
              <a:ahLst/>
              <a:cxnLst/>
              <a:rect l="l" t="t" r="r" b="b"/>
              <a:pathLst>
                <a:path w="1178" h="1328" extrusionOk="0">
                  <a:moveTo>
                    <a:pt x="424" y="1"/>
                  </a:moveTo>
                  <a:cubicBezTo>
                    <a:pt x="363" y="204"/>
                    <a:pt x="0" y="60"/>
                    <a:pt x="133" y="505"/>
                  </a:cubicBezTo>
                  <a:cubicBezTo>
                    <a:pt x="220" y="683"/>
                    <a:pt x="235" y="870"/>
                    <a:pt x="372" y="1050"/>
                  </a:cubicBezTo>
                  <a:cubicBezTo>
                    <a:pt x="573" y="1259"/>
                    <a:pt x="700" y="1328"/>
                    <a:pt x="814" y="1328"/>
                  </a:cubicBezTo>
                  <a:cubicBezTo>
                    <a:pt x="914" y="1328"/>
                    <a:pt x="1004" y="1274"/>
                    <a:pt x="1127" y="1215"/>
                  </a:cubicBezTo>
                  <a:cubicBezTo>
                    <a:pt x="928" y="841"/>
                    <a:pt x="1177" y="860"/>
                    <a:pt x="981" y="488"/>
                  </a:cubicBezTo>
                  <a:cubicBezTo>
                    <a:pt x="720" y="285"/>
                    <a:pt x="637" y="169"/>
                    <a:pt x="4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31"/>
            <p:cNvSpPr/>
            <p:nvPr/>
          </p:nvSpPr>
          <p:spPr>
            <a:xfrm>
              <a:off x="4658200" y="4594200"/>
              <a:ext cx="2350" cy="4175"/>
            </a:xfrm>
            <a:custGeom>
              <a:avLst/>
              <a:gdLst/>
              <a:ahLst/>
              <a:cxnLst/>
              <a:rect l="l" t="t" r="r" b="b"/>
              <a:pathLst>
                <a:path w="94" h="167" extrusionOk="0">
                  <a:moveTo>
                    <a:pt x="36" y="0"/>
                  </a:moveTo>
                  <a:lnTo>
                    <a:pt x="1" y="166"/>
                  </a:lnTo>
                  <a:lnTo>
                    <a:pt x="93" y="38"/>
                  </a:lnTo>
                  <a:lnTo>
                    <a:pt x="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31"/>
            <p:cNvSpPr/>
            <p:nvPr/>
          </p:nvSpPr>
          <p:spPr>
            <a:xfrm>
              <a:off x="4646250" y="4908300"/>
              <a:ext cx="25175" cy="28650"/>
            </a:xfrm>
            <a:custGeom>
              <a:avLst/>
              <a:gdLst/>
              <a:ahLst/>
              <a:cxnLst/>
              <a:rect l="l" t="t" r="r" b="b"/>
              <a:pathLst>
                <a:path w="1007" h="1146" extrusionOk="0">
                  <a:moveTo>
                    <a:pt x="370" y="0"/>
                  </a:moveTo>
                  <a:cubicBezTo>
                    <a:pt x="200" y="0"/>
                    <a:pt x="135" y="234"/>
                    <a:pt x="34" y="392"/>
                  </a:cubicBezTo>
                  <a:cubicBezTo>
                    <a:pt x="1" y="532"/>
                    <a:pt x="180" y="786"/>
                    <a:pt x="254" y="966"/>
                  </a:cubicBezTo>
                  <a:cubicBezTo>
                    <a:pt x="358" y="1113"/>
                    <a:pt x="449" y="1130"/>
                    <a:pt x="533" y="1130"/>
                  </a:cubicBezTo>
                  <a:cubicBezTo>
                    <a:pt x="558" y="1130"/>
                    <a:pt x="583" y="1128"/>
                    <a:pt x="607" y="1128"/>
                  </a:cubicBezTo>
                  <a:cubicBezTo>
                    <a:pt x="641" y="1128"/>
                    <a:pt x="674" y="1131"/>
                    <a:pt x="706" y="1146"/>
                  </a:cubicBezTo>
                  <a:cubicBezTo>
                    <a:pt x="1007" y="1022"/>
                    <a:pt x="891" y="679"/>
                    <a:pt x="775" y="300"/>
                  </a:cubicBezTo>
                  <a:cubicBezTo>
                    <a:pt x="671" y="229"/>
                    <a:pt x="595" y="111"/>
                    <a:pt x="462" y="21"/>
                  </a:cubicBezTo>
                  <a:cubicBezTo>
                    <a:pt x="428" y="7"/>
                    <a:pt x="397" y="0"/>
                    <a:pt x="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31"/>
            <p:cNvSpPr/>
            <p:nvPr/>
          </p:nvSpPr>
          <p:spPr>
            <a:xfrm>
              <a:off x="4674550" y="4812000"/>
              <a:ext cx="35725" cy="38800"/>
            </a:xfrm>
            <a:custGeom>
              <a:avLst/>
              <a:gdLst/>
              <a:ahLst/>
              <a:cxnLst/>
              <a:rect l="l" t="t" r="r" b="b"/>
              <a:pathLst>
                <a:path w="1429" h="1552" extrusionOk="0">
                  <a:moveTo>
                    <a:pt x="332" y="1"/>
                  </a:moveTo>
                  <a:cubicBezTo>
                    <a:pt x="247" y="221"/>
                    <a:pt x="8" y="297"/>
                    <a:pt x="55" y="643"/>
                  </a:cubicBezTo>
                  <a:lnTo>
                    <a:pt x="0" y="607"/>
                  </a:lnTo>
                  <a:lnTo>
                    <a:pt x="0" y="607"/>
                  </a:lnTo>
                  <a:cubicBezTo>
                    <a:pt x="195" y="912"/>
                    <a:pt x="524" y="1280"/>
                    <a:pt x="803" y="1552"/>
                  </a:cubicBezTo>
                  <a:cubicBezTo>
                    <a:pt x="720" y="1040"/>
                    <a:pt x="1428" y="1062"/>
                    <a:pt x="990" y="470"/>
                  </a:cubicBezTo>
                  <a:cubicBezTo>
                    <a:pt x="749" y="122"/>
                    <a:pt x="628" y="174"/>
                    <a:pt x="3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31"/>
            <p:cNvSpPr/>
            <p:nvPr/>
          </p:nvSpPr>
          <p:spPr>
            <a:xfrm>
              <a:off x="4777325" y="4414575"/>
              <a:ext cx="3625" cy="4050"/>
            </a:xfrm>
            <a:custGeom>
              <a:avLst/>
              <a:gdLst/>
              <a:ahLst/>
              <a:cxnLst/>
              <a:rect l="l" t="t" r="r" b="b"/>
              <a:pathLst>
                <a:path w="145" h="162" extrusionOk="0">
                  <a:moveTo>
                    <a:pt x="60" y="1"/>
                  </a:moveTo>
                  <a:cubicBezTo>
                    <a:pt x="44" y="1"/>
                    <a:pt x="25" y="7"/>
                    <a:pt x="1" y="26"/>
                  </a:cubicBezTo>
                  <a:lnTo>
                    <a:pt x="131" y="161"/>
                  </a:lnTo>
                  <a:cubicBezTo>
                    <a:pt x="145" y="128"/>
                    <a:pt x="128" y="76"/>
                    <a:pt x="112" y="22"/>
                  </a:cubicBezTo>
                  <a:cubicBezTo>
                    <a:pt x="96" y="11"/>
                    <a:pt x="80" y="1"/>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31"/>
            <p:cNvSpPr/>
            <p:nvPr/>
          </p:nvSpPr>
          <p:spPr>
            <a:xfrm>
              <a:off x="4686275" y="5048575"/>
              <a:ext cx="19375" cy="26450"/>
            </a:xfrm>
            <a:custGeom>
              <a:avLst/>
              <a:gdLst/>
              <a:ahLst/>
              <a:cxnLst/>
              <a:rect l="l" t="t" r="r" b="b"/>
              <a:pathLst>
                <a:path w="775" h="1058" extrusionOk="0">
                  <a:moveTo>
                    <a:pt x="163" y="1"/>
                  </a:moveTo>
                  <a:cubicBezTo>
                    <a:pt x="43" y="1"/>
                    <a:pt x="40" y="222"/>
                    <a:pt x="0" y="351"/>
                  </a:cubicBezTo>
                  <a:cubicBezTo>
                    <a:pt x="79" y="626"/>
                    <a:pt x="287" y="991"/>
                    <a:pt x="507" y="1057"/>
                  </a:cubicBezTo>
                  <a:cubicBezTo>
                    <a:pt x="604" y="972"/>
                    <a:pt x="775" y="977"/>
                    <a:pt x="723" y="688"/>
                  </a:cubicBezTo>
                  <a:cubicBezTo>
                    <a:pt x="744" y="392"/>
                    <a:pt x="446" y="77"/>
                    <a:pt x="244" y="27"/>
                  </a:cubicBezTo>
                  <a:cubicBezTo>
                    <a:pt x="212" y="9"/>
                    <a:pt x="185" y="1"/>
                    <a:pt x="1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31"/>
            <p:cNvSpPr/>
            <p:nvPr/>
          </p:nvSpPr>
          <p:spPr>
            <a:xfrm>
              <a:off x="4759675" y="4644250"/>
              <a:ext cx="14725" cy="15975"/>
            </a:xfrm>
            <a:custGeom>
              <a:avLst/>
              <a:gdLst/>
              <a:ahLst/>
              <a:cxnLst/>
              <a:rect l="l" t="t" r="r" b="b"/>
              <a:pathLst>
                <a:path w="589" h="639" extrusionOk="0">
                  <a:moveTo>
                    <a:pt x="344" y="0"/>
                  </a:moveTo>
                  <a:cubicBezTo>
                    <a:pt x="262" y="0"/>
                    <a:pt x="176" y="31"/>
                    <a:pt x="92" y="31"/>
                  </a:cubicBezTo>
                  <a:cubicBezTo>
                    <a:pt x="61" y="31"/>
                    <a:pt x="31" y="27"/>
                    <a:pt x="1" y="16"/>
                  </a:cubicBezTo>
                  <a:lnTo>
                    <a:pt x="1" y="16"/>
                  </a:lnTo>
                  <a:cubicBezTo>
                    <a:pt x="84" y="194"/>
                    <a:pt x="46" y="587"/>
                    <a:pt x="287" y="618"/>
                  </a:cubicBezTo>
                  <a:cubicBezTo>
                    <a:pt x="319" y="632"/>
                    <a:pt x="348" y="639"/>
                    <a:pt x="372" y="639"/>
                  </a:cubicBezTo>
                  <a:cubicBezTo>
                    <a:pt x="541" y="639"/>
                    <a:pt x="551" y="334"/>
                    <a:pt x="588" y="194"/>
                  </a:cubicBezTo>
                  <a:cubicBezTo>
                    <a:pt x="517" y="38"/>
                    <a:pt x="433" y="0"/>
                    <a:pt x="3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31"/>
            <p:cNvSpPr/>
            <p:nvPr/>
          </p:nvSpPr>
          <p:spPr>
            <a:xfrm>
              <a:off x="3873200" y="4828650"/>
              <a:ext cx="140025" cy="140800"/>
            </a:xfrm>
            <a:custGeom>
              <a:avLst/>
              <a:gdLst/>
              <a:ahLst/>
              <a:cxnLst/>
              <a:rect l="l" t="t" r="r" b="b"/>
              <a:pathLst>
                <a:path w="5601" h="5632" extrusionOk="0">
                  <a:moveTo>
                    <a:pt x="3339" y="0"/>
                  </a:moveTo>
                  <a:cubicBezTo>
                    <a:pt x="2877" y="59"/>
                    <a:pt x="2881" y="846"/>
                    <a:pt x="2273" y="848"/>
                  </a:cubicBezTo>
                  <a:cubicBezTo>
                    <a:pt x="2188" y="767"/>
                    <a:pt x="1754" y="810"/>
                    <a:pt x="1837" y="576"/>
                  </a:cubicBezTo>
                  <a:lnTo>
                    <a:pt x="1837" y="576"/>
                  </a:lnTo>
                  <a:cubicBezTo>
                    <a:pt x="1683" y="798"/>
                    <a:pt x="1465" y="881"/>
                    <a:pt x="1195" y="895"/>
                  </a:cubicBezTo>
                  <a:cubicBezTo>
                    <a:pt x="869" y="677"/>
                    <a:pt x="897" y="370"/>
                    <a:pt x="743" y="152"/>
                  </a:cubicBezTo>
                  <a:lnTo>
                    <a:pt x="743" y="152"/>
                  </a:lnTo>
                  <a:cubicBezTo>
                    <a:pt x="1113" y="850"/>
                    <a:pt x="646" y="1172"/>
                    <a:pt x="487" y="1613"/>
                  </a:cubicBezTo>
                  <a:cubicBezTo>
                    <a:pt x="473" y="1658"/>
                    <a:pt x="450" y="1676"/>
                    <a:pt x="419" y="1676"/>
                  </a:cubicBezTo>
                  <a:cubicBezTo>
                    <a:pt x="330" y="1676"/>
                    <a:pt x="183" y="1530"/>
                    <a:pt x="49" y="1509"/>
                  </a:cubicBezTo>
                  <a:lnTo>
                    <a:pt x="49" y="1509"/>
                  </a:lnTo>
                  <a:cubicBezTo>
                    <a:pt x="307" y="1833"/>
                    <a:pt x="262" y="2044"/>
                    <a:pt x="333" y="2302"/>
                  </a:cubicBezTo>
                  <a:cubicBezTo>
                    <a:pt x="320" y="2300"/>
                    <a:pt x="308" y="2299"/>
                    <a:pt x="298" y="2299"/>
                  </a:cubicBezTo>
                  <a:cubicBezTo>
                    <a:pt x="1" y="2299"/>
                    <a:pt x="545" y="3058"/>
                    <a:pt x="240" y="3058"/>
                  </a:cubicBezTo>
                  <a:cubicBezTo>
                    <a:pt x="191" y="3058"/>
                    <a:pt x="121" y="3039"/>
                    <a:pt x="21" y="2994"/>
                  </a:cubicBezTo>
                  <a:lnTo>
                    <a:pt x="21" y="2994"/>
                  </a:lnTo>
                  <a:cubicBezTo>
                    <a:pt x="613" y="3614"/>
                    <a:pt x="921" y="3972"/>
                    <a:pt x="1442" y="4663"/>
                  </a:cubicBezTo>
                  <a:cubicBezTo>
                    <a:pt x="1707" y="4770"/>
                    <a:pt x="1993" y="4732"/>
                    <a:pt x="2240" y="4985"/>
                  </a:cubicBezTo>
                  <a:cubicBezTo>
                    <a:pt x="2666" y="5182"/>
                    <a:pt x="2221" y="5340"/>
                    <a:pt x="2628" y="5475"/>
                  </a:cubicBezTo>
                  <a:cubicBezTo>
                    <a:pt x="2750" y="5384"/>
                    <a:pt x="2979" y="5334"/>
                    <a:pt x="3254" y="5334"/>
                  </a:cubicBezTo>
                  <a:cubicBezTo>
                    <a:pt x="3633" y="5334"/>
                    <a:pt x="4099" y="5427"/>
                    <a:pt x="4497" y="5632"/>
                  </a:cubicBezTo>
                  <a:cubicBezTo>
                    <a:pt x="4407" y="5553"/>
                    <a:pt x="4345" y="5452"/>
                    <a:pt x="4291" y="5381"/>
                  </a:cubicBezTo>
                  <a:cubicBezTo>
                    <a:pt x="4710" y="5167"/>
                    <a:pt x="5219" y="5040"/>
                    <a:pt x="5600" y="4798"/>
                  </a:cubicBezTo>
                  <a:cubicBezTo>
                    <a:pt x="5489" y="3967"/>
                    <a:pt x="5505" y="2842"/>
                    <a:pt x="5015" y="2143"/>
                  </a:cubicBezTo>
                  <a:cubicBezTo>
                    <a:pt x="4977" y="2153"/>
                    <a:pt x="4940" y="2157"/>
                    <a:pt x="4904" y="2157"/>
                  </a:cubicBezTo>
                  <a:cubicBezTo>
                    <a:pt x="4506" y="2157"/>
                    <a:pt x="4275" y="1622"/>
                    <a:pt x="3938" y="1348"/>
                  </a:cubicBezTo>
                  <a:cubicBezTo>
                    <a:pt x="3992" y="1298"/>
                    <a:pt x="4186" y="1279"/>
                    <a:pt x="4146" y="1239"/>
                  </a:cubicBezTo>
                  <a:cubicBezTo>
                    <a:pt x="4068" y="1214"/>
                    <a:pt x="3985" y="1208"/>
                    <a:pt x="3898" y="1208"/>
                  </a:cubicBezTo>
                  <a:cubicBezTo>
                    <a:pt x="3815" y="1208"/>
                    <a:pt x="3729" y="1214"/>
                    <a:pt x="3639" y="1214"/>
                  </a:cubicBezTo>
                  <a:cubicBezTo>
                    <a:pt x="3425" y="1214"/>
                    <a:pt x="3192" y="1184"/>
                    <a:pt x="2948" y="985"/>
                  </a:cubicBezTo>
                  <a:cubicBezTo>
                    <a:pt x="2638" y="514"/>
                    <a:pt x="3232" y="291"/>
                    <a:pt x="3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31"/>
            <p:cNvSpPr/>
            <p:nvPr/>
          </p:nvSpPr>
          <p:spPr>
            <a:xfrm>
              <a:off x="4846525" y="4381300"/>
              <a:ext cx="106675" cy="113225"/>
            </a:xfrm>
            <a:custGeom>
              <a:avLst/>
              <a:gdLst/>
              <a:ahLst/>
              <a:cxnLst/>
              <a:rect l="l" t="t" r="r" b="b"/>
              <a:pathLst>
                <a:path w="4267" h="4529" extrusionOk="0">
                  <a:moveTo>
                    <a:pt x="3691" y="3831"/>
                  </a:moveTo>
                  <a:cubicBezTo>
                    <a:pt x="3677" y="3834"/>
                    <a:pt x="3664" y="3837"/>
                    <a:pt x="3650" y="3841"/>
                  </a:cubicBezTo>
                  <a:lnTo>
                    <a:pt x="3650" y="3841"/>
                  </a:lnTo>
                  <a:cubicBezTo>
                    <a:pt x="3664" y="3839"/>
                    <a:pt x="3678" y="3836"/>
                    <a:pt x="3691" y="3831"/>
                  </a:cubicBezTo>
                  <a:close/>
                  <a:moveTo>
                    <a:pt x="3861" y="3774"/>
                  </a:moveTo>
                  <a:cubicBezTo>
                    <a:pt x="3801" y="3774"/>
                    <a:pt x="3749" y="3811"/>
                    <a:pt x="3691" y="3831"/>
                  </a:cubicBezTo>
                  <a:lnTo>
                    <a:pt x="3691" y="3831"/>
                  </a:lnTo>
                  <a:cubicBezTo>
                    <a:pt x="3729" y="3823"/>
                    <a:pt x="3767" y="3818"/>
                    <a:pt x="3806" y="3818"/>
                  </a:cubicBezTo>
                  <a:cubicBezTo>
                    <a:pt x="3872" y="3818"/>
                    <a:pt x="3941" y="3831"/>
                    <a:pt x="4015" y="3861"/>
                  </a:cubicBezTo>
                  <a:cubicBezTo>
                    <a:pt x="3955" y="3795"/>
                    <a:pt x="3906" y="3774"/>
                    <a:pt x="3861" y="3774"/>
                  </a:cubicBezTo>
                  <a:close/>
                  <a:moveTo>
                    <a:pt x="2019" y="0"/>
                  </a:moveTo>
                  <a:cubicBezTo>
                    <a:pt x="1505" y="282"/>
                    <a:pt x="1209" y="436"/>
                    <a:pt x="773" y="735"/>
                  </a:cubicBezTo>
                  <a:lnTo>
                    <a:pt x="718" y="524"/>
                  </a:lnTo>
                  <a:lnTo>
                    <a:pt x="321" y="1578"/>
                  </a:lnTo>
                  <a:cubicBezTo>
                    <a:pt x="292" y="1554"/>
                    <a:pt x="254" y="1566"/>
                    <a:pt x="252" y="1481"/>
                  </a:cubicBezTo>
                  <a:lnTo>
                    <a:pt x="252" y="1481"/>
                  </a:lnTo>
                  <a:cubicBezTo>
                    <a:pt x="261" y="2212"/>
                    <a:pt x="1" y="2930"/>
                    <a:pt x="640" y="3527"/>
                  </a:cubicBezTo>
                  <a:cubicBezTo>
                    <a:pt x="1159" y="3818"/>
                    <a:pt x="1547" y="4313"/>
                    <a:pt x="2049" y="4528"/>
                  </a:cubicBezTo>
                  <a:lnTo>
                    <a:pt x="1988" y="4346"/>
                  </a:lnTo>
                  <a:cubicBezTo>
                    <a:pt x="2052" y="4260"/>
                    <a:pt x="2115" y="4227"/>
                    <a:pt x="2177" y="4227"/>
                  </a:cubicBezTo>
                  <a:cubicBezTo>
                    <a:pt x="2364" y="4227"/>
                    <a:pt x="2548" y="4514"/>
                    <a:pt x="2750" y="4528"/>
                  </a:cubicBezTo>
                  <a:lnTo>
                    <a:pt x="2615" y="4197"/>
                  </a:lnTo>
                  <a:lnTo>
                    <a:pt x="2615" y="4197"/>
                  </a:lnTo>
                  <a:cubicBezTo>
                    <a:pt x="2671" y="4211"/>
                    <a:pt x="2723" y="4218"/>
                    <a:pt x="2774" y="4218"/>
                  </a:cubicBezTo>
                  <a:cubicBezTo>
                    <a:pt x="3114" y="4218"/>
                    <a:pt x="3356" y="3927"/>
                    <a:pt x="3650" y="3841"/>
                  </a:cubicBezTo>
                  <a:lnTo>
                    <a:pt x="3650" y="3841"/>
                  </a:lnTo>
                  <a:cubicBezTo>
                    <a:pt x="3641" y="3843"/>
                    <a:pt x="3633" y="3843"/>
                    <a:pt x="3624" y="3843"/>
                  </a:cubicBezTo>
                  <a:cubicBezTo>
                    <a:pt x="3588" y="3843"/>
                    <a:pt x="3550" y="3832"/>
                    <a:pt x="3506" y="3801"/>
                  </a:cubicBezTo>
                  <a:cubicBezTo>
                    <a:pt x="3529" y="3297"/>
                    <a:pt x="3754" y="3276"/>
                    <a:pt x="3996" y="3001"/>
                  </a:cubicBezTo>
                  <a:lnTo>
                    <a:pt x="3752" y="2830"/>
                  </a:lnTo>
                  <a:cubicBezTo>
                    <a:pt x="3887" y="2551"/>
                    <a:pt x="3851" y="2253"/>
                    <a:pt x="4031" y="1966"/>
                  </a:cubicBezTo>
                  <a:lnTo>
                    <a:pt x="4031" y="1966"/>
                  </a:lnTo>
                  <a:cubicBezTo>
                    <a:pt x="3982" y="2009"/>
                    <a:pt x="3946" y="2027"/>
                    <a:pt x="3920" y="2027"/>
                  </a:cubicBezTo>
                  <a:cubicBezTo>
                    <a:pt x="3811" y="2027"/>
                    <a:pt x="3870" y="1716"/>
                    <a:pt x="3811" y="1594"/>
                  </a:cubicBezTo>
                  <a:cubicBezTo>
                    <a:pt x="3862" y="1495"/>
                    <a:pt x="3949" y="1480"/>
                    <a:pt x="4030" y="1480"/>
                  </a:cubicBezTo>
                  <a:cubicBezTo>
                    <a:pt x="4067" y="1480"/>
                    <a:pt x="4103" y="1483"/>
                    <a:pt x="4133" y="1483"/>
                  </a:cubicBezTo>
                  <a:cubicBezTo>
                    <a:pt x="4224" y="1483"/>
                    <a:pt x="4267" y="1454"/>
                    <a:pt x="4152" y="1222"/>
                  </a:cubicBezTo>
                  <a:cubicBezTo>
                    <a:pt x="3428" y="1031"/>
                    <a:pt x="2859" y="67"/>
                    <a:pt x="20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31"/>
            <p:cNvSpPr/>
            <p:nvPr/>
          </p:nvSpPr>
          <p:spPr>
            <a:xfrm>
              <a:off x="4764425" y="4718750"/>
              <a:ext cx="11675" cy="12850"/>
            </a:xfrm>
            <a:custGeom>
              <a:avLst/>
              <a:gdLst/>
              <a:ahLst/>
              <a:cxnLst/>
              <a:rect l="l" t="t" r="r" b="b"/>
              <a:pathLst>
                <a:path w="467" h="514" extrusionOk="0">
                  <a:moveTo>
                    <a:pt x="261" y="1"/>
                  </a:moveTo>
                  <a:cubicBezTo>
                    <a:pt x="135" y="15"/>
                    <a:pt x="0" y="212"/>
                    <a:pt x="159" y="446"/>
                  </a:cubicBezTo>
                  <a:cubicBezTo>
                    <a:pt x="215" y="490"/>
                    <a:pt x="272" y="514"/>
                    <a:pt x="321" y="514"/>
                  </a:cubicBezTo>
                  <a:cubicBezTo>
                    <a:pt x="405" y="514"/>
                    <a:pt x="467" y="442"/>
                    <a:pt x="467" y="276"/>
                  </a:cubicBezTo>
                  <a:cubicBezTo>
                    <a:pt x="431" y="174"/>
                    <a:pt x="370" y="46"/>
                    <a:pt x="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31"/>
            <p:cNvSpPr/>
            <p:nvPr/>
          </p:nvSpPr>
          <p:spPr>
            <a:xfrm>
              <a:off x="4778275" y="4680125"/>
              <a:ext cx="5750" cy="6700"/>
            </a:xfrm>
            <a:custGeom>
              <a:avLst/>
              <a:gdLst/>
              <a:ahLst/>
              <a:cxnLst/>
              <a:rect l="l" t="t" r="r" b="b"/>
              <a:pathLst>
                <a:path w="230" h="268" extrusionOk="0">
                  <a:moveTo>
                    <a:pt x="43" y="1"/>
                  </a:moveTo>
                  <a:cubicBezTo>
                    <a:pt x="18" y="1"/>
                    <a:pt x="0" y="16"/>
                    <a:pt x="0" y="71"/>
                  </a:cubicBezTo>
                  <a:cubicBezTo>
                    <a:pt x="8" y="198"/>
                    <a:pt x="81" y="267"/>
                    <a:pt x="140" y="267"/>
                  </a:cubicBezTo>
                  <a:cubicBezTo>
                    <a:pt x="174" y="267"/>
                    <a:pt x="203" y="246"/>
                    <a:pt x="214" y="201"/>
                  </a:cubicBezTo>
                  <a:cubicBezTo>
                    <a:pt x="199" y="149"/>
                    <a:pt x="230" y="23"/>
                    <a:pt x="140" y="23"/>
                  </a:cubicBezTo>
                  <a:cubicBezTo>
                    <a:pt x="139" y="23"/>
                    <a:pt x="139" y="23"/>
                    <a:pt x="138" y="23"/>
                  </a:cubicBezTo>
                  <a:cubicBezTo>
                    <a:pt x="107" y="19"/>
                    <a:pt x="70" y="1"/>
                    <a:pt x="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31"/>
            <p:cNvSpPr/>
            <p:nvPr/>
          </p:nvSpPr>
          <p:spPr>
            <a:xfrm>
              <a:off x="4864050" y="4547100"/>
              <a:ext cx="8050" cy="6175"/>
            </a:xfrm>
            <a:custGeom>
              <a:avLst/>
              <a:gdLst/>
              <a:ahLst/>
              <a:cxnLst/>
              <a:rect l="l" t="t" r="r" b="b"/>
              <a:pathLst>
                <a:path w="322" h="247" extrusionOk="0">
                  <a:moveTo>
                    <a:pt x="215" y="1"/>
                  </a:moveTo>
                  <a:cubicBezTo>
                    <a:pt x="110" y="1"/>
                    <a:pt x="44" y="97"/>
                    <a:pt x="1" y="210"/>
                  </a:cubicBezTo>
                  <a:cubicBezTo>
                    <a:pt x="44" y="233"/>
                    <a:pt x="94" y="247"/>
                    <a:pt x="140" y="247"/>
                  </a:cubicBezTo>
                  <a:cubicBezTo>
                    <a:pt x="242" y="247"/>
                    <a:pt x="322" y="179"/>
                    <a:pt x="250" y="4"/>
                  </a:cubicBezTo>
                  <a:cubicBezTo>
                    <a:pt x="237" y="2"/>
                    <a:pt x="226"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31"/>
            <p:cNvSpPr/>
            <p:nvPr/>
          </p:nvSpPr>
          <p:spPr>
            <a:xfrm>
              <a:off x="4900950" y="4497225"/>
              <a:ext cx="8475" cy="10625"/>
            </a:xfrm>
            <a:custGeom>
              <a:avLst/>
              <a:gdLst/>
              <a:ahLst/>
              <a:cxnLst/>
              <a:rect l="l" t="t" r="r" b="b"/>
              <a:pathLst>
                <a:path w="339" h="425" extrusionOk="0">
                  <a:moveTo>
                    <a:pt x="0" y="0"/>
                  </a:moveTo>
                  <a:lnTo>
                    <a:pt x="339" y="424"/>
                  </a:lnTo>
                  <a:lnTo>
                    <a:pt x="280" y="242"/>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31"/>
            <p:cNvSpPr/>
            <p:nvPr/>
          </p:nvSpPr>
          <p:spPr>
            <a:xfrm>
              <a:off x="4957425" y="4398825"/>
              <a:ext cx="3800" cy="6350"/>
            </a:xfrm>
            <a:custGeom>
              <a:avLst/>
              <a:gdLst/>
              <a:ahLst/>
              <a:cxnLst/>
              <a:rect l="l" t="t" r="r" b="b"/>
              <a:pathLst>
                <a:path w="152" h="254" extrusionOk="0">
                  <a:moveTo>
                    <a:pt x="97" y="0"/>
                  </a:moveTo>
                  <a:lnTo>
                    <a:pt x="97" y="0"/>
                  </a:lnTo>
                  <a:cubicBezTo>
                    <a:pt x="12" y="17"/>
                    <a:pt x="0" y="185"/>
                    <a:pt x="76" y="254"/>
                  </a:cubicBezTo>
                  <a:cubicBezTo>
                    <a:pt x="152" y="185"/>
                    <a:pt x="150" y="4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31"/>
            <p:cNvSpPr/>
            <p:nvPr/>
          </p:nvSpPr>
          <p:spPr>
            <a:xfrm>
              <a:off x="4954925" y="4451125"/>
              <a:ext cx="15950" cy="6275"/>
            </a:xfrm>
            <a:custGeom>
              <a:avLst/>
              <a:gdLst/>
              <a:ahLst/>
              <a:cxnLst/>
              <a:rect l="l" t="t" r="r" b="b"/>
              <a:pathLst>
                <a:path w="638" h="251" extrusionOk="0">
                  <a:moveTo>
                    <a:pt x="306" y="0"/>
                  </a:moveTo>
                  <a:cubicBezTo>
                    <a:pt x="184" y="0"/>
                    <a:pt x="82" y="144"/>
                    <a:pt x="1" y="251"/>
                  </a:cubicBezTo>
                  <a:lnTo>
                    <a:pt x="3" y="251"/>
                  </a:lnTo>
                  <a:cubicBezTo>
                    <a:pt x="64" y="180"/>
                    <a:pt x="122" y="156"/>
                    <a:pt x="178" y="156"/>
                  </a:cubicBezTo>
                  <a:cubicBezTo>
                    <a:pt x="288" y="156"/>
                    <a:pt x="389" y="247"/>
                    <a:pt x="478" y="247"/>
                  </a:cubicBezTo>
                  <a:cubicBezTo>
                    <a:pt x="537" y="247"/>
                    <a:pt x="591" y="206"/>
                    <a:pt x="638" y="68"/>
                  </a:cubicBezTo>
                  <a:cubicBezTo>
                    <a:pt x="636" y="68"/>
                    <a:pt x="634" y="68"/>
                    <a:pt x="632" y="68"/>
                  </a:cubicBezTo>
                  <a:cubicBezTo>
                    <a:pt x="587" y="68"/>
                    <a:pt x="500" y="150"/>
                    <a:pt x="446" y="150"/>
                  </a:cubicBezTo>
                  <a:cubicBezTo>
                    <a:pt x="414" y="150"/>
                    <a:pt x="394" y="121"/>
                    <a:pt x="401" y="30"/>
                  </a:cubicBezTo>
                  <a:cubicBezTo>
                    <a:pt x="368" y="9"/>
                    <a:pt x="336" y="0"/>
                    <a:pt x="3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31"/>
            <p:cNvSpPr/>
            <p:nvPr/>
          </p:nvSpPr>
          <p:spPr>
            <a:xfrm>
              <a:off x="5240950" y="4283725"/>
              <a:ext cx="94800" cy="85875"/>
            </a:xfrm>
            <a:custGeom>
              <a:avLst/>
              <a:gdLst/>
              <a:ahLst/>
              <a:cxnLst/>
              <a:rect l="l" t="t" r="r" b="b"/>
              <a:pathLst>
                <a:path w="3792" h="3435" extrusionOk="0">
                  <a:moveTo>
                    <a:pt x="1464" y="1"/>
                  </a:moveTo>
                  <a:cubicBezTo>
                    <a:pt x="772" y="226"/>
                    <a:pt x="379" y="884"/>
                    <a:pt x="88" y="1566"/>
                  </a:cubicBezTo>
                  <a:lnTo>
                    <a:pt x="88" y="1569"/>
                  </a:lnTo>
                  <a:cubicBezTo>
                    <a:pt x="22" y="1895"/>
                    <a:pt x="0" y="2132"/>
                    <a:pt x="244" y="2343"/>
                  </a:cubicBezTo>
                  <a:cubicBezTo>
                    <a:pt x="404" y="2502"/>
                    <a:pt x="424" y="2941"/>
                    <a:pt x="644" y="2941"/>
                  </a:cubicBezTo>
                  <a:cubicBezTo>
                    <a:pt x="685" y="2941"/>
                    <a:pt x="734" y="2925"/>
                    <a:pt x="791" y="2890"/>
                  </a:cubicBezTo>
                  <a:cubicBezTo>
                    <a:pt x="965" y="3303"/>
                    <a:pt x="1279" y="3359"/>
                    <a:pt x="1600" y="3359"/>
                  </a:cubicBezTo>
                  <a:cubicBezTo>
                    <a:pt x="1719" y="3359"/>
                    <a:pt x="1839" y="3352"/>
                    <a:pt x="1953" y="3352"/>
                  </a:cubicBezTo>
                  <a:cubicBezTo>
                    <a:pt x="2110" y="3352"/>
                    <a:pt x="2257" y="3366"/>
                    <a:pt x="2376" y="3435"/>
                  </a:cubicBezTo>
                  <a:cubicBezTo>
                    <a:pt x="2373" y="3416"/>
                    <a:pt x="2369" y="3397"/>
                    <a:pt x="2373" y="3371"/>
                  </a:cubicBezTo>
                  <a:cubicBezTo>
                    <a:pt x="2773" y="3245"/>
                    <a:pt x="2875" y="3096"/>
                    <a:pt x="3124" y="2750"/>
                  </a:cubicBezTo>
                  <a:cubicBezTo>
                    <a:pt x="3155" y="2795"/>
                    <a:pt x="3171" y="2814"/>
                    <a:pt x="3167" y="2859"/>
                  </a:cubicBezTo>
                  <a:cubicBezTo>
                    <a:pt x="3318" y="2582"/>
                    <a:pt x="3519" y="2217"/>
                    <a:pt x="3484" y="1827"/>
                  </a:cubicBezTo>
                  <a:cubicBezTo>
                    <a:pt x="3513" y="1806"/>
                    <a:pt x="3541" y="1798"/>
                    <a:pt x="3568" y="1798"/>
                  </a:cubicBezTo>
                  <a:cubicBezTo>
                    <a:pt x="3643" y="1798"/>
                    <a:pt x="3709" y="1857"/>
                    <a:pt x="3773" y="1857"/>
                  </a:cubicBezTo>
                  <a:cubicBezTo>
                    <a:pt x="3779" y="1857"/>
                    <a:pt x="3785" y="1856"/>
                    <a:pt x="3792" y="1855"/>
                  </a:cubicBezTo>
                  <a:cubicBezTo>
                    <a:pt x="3638" y="1744"/>
                    <a:pt x="3460" y="1696"/>
                    <a:pt x="3467" y="1415"/>
                  </a:cubicBezTo>
                  <a:lnTo>
                    <a:pt x="3780" y="1249"/>
                  </a:lnTo>
                  <a:lnTo>
                    <a:pt x="3780" y="1249"/>
                  </a:lnTo>
                  <a:cubicBezTo>
                    <a:pt x="3735" y="1257"/>
                    <a:pt x="3695" y="1261"/>
                    <a:pt x="3660" y="1261"/>
                  </a:cubicBezTo>
                  <a:cubicBezTo>
                    <a:pt x="3138" y="1261"/>
                    <a:pt x="3534" y="447"/>
                    <a:pt x="2973" y="447"/>
                  </a:cubicBezTo>
                  <a:cubicBezTo>
                    <a:pt x="2945" y="447"/>
                    <a:pt x="2914" y="449"/>
                    <a:pt x="2880" y="453"/>
                  </a:cubicBezTo>
                  <a:cubicBezTo>
                    <a:pt x="2854" y="323"/>
                    <a:pt x="2982" y="347"/>
                    <a:pt x="3024" y="304"/>
                  </a:cubicBezTo>
                  <a:cubicBezTo>
                    <a:pt x="2913" y="177"/>
                    <a:pt x="2761" y="144"/>
                    <a:pt x="2590" y="144"/>
                  </a:cubicBezTo>
                  <a:cubicBezTo>
                    <a:pt x="2406" y="144"/>
                    <a:pt x="2201" y="181"/>
                    <a:pt x="2003" y="181"/>
                  </a:cubicBezTo>
                  <a:cubicBezTo>
                    <a:pt x="1809" y="181"/>
                    <a:pt x="1620" y="145"/>
                    <a:pt x="14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31"/>
            <p:cNvSpPr/>
            <p:nvPr/>
          </p:nvSpPr>
          <p:spPr>
            <a:xfrm>
              <a:off x="5300325" y="4369575"/>
              <a:ext cx="4300" cy="4400"/>
            </a:xfrm>
            <a:custGeom>
              <a:avLst/>
              <a:gdLst/>
              <a:ahLst/>
              <a:cxnLst/>
              <a:rect l="l" t="t" r="r" b="b"/>
              <a:pathLst>
                <a:path w="172" h="176" extrusionOk="0">
                  <a:moveTo>
                    <a:pt x="1" y="1"/>
                  </a:moveTo>
                  <a:lnTo>
                    <a:pt x="1" y="1"/>
                  </a:lnTo>
                  <a:cubicBezTo>
                    <a:pt x="10" y="105"/>
                    <a:pt x="100" y="159"/>
                    <a:pt x="171" y="176"/>
                  </a:cubicBezTo>
                  <a:cubicBezTo>
                    <a:pt x="126" y="95"/>
                    <a:pt x="67" y="4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31"/>
            <p:cNvSpPr/>
            <p:nvPr/>
          </p:nvSpPr>
          <p:spPr>
            <a:xfrm>
              <a:off x="4850750" y="4767200"/>
              <a:ext cx="10125" cy="13350"/>
            </a:xfrm>
            <a:custGeom>
              <a:avLst/>
              <a:gdLst/>
              <a:ahLst/>
              <a:cxnLst/>
              <a:rect l="l" t="t" r="r" b="b"/>
              <a:pathLst>
                <a:path w="405" h="534" extrusionOk="0">
                  <a:moveTo>
                    <a:pt x="206" y="0"/>
                  </a:moveTo>
                  <a:cubicBezTo>
                    <a:pt x="135" y="52"/>
                    <a:pt x="0" y="123"/>
                    <a:pt x="40" y="313"/>
                  </a:cubicBezTo>
                  <a:cubicBezTo>
                    <a:pt x="108" y="427"/>
                    <a:pt x="205" y="534"/>
                    <a:pt x="292" y="534"/>
                  </a:cubicBezTo>
                  <a:cubicBezTo>
                    <a:pt x="333" y="534"/>
                    <a:pt x="372" y="510"/>
                    <a:pt x="405" y="452"/>
                  </a:cubicBezTo>
                  <a:cubicBezTo>
                    <a:pt x="391" y="284"/>
                    <a:pt x="362" y="64"/>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31"/>
            <p:cNvSpPr/>
            <p:nvPr/>
          </p:nvSpPr>
          <p:spPr>
            <a:xfrm>
              <a:off x="4918650" y="4631950"/>
              <a:ext cx="3225" cy="1350"/>
            </a:xfrm>
            <a:custGeom>
              <a:avLst/>
              <a:gdLst/>
              <a:ahLst/>
              <a:cxnLst/>
              <a:rect l="l" t="t" r="r" b="b"/>
              <a:pathLst>
                <a:path w="129" h="54" extrusionOk="0">
                  <a:moveTo>
                    <a:pt x="30" y="0"/>
                  </a:moveTo>
                  <a:cubicBezTo>
                    <a:pt x="13" y="0"/>
                    <a:pt x="0" y="9"/>
                    <a:pt x="0" y="53"/>
                  </a:cubicBezTo>
                  <a:lnTo>
                    <a:pt x="128" y="49"/>
                  </a:lnTo>
                  <a:lnTo>
                    <a:pt x="81" y="4"/>
                  </a:lnTo>
                  <a:cubicBezTo>
                    <a:pt x="77" y="5"/>
                    <a:pt x="74" y="5"/>
                    <a:pt x="70" y="5"/>
                  </a:cubicBezTo>
                  <a:cubicBezTo>
                    <a:pt x="56" y="5"/>
                    <a:pt x="42" y="0"/>
                    <a:pt x="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31"/>
            <p:cNvSpPr/>
            <p:nvPr/>
          </p:nvSpPr>
          <p:spPr>
            <a:xfrm>
              <a:off x="4930300" y="4635725"/>
              <a:ext cx="3525" cy="3600"/>
            </a:xfrm>
            <a:custGeom>
              <a:avLst/>
              <a:gdLst/>
              <a:ahLst/>
              <a:cxnLst/>
              <a:rect l="l" t="t" r="r" b="b"/>
              <a:pathLst>
                <a:path w="141" h="144" extrusionOk="0">
                  <a:moveTo>
                    <a:pt x="24" y="0"/>
                  </a:moveTo>
                  <a:cubicBezTo>
                    <a:pt x="16" y="0"/>
                    <a:pt x="8" y="3"/>
                    <a:pt x="1" y="9"/>
                  </a:cubicBezTo>
                  <a:lnTo>
                    <a:pt x="141" y="144"/>
                  </a:lnTo>
                  <a:lnTo>
                    <a:pt x="129" y="89"/>
                  </a:lnTo>
                  <a:cubicBezTo>
                    <a:pt x="109" y="72"/>
                    <a:pt x="66" y="0"/>
                    <a:pt x="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31"/>
            <p:cNvSpPr/>
            <p:nvPr/>
          </p:nvSpPr>
          <p:spPr>
            <a:xfrm>
              <a:off x="4918050" y="4661850"/>
              <a:ext cx="24425" cy="31600"/>
            </a:xfrm>
            <a:custGeom>
              <a:avLst/>
              <a:gdLst/>
              <a:ahLst/>
              <a:cxnLst/>
              <a:rect l="l" t="t" r="r" b="b"/>
              <a:pathLst>
                <a:path w="977" h="1264" extrusionOk="0">
                  <a:moveTo>
                    <a:pt x="515" y="1"/>
                  </a:moveTo>
                  <a:cubicBezTo>
                    <a:pt x="393" y="1"/>
                    <a:pt x="210" y="252"/>
                    <a:pt x="91" y="304"/>
                  </a:cubicBezTo>
                  <a:cubicBezTo>
                    <a:pt x="1" y="468"/>
                    <a:pt x="50" y="849"/>
                    <a:pt x="131" y="967"/>
                  </a:cubicBezTo>
                  <a:cubicBezTo>
                    <a:pt x="260" y="1188"/>
                    <a:pt x="382" y="1205"/>
                    <a:pt x="493" y="1205"/>
                  </a:cubicBezTo>
                  <a:cubicBezTo>
                    <a:pt x="513" y="1205"/>
                    <a:pt x="532" y="1204"/>
                    <a:pt x="551" y="1204"/>
                  </a:cubicBezTo>
                  <a:cubicBezTo>
                    <a:pt x="615" y="1204"/>
                    <a:pt x="674" y="1211"/>
                    <a:pt x="728" y="1263"/>
                  </a:cubicBezTo>
                  <a:cubicBezTo>
                    <a:pt x="884" y="832"/>
                    <a:pt x="749" y="697"/>
                    <a:pt x="976" y="330"/>
                  </a:cubicBezTo>
                  <a:lnTo>
                    <a:pt x="635" y="247"/>
                  </a:lnTo>
                  <a:cubicBezTo>
                    <a:pt x="621" y="64"/>
                    <a:pt x="576" y="1"/>
                    <a:pt x="5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31"/>
            <p:cNvSpPr/>
            <p:nvPr/>
          </p:nvSpPr>
          <p:spPr>
            <a:xfrm>
              <a:off x="5335325" y="4275375"/>
              <a:ext cx="2550" cy="1625"/>
            </a:xfrm>
            <a:custGeom>
              <a:avLst/>
              <a:gdLst/>
              <a:ahLst/>
              <a:cxnLst/>
              <a:rect l="l" t="t" r="r" b="b"/>
              <a:pathLst>
                <a:path w="102" h="65" extrusionOk="0">
                  <a:moveTo>
                    <a:pt x="64" y="1"/>
                  </a:moveTo>
                  <a:lnTo>
                    <a:pt x="0" y="65"/>
                  </a:lnTo>
                  <a:lnTo>
                    <a:pt x="102" y="3"/>
                  </a:lnTo>
                  <a:lnTo>
                    <a:pt x="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31"/>
            <p:cNvSpPr/>
            <p:nvPr/>
          </p:nvSpPr>
          <p:spPr>
            <a:xfrm>
              <a:off x="4933375" y="4660925"/>
              <a:ext cx="925" cy="2925"/>
            </a:xfrm>
            <a:custGeom>
              <a:avLst/>
              <a:gdLst/>
              <a:ahLst/>
              <a:cxnLst/>
              <a:rect l="l" t="t" r="r" b="b"/>
              <a:pathLst>
                <a:path w="37" h="117" extrusionOk="0">
                  <a:moveTo>
                    <a:pt x="36" y="0"/>
                  </a:moveTo>
                  <a:lnTo>
                    <a:pt x="1" y="93"/>
                  </a:lnTo>
                  <a:lnTo>
                    <a:pt x="25" y="116"/>
                  </a:lnTo>
                  <a:lnTo>
                    <a:pt x="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31"/>
            <p:cNvSpPr/>
            <p:nvPr/>
          </p:nvSpPr>
          <p:spPr>
            <a:xfrm>
              <a:off x="5583675" y="3884350"/>
              <a:ext cx="6950" cy="2100"/>
            </a:xfrm>
            <a:custGeom>
              <a:avLst/>
              <a:gdLst/>
              <a:ahLst/>
              <a:cxnLst/>
              <a:rect l="l" t="t" r="r" b="b"/>
              <a:pathLst>
                <a:path w="278" h="84" extrusionOk="0">
                  <a:moveTo>
                    <a:pt x="211" y="0"/>
                  </a:moveTo>
                  <a:lnTo>
                    <a:pt x="0" y="83"/>
                  </a:lnTo>
                  <a:lnTo>
                    <a:pt x="278" y="10"/>
                  </a:lnTo>
                  <a:lnTo>
                    <a:pt x="2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31"/>
            <p:cNvSpPr/>
            <p:nvPr/>
          </p:nvSpPr>
          <p:spPr>
            <a:xfrm>
              <a:off x="5349100" y="4290950"/>
              <a:ext cx="4350" cy="500"/>
            </a:xfrm>
            <a:custGeom>
              <a:avLst/>
              <a:gdLst/>
              <a:ahLst/>
              <a:cxnLst/>
              <a:rect l="l" t="t" r="r" b="b"/>
              <a:pathLst>
                <a:path w="174" h="20" extrusionOk="0">
                  <a:moveTo>
                    <a:pt x="60" y="1"/>
                  </a:moveTo>
                  <a:lnTo>
                    <a:pt x="1" y="20"/>
                  </a:lnTo>
                  <a:lnTo>
                    <a:pt x="174" y="3"/>
                  </a:lnTo>
                  <a:lnTo>
                    <a:pt x="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31"/>
            <p:cNvSpPr/>
            <p:nvPr/>
          </p:nvSpPr>
          <p:spPr>
            <a:xfrm>
              <a:off x="5365575" y="4288300"/>
              <a:ext cx="4175" cy="3275"/>
            </a:xfrm>
            <a:custGeom>
              <a:avLst/>
              <a:gdLst/>
              <a:ahLst/>
              <a:cxnLst/>
              <a:rect l="l" t="t" r="r" b="b"/>
              <a:pathLst>
                <a:path w="167" h="131" extrusionOk="0">
                  <a:moveTo>
                    <a:pt x="97" y="0"/>
                  </a:moveTo>
                  <a:cubicBezTo>
                    <a:pt x="0" y="19"/>
                    <a:pt x="33" y="64"/>
                    <a:pt x="45" y="130"/>
                  </a:cubicBezTo>
                  <a:cubicBezTo>
                    <a:pt x="88" y="88"/>
                    <a:pt x="166" y="4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31"/>
            <p:cNvSpPr/>
            <p:nvPr/>
          </p:nvSpPr>
          <p:spPr>
            <a:xfrm>
              <a:off x="5327025" y="4343925"/>
              <a:ext cx="2525" cy="3700"/>
            </a:xfrm>
            <a:custGeom>
              <a:avLst/>
              <a:gdLst/>
              <a:ahLst/>
              <a:cxnLst/>
              <a:rect l="l" t="t" r="r" b="b"/>
              <a:pathLst>
                <a:path w="101" h="148" extrusionOk="0">
                  <a:moveTo>
                    <a:pt x="17" y="0"/>
                  </a:moveTo>
                  <a:cubicBezTo>
                    <a:pt x="12" y="0"/>
                    <a:pt x="7" y="1"/>
                    <a:pt x="1" y="4"/>
                  </a:cubicBezTo>
                  <a:cubicBezTo>
                    <a:pt x="25" y="35"/>
                    <a:pt x="30" y="148"/>
                    <a:pt x="58" y="148"/>
                  </a:cubicBezTo>
                  <a:cubicBezTo>
                    <a:pt x="68" y="148"/>
                    <a:pt x="82" y="132"/>
                    <a:pt x="100" y="91"/>
                  </a:cubicBezTo>
                  <a:cubicBezTo>
                    <a:pt x="54" y="70"/>
                    <a:pt x="56" y="0"/>
                    <a:pt x="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31"/>
            <p:cNvSpPr/>
            <p:nvPr/>
          </p:nvSpPr>
          <p:spPr>
            <a:xfrm>
              <a:off x="5309575" y="4364025"/>
              <a:ext cx="9850" cy="4700"/>
            </a:xfrm>
            <a:custGeom>
              <a:avLst/>
              <a:gdLst/>
              <a:ahLst/>
              <a:cxnLst/>
              <a:rect l="l" t="t" r="r" b="b"/>
              <a:pathLst>
                <a:path w="394" h="188" extrusionOk="0">
                  <a:moveTo>
                    <a:pt x="307" y="0"/>
                  </a:moveTo>
                  <a:cubicBezTo>
                    <a:pt x="222" y="0"/>
                    <a:pt x="90" y="115"/>
                    <a:pt x="0" y="140"/>
                  </a:cubicBezTo>
                  <a:cubicBezTo>
                    <a:pt x="6" y="174"/>
                    <a:pt x="26" y="185"/>
                    <a:pt x="54" y="185"/>
                  </a:cubicBezTo>
                  <a:cubicBezTo>
                    <a:pt x="108" y="185"/>
                    <a:pt x="193" y="143"/>
                    <a:pt x="273" y="143"/>
                  </a:cubicBezTo>
                  <a:cubicBezTo>
                    <a:pt x="314" y="143"/>
                    <a:pt x="353" y="154"/>
                    <a:pt x="386" y="187"/>
                  </a:cubicBezTo>
                  <a:cubicBezTo>
                    <a:pt x="393" y="45"/>
                    <a:pt x="359" y="0"/>
                    <a:pt x="3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31"/>
            <p:cNvSpPr/>
            <p:nvPr/>
          </p:nvSpPr>
          <p:spPr>
            <a:xfrm>
              <a:off x="5330350" y="4343050"/>
              <a:ext cx="5275" cy="6425"/>
            </a:xfrm>
            <a:custGeom>
              <a:avLst/>
              <a:gdLst/>
              <a:ahLst/>
              <a:cxnLst/>
              <a:rect l="l" t="t" r="r" b="b"/>
              <a:pathLst>
                <a:path w="211" h="257" extrusionOk="0">
                  <a:moveTo>
                    <a:pt x="161" y="1"/>
                  </a:moveTo>
                  <a:lnTo>
                    <a:pt x="0" y="171"/>
                  </a:lnTo>
                  <a:lnTo>
                    <a:pt x="64" y="256"/>
                  </a:lnTo>
                  <a:lnTo>
                    <a:pt x="211" y="67"/>
                  </a:lnTo>
                  <a:lnTo>
                    <a:pt x="1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31"/>
            <p:cNvSpPr/>
            <p:nvPr/>
          </p:nvSpPr>
          <p:spPr>
            <a:xfrm>
              <a:off x="4968550" y="4707425"/>
              <a:ext cx="8250" cy="8600"/>
            </a:xfrm>
            <a:custGeom>
              <a:avLst/>
              <a:gdLst/>
              <a:ahLst/>
              <a:cxnLst/>
              <a:rect l="l" t="t" r="r" b="b"/>
              <a:pathLst>
                <a:path w="330" h="344" extrusionOk="0">
                  <a:moveTo>
                    <a:pt x="146" y="0"/>
                  </a:moveTo>
                  <a:cubicBezTo>
                    <a:pt x="76" y="0"/>
                    <a:pt x="19" y="71"/>
                    <a:pt x="1" y="184"/>
                  </a:cubicBezTo>
                  <a:cubicBezTo>
                    <a:pt x="7" y="293"/>
                    <a:pt x="73" y="344"/>
                    <a:pt x="137" y="344"/>
                  </a:cubicBezTo>
                  <a:cubicBezTo>
                    <a:pt x="235" y="344"/>
                    <a:pt x="330" y="227"/>
                    <a:pt x="211" y="21"/>
                  </a:cubicBezTo>
                  <a:cubicBezTo>
                    <a:pt x="189" y="7"/>
                    <a:pt x="167"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31"/>
            <p:cNvSpPr/>
            <p:nvPr/>
          </p:nvSpPr>
          <p:spPr>
            <a:xfrm>
              <a:off x="4976600" y="4693175"/>
              <a:ext cx="5800" cy="6300"/>
            </a:xfrm>
            <a:custGeom>
              <a:avLst/>
              <a:gdLst/>
              <a:ahLst/>
              <a:cxnLst/>
              <a:rect l="l" t="t" r="r" b="b"/>
              <a:pathLst>
                <a:path w="232" h="252" extrusionOk="0">
                  <a:moveTo>
                    <a:pt x="123" y="1"/>
                  </a:moveTo>
                  <a:cubicBezTo>
                    <a:pt x="85" y="1"/>
                    <a:pt x="46" y="35"/>
                    <a:pt x="1" y="62"/>
                  </a:cubicBezTo>
                  <a:cubicBezTo>
                    <a:pt x="3" y="181"/>
                    <a:pt x="75" y="252"/>
                    <a:pt x="135" y="252"/>
                  </a:cubicBezTo>
                  <a:cubicBezTo>
                    <a:pt x="188" y="252"/>
                    <a:pt x="231" y="197"/>
                    <a:pt x="209" y="72"/>
                  </a:cubicBezTo>
                  <a:cubicBezTo>
                    <a:pt x="179" y="19"/>
                    <a:pt x="151" y="1"/>
                    <a:pt x="1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31"/>
            <p:cNvSpPr/>
            <p:nvPr/>
          </p:nvSpPr>
          <p:spPr>
            <a:xfrm>
              <a:off x="4976850" y="4726875"/>
              <a:ext cx="4300" cy="4975"/>
            </a:xfrm>
            <a:custGeom>
              <a:avLst/>
              <a:gdLst/>
              <a:ahLst/>
              <a:cxnLst/>
              <a:rect l="l" t="t" r="r" b="b"/>
              <a:pathLst>
                <a:path w="172" h="199" extrusionOk="0">
                  <a:moveTo>
                    <a:pt x="88" y="0"/>
                  </a:moveTo>
                  <a:cubicBezTo>
                    <a:pt x="50" y="0"/>
                    <a:pt x="45" y="97"/>
                    <a:pt x="0" y="107"/>
                  </a:cubicBezTo>
                  <a:cubicBezTo>
                    <a:pt x="44" y="130"/>
                    <a:pt x="102" y="199"/>
                    <a:pt x="136" y="199"/>
                  </a:cubicBezTo>
                  <a:cubicBezTo>
                    <a:pt x="160" y="199"/>
                    <a:pt x="172" y="167"/>
                    <a:pt x="161" y="69"/>
                  </a:cubicBezTo>
                  <a:cubicBezTo>
                    <a:pt x="127" y="18"/>
                    <a:pt x="104" y="0"/>
                    <a:pt x="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31"/>
            <p:cNvSpPr/>
            <p:nvPr/>
          </p:nvSpPr>
          <p:spPr>
            <a:xfrm>
              <a:off x="4978375" y="4800875"/>
              <a:ext cx="9375" cy="12750"/>
            </a:xfrm>
            <a:custGeom>
              <a:avLst/>
              <a:gdLst/>
              <a:ahLst/>
              <a:cxnLst/>
              <a:rect l="l" t="t" r="r" b="b"/>
              <a:pathLst>
                <a:path w="375" h="510" extrusionOk="0">
                  <a:moveTo>
                    <a:pt x="375" y="1"/>
                  </a:moveTo>
                  <a:lnTo>
                    <a:pt x="375" y="1"/>
                  </a:lnTo>
                  <a:cubicBezTo>
                    <a:pt x="193" y="48"/>
                    <a:pt x="72" y="162"/>
                    <a:pt x="1" y="460"/>
                  </a:cubicBezTo>
                  <a:cubicBezTo>
                    <a:pt x="42" y="494"/>
                    <a:pt x="75" y="509"/>
                    <a:pt x="103" y="509"/>
                  </a:cubicBezTo>
                  <a:cubicBezTo>
                    <a:pt x="244" y="509"/>
                    <a:pt x="222" y="110"/>
                    <a:pt x="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31"/>
            <p:cNvSpPr/>
            <p:nvPr/>
          </p:nvSpPr>
          <p:spPr>
            <a:xfrm>
              <a:off x="4985300" y="4814600"/>
              <a:ext cx="1625" cy="2950"/>
            </a:xfrm>
            <a:custGeom>
              <a:avLst/>
              <a:gdLst/>
              <a:ahLst/>
              <a:cxnLst/>
              <a:rect l="l" t="t" r="r" b="b"/>
              <a:pathLst>
                <a:path w="65" h="118" extrusionOk="0">
                  <a:moveTo>
                    <a:pt x="65" y="1"/>
                  </a:moveTo>
                  <a:lnTo>
                    <a:pt x="1" y="65"/>
                  </a:lnTo>
                  <a:cubicBezTo>
                    <a:pt x="17" y="103"/>
                    <a:pt x="29" y="118"/>
                    <a:pt x="38" y="118"/>
                  </a:cubicBezTo>
                  <a:cubicBezTo>
                    <a:pt x="57" y="118"/>
                    <a:pt x="60" y="42"/>
                    <a:pt x="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31"/>
            <p:cNvSpPr/>
            <p:nvPr/>
          </p:nvSpPr>
          <p:spPr>
            <a:xfrm>
              <a:off x="4986900" y="4814000"/>
              <a:ext cx="375" cy="625"/>
            </a:xfrm>
            <a:custGeom>
              <a:avLst/>
              <a:gdLst/>
              <a:ahLst/>
              <a:cxnLst/>
              <a:rect l="l" t="t" r="r" b="b"/>
              <a:pathLst>
                <a:path w="15" h="25" extrusionOk="0">
                  <a:moveTo>
                    <a:pt x="8" y="0"/>
                  </a:moveTo>
                  <a:cubicBezTo>
                    <a:pt x="5" y="0"/>
                    <a:pt x="2" y="11"/>
                    <a:pt x="1" y="25"/>
                  </a:cubicBezTo>
                  <a:lnTo>
                    <a:pt x="15" y="11"/>
                  </a:lnTo>
                  <a:cubicBezTo>
                    <a:pt x="12" y="3"/>
                    <a:pt x="10" y="0"/>
                    <a:pt x="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31"/>
            <p:cNvSpPr/>
            <p:nvPr/>
          </p:nvSpPr>
          <p:spPr>
            <a:xfrm>
              <a:off x="4988850" y="4807800"/>
              <a:ext cx="2050" cy="1925"/>
            </a:xfrm>
            <a:custGeom>
              <a:avLst/>
              <a:gdLst/>
              <a:ahLst/>
              <a:cxnLst/>
              <a:rect l="l" t="t" r="r" b="b"/>
              <a:pathLst>
                <a:path w="82" h="77" extrusionOk="0">
                  <a:moveTo>
                    <a:pt x="81" y="1"/>
                  </a:moveTo>
                  <a:lnTo>
                    <a:pt x="51" y="8"/>
                  </a:lnTo>
                  <a:lnTo>
                    <a:pt x="1" y="76"/>
                  </a:lnTo>
                  <a:lnTo>
                    <a:pt x="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31"/>
            <p:cNvSpPr/>
            <p:nvPr/>
          </p:nvSpPr>
          <p:spPr>
            <a:xfrm>
              <a:off x="4991000" y="4813550"/>
              <a:ext cx="2500" cy="4050"/>
            </a:xfrm>
            <a:custGeom>
              <a:avLst/>
              <a:gdLst/>
              <a:ahLst/>
              <a:cxnLst/>
              <a:rect l="l" t="t" r="r" b="b"/>
              <a:pathLst>
                <a:path w="100" h="162" extrusionOk="0">
                  <a:moveTo>
                    <a:pt x="81" y="0"/>
                  </a:moveTo>
                  <a:lnTo>
                    <a:pt x="0" y="161"/>
                  </a:lnTo>
                  <a:lnTo>
                    <a:pt x="0" y="161"/>
                  </a:lnTo>
                  <a:lnTo>
                    <a:pt x="100" y="24"/>
                  </a:lnTo>
                  <a:lnTo>
                    <a:pt x="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31"/>
            <p:cNvSpPr/>
            <p:nvPr/>
          </p:nvSpPr>
          <p:spPr>
            <a:xfrm>
              <a:off x="5018825" y="4803425"/>
              <a:ext cx="3225" cy="4525"/>
            </a:xfrm>
            <a:custGeom>
              <a:avLst/>
              <a:gdLst/>
              <a:ahLst/>
              <a:cxnLst/>
              <a:rect l="l" t="t" r="r" b="b"/>
              <a:pathLst>
                <a:path w="129" h="181" extrusionOk="0">
                  <a:moveTo>
                    <a:pt x="95" y="0"/>
                  </a:moveTo>
                  <a:cubicBezTo>
                    <a:pt x="55" y="38"/>
                    <a:pt x="5" y="22"/>
                    <a:pt x="0" y="105"/>
                  </a:cubicBezTo>
                  <a:cubicBezTo>
                    <a:pt x="19" y="158"/>
                    <a:pt x="42" y="180"/>
                    <a:pt x="63" y="180"/>
                  </a:cubicBezTo>
                  <a:cubicBezTo>
                    <a:pt x="101" y="180"/>
                    <a:pt x="129" y="101"/>
                    <a:pt x="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31"/>
            <p:cNvSpPr/>
            <p:nvPr/>
          </p:nvSpPr>
          <p:spPr>
            <a:xfrm>
              <a:off x="5434075" y="4399125"/>
              <a:ext cx="19075" cy="14525"/>
            </a:xfrm>
            <a:custGeom>
              <a:avLst/>
              <a:gdLst/>
              <a:ahLst/>
              <a:cxnLst/>
              <a:rect l="l" t="t" r="r" b="b"/>
              <a:pathLst>
                <a:path w="763" h="581" extrusionOk="0">
                  <a:moveTo>
                    <a:pt x="412" y="0"/>
                  </a:moveTo>
                  <a:cubicBezTo>
                    <a:pt x="221" y="0"/>
                    <a:pt x="13" y="67"/>
                    <a:pt x="0" y="346"/>
                  </a:cubicBezTo>
                  <a:cubicBezTo>
                    <a:pt x="60" y="452"/>
                    <a:pt x="238" y="580"/>
                    <a:pt x="426" y="580"/>
                  </a:cubicBezTo>
                  <a:cubicBezTo>
                    <a:pt x="543" y="580"/>
                    <a:pt x="664" y="530"/>
                    <a:pt x="763" y="393"/>
                  </a:cubicBezTo>
                  <a:lnTo>
                    <a:pt x="644" y="29"/>
                  </a:lnTo>
                  <a:cubicBezTo>
                    <a:pt x="585" y="15"/>
                    <a:pt x="500" y="0"/>
                    <a:pt x="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31"/>
            <p:cNvSpPr/>
            <p:nvPr/>
          </p:nvSpPr>
          <p:spPr>
            <a:xfrm>
              <a:off x="5290350" y="4593700"/>
              <a:ext cx="7625" cy="7200"/>
            </a:xfrm>
            <a:custGeom>
              <a:avLst/>
              <a:gdLst/>
              <a:ahLst/>
              <a:cxnLst/>
              <a:rect l="l" t="t" r="r" b="b"/>
              <a:pathLst>
                <a:path w="305" h="288" extrusionOk="0">
                  <a:moveTo>
                    <a:pt x="205" y="1"/>
                  </a:moveTo>
                  <a:cubicBezTo>
                    <a:pt x="117" y="1"/>
                    <a:pt x="1" y="137"/>
                    <a:pt x="63" y="252"/>
                  </a:cubicBezTo>
                  <a:cubicBezTo>
                    <a:pt x="107" y="267"/>
                    <a:pt x="154" y="288"/>
                    <a:pt x="194" y="288"/>
                  </a:cubicBezTo>
                  <a:cubicBezTo>
                    <a:pt x="234" y="288"/>
                    <a:pt x="267" y="267"/>
                    <a:pt x="286" y="200"/>
                  </a:cubicBezTo>
                  <a:cubicBezTo>
                    <a:pt x="304" y="54"/>
                    <a:pt x="260" y="1"/>
                    <a:pt x="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31"/>
            <p:cNvSpPr/>
            <p:nvPr/>
          </p:nvSpPr>
          <p:spPr>
            <a:xfrm>
              <a:off x="5374800" y="4533575"/>
              <a:ext cx="5175" cy="4275"/>
            </a:xfrm>
            <a:custGeom>
              <a:avLst/>
              <a:gdLst/>
              <a:ahLst/>
              <a:cxnLst/>
              <a:rect l="l" t="t" r="r" b="b"/>
              <a:pathLst>
                <a:path w="207" h="171" extrusionOk="0">
                  <a:moveTo>
                    <a:pt x="1" y="0"/>
                  </a:moveTo>
                  <a:lnTo>
                    <a:pt x="159" y="171"/>
                  </a:lnTo>
                  <a:lnTo>
                    <a:pt x="207" y="38"/>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8" name="Google Shape;8268;p31"/>
          <p:cNvGrpSpPr/>
          <p:nvPr/>
        </p:nvGrpSpPr>
        <p:grpSpPr>
          <a:xfrm rot="10800000">
            <a:off x="-3596235" y="1922028"/>
            <a:ext cx="4508030" cy="3134370"/>
            <a:chOff x="2694550" y="3460575"/>
            <a:chExt cx="2896075" cy="2013600"/>
          </a:xfrm>
        </p:grpSpPr>
        <p:sp>
          <p:nvSpPr>
            <p:cNvPr id="8269" name="Google Shape;8269;p31"/>
            <p:cNvSpPr/>
            <p:nvPr/>
          </p:nvSpPr>
          <p:spPr>
            <a:xfrm>
              <a:off x="4788275" y="3688075"/>
              <a:ext cx="34900" cy="32900"/>
            </a:xfrm>
            <a:custGeom>
              <a:avLst/>
              <a:gdLst/>
              <a:ahLst/>
              <a:cxnLst/>
              <a:rect l="l" t="t" r="r" b="b"/>
              <a:pathLst>
                <a:path w="1396" h="1316" extrusionOk="0">
                  <a:moveTo>
                    <a:pt x="614" y="1"/>
                  </a:moveTo>
                  <a:lnTo>
                    <a:pt x="195" y="290"/>
                  </a:lnTo>
                  <a:cubicBezTo>
                    <a:pt x="1" y="662"/>
                    <a:pt x="192" y="1152"/>
                    <a:pt x="474" y="1315"/>
                  </a:cubicBezTo>
                  <a:cubicBezTo>
                    <a:pt x="574" y="1175"/>
                    <a:pt x="662" y="1137"/>
                    <a:pt x="748" y="1137"/>
                  </a:cubicBezTo>
                  <a:cubicBezTo>
                    <a:pt x="849" y="1137"/>
                    <a:pt x="948" y="1189"/>
                    <a:pt x="1065" y="1189"/>
                  </a:cubicBezTo>
                  <a:cubicBezTo>
                    <a:pt x="1134" y="1189"/>
                    <a:pt x="1210" y="1170"/>
                    <a:pt x="1296" y="1112"/>
                  </a:cubicBezTo>
                  <a:cubicBezTo>
                    <a:pt x="1395" y="654"/>
                    <a:pt x="834" y="385"/>
                    <a:pt x="6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31"/>
            <p:cNvSpPr/>
            <p:nvPr/>
          </p:nvSpPr>
          <p:spPr>
            <a:xfrm>
              <a:off x="4458275" y="3461125"/>
              <a:ext cx="13125" cy="8075"/>
            </a:xfrm>
            <a:custGeom>
              <a:avLst/>
              <a:gdLst/>
              <a:ahLst/>
              <a:cxnLst/>
              <a:rect l="l" t="t" r="r" b="b"/>
              <a:pathLst>
                <a:path w="525" h="323" extrusionOk="0">
                  <a:moveTo>
                    <a:pt x="311" y="0"/>
                  </a:moveTo>
                  <a:cubicBezTo>
                    <a:pt x="295" y="0"/>
                    <a:pt x="278" y="1"/>
                    <a:pt x="259" y="4"/>
                  </a:cubicBezTo>
                  <a:cubicBezTo>
                    <a:pt x="100" y="75"/>
                    <a:pt x="1" y="189"/>
                    <a:pt x="24" y="303"/>
                  </a:cubicBezTo>
                  <a:cubicBezTo>
                    <a:pt x="96" y="310"/>
                    <a:pt x="186" y="323"/>
                    <a:pt x="273" y="323"/>
                  </a:cubicBezTo>
                  <a:cubicBezTo>
                    <a:pt x="375" y="323"/>
                    <a:pt x="471" y="306"/>
                    <a:pt x="524" y="243"/>
                  </a:cubicBezTo>
                  <a:cubicBezTo>
                    <a:pt x="500" y="140"/>
                    <a:pt x="480" y="0"/>
                    <a:pt x="3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31"/>
            <p:cNvSpPr/>
            <p:nvPr/>
          </p:nvSpPr>
          <p:spPr>
            <a:xfrm>
              <a:off x="4450700" y="3592450"/>
              <a:ext cx="67925" cy="36750"/>
            </a:xfrm>
            <a:custGeom>
              <a:avLst/>
              <a:gdLst/>
              <a:ahLst/>
              <a:cxnLst/>
              <a:rect l="l" t="t" r="r" b="b"/>
              <a:pathLst>
                <a:path w="2717" h="1470" extrusionOk="0">
                  <a:moveTo>
                    <a:pt x="1141" y="1"/>
                  </a:moveTo>
                  <a:cubicBezTo>
                    <a:pt x="905" y="1"/>
                    <a:pt x="655" y="25"/>
                    <a:pt x="403" y="37"/>
                  </a:cubicBezTo>
                  <a:cubicBezTo>
                    <a:pt x="214" y="75"/>
                    <a:pt x="1" y="245"/>
                    <a:pt x="69" y="406"/>
                  </a:cubicBezTo>
                  <a:cubicBezTo>
                    <a:pt x="261" y="933"/>
                    <a:pt x="780" y="1470"/>
                    <a:pt x="1539" y="1470"/>
                  </a:cubicBezTo>
                  <a:cubicBezTo>
                    <a:pt x="1547" y="1470"/>
                    <a:pt x="1555" y="1470"/>
                    <a:pt x="1564" y="1470"/>
                  </a:cubicBezTo>
                  <a:cubicBezTo>
                    <a:pt x="1879" y="1280"/>
                    <a:pt x="1950" y="1027"/>
                    <a:pt x="2227" y="856"/>
                  </a:cubicBezTo>
                  <a:cubicBezTo>
                    <a:pt x="1613" y="821"/>
                    <a:pt x="2717" y="506"/>
                    <a:pt x="2122" y="335"/>
                  </a:cubicBezTo>
                  <a:cubicBezTo>
                    <a:pt x="1860" y="63"/>
                    <a:pt x="1518" y="1"/>
                    <a:pt x="11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31"/>
            <p:cNvSpPr/>
            <p:nvPr/>
          </p:nvSpPr>
          <p:spPr>
            <a:xfrm>
              <a:off x="4102000" y="3460575"/>
              <a:ext cx="229550" cy="115575"/>
            </a:xfrm>
            <a:custGeom>
              <a:avLst/>
              <a:gdLst/>
              <a:ahLst/>
              <a:cxnLst/>
              <a:rect l="l" t="t" r="r" b="b"/>
              <a:pathLst>
                <a:path w="9182" h="4623" extrusionOk="0">
                  <a:moveTo>
                    <a:pt x="5208" y="0"/>
                  </a:moveTo>
                  <a:cubicBezTo>
                    <a:pt x="4336" y="52"/>
                    <a:pt x="5075" y="268"/>
                    <a:pt x="4509" y="464"/>
                  </a:cubicBezTo>
                  <a:cubicBezTo>
                    <a:pt x="4488" y="465"/>
                    <a:pt x="4469" y="466"/>
                    <a:pt x="4452" y="466"/>
                  </a:cubicBezTo>
                  <a:cubicBezTo>
                    <a:pt x="4136" y="466"/>
                    <a:pt x="4419" y="287"/>
                    <a:pt x="4334" y="164"/>
                  </a:cubicBezTo>
                  <a:cubicBezTo>
                    <a:pt x="4312" y="160"/>
                    <a:pt x="4288" y="159"/>
                    <a:pt x="4263" y="159"/>
                  </a:cubicBezTo>
                  <a:cubicBezTo>
                    <a:pt x="4039" y="159"/>
                    <a:pt x="3696" y="273"/>
                    <a:pt x="3415" y="273"/>
                  </a:cubicBezTo>
                  <a:cubicBezTo>
                    <a:pt x="3241" y="273"/>
                    <a:pt x="3090" y="229"/>
                    <a:pt x="3005" y="85"/>
                  </a:cubicBezTo>
                  <a:cubicBezTo>
                    <a:pt x="2108" y="152"/>
                    <a:pt x="1073" y="533"/>
                    <a:pt x="344" y="921"/>
                  </a:cubicBezTo>
                  <a:cubicBezTo>
                    <a:pt x="0" y="1139"/>
                    <a:pt x="628" y="1892"/>
                    <a:pt x="43" y="2259"/>
                  </a:cubicBezTo>
                  <a:lnTo>
                    <a:pt x="386" y="2219"/>
                  </a:lnTo>
                  <a:lnTo>
                    <a:pt x="386" y="2219"/>
                  </a:lnTo>
                  <a:cubicBezTo>
                    <a:pt x="441" y="2629"/>
                    <a:pt x="367" y="2804"/>
                    <a:pt x="538" y="3223"/>
                  </a:cubicBezTo>
                  <a:cubicBezTo>
                    <a:pt x="912" y="3171"/>
                    <a:pt x="730" y="2858"/>
                    <a:pt x="1106" y="2804"/>
                  </a:cubicBezTo>
                  <a:cubicBezTo>
                    <a:pt x="1338" y="2922"/>
                    <a:pt x="1537" y="3098"/>
                    <a:pt x="1554" y="3226"/>
                  </a:cubicBezTo>
                  <a:cubicBezTo>
                    <a:pt x="1517" y="3223"/>
                    <a:pt x="1482" y="3221"/>
                    <a:pt x="1449" y="3221"/>
                  </a:cubicBezTo>
                  <a:cubicBezTo>
                    <a:pt x="852" y="3221"/>
                    <a:pt x="835" y="3682"/>
                    <a:pt x="379" y="3806"/>
                  </a:cubicBezTo>
                  <a:cubicBezTo>
                    <a:pt x="325" y="4000"/>
                    <a:pt x="936" y="4277"/>
                    <a:pt x="891" y="4606"/>
                  </a:cubicBezTo>
                  <a:cubicBezTo>
                    <a:pt x="1390" y="4573"/>
                    <a:pt x="1781" y="4623"/>
                    <a:pt x="2141" y="4481"/>
                  </a:cubicBezTo>
                  <a:cubicBezTo>
                    <a:pt x="2743" y="4149"/>
                    <a:pt x="2361" y="3749"/>
                    <a:pt x="2612" y="3413"/>
                  </a:cubicBezTo>
                  <a:lnTo>
                    <a:pt x="2612" y="3413"/>
                  </a:lnTo>
                  <a:cubicBezTo>
                    <a:pt x="2728" y="3493"/>
                    <a:pt x="3259" y="3427"/>
                    <a:pt x="3204" y="3630"/>
                  </a:cubicBezTo>
                  <a:cubicBezTo>
                    <a:pt x="3240" y="3511"/>
                    <a:pt x="3368" y="3435"/>
                    <a:pt x="3547" y="3435"/>
                  </a:cubicBezTo>
                  <a:cubicBezTo>
                    <a:pt x="3617" y="3435"/>
                    <a:pt x="3694" y="3447"/>
                    <a:pt x="3777" y="3472"/>
                  </a:cubicBezTo>
                  <a:lnTo>
                    <a:pt x="3692" y="3697"/>
                  </a:lnTo>
                  <a:cubicBezTo>
                    <a:pt x="4043" y="3583"/>
                    <a:pt x="4462" y="3432"/>
                    <a:pt x="4637" y="3266"/>
                  </a:cubicBezTo>
                  <a:cubicBezTo>
                    <a:pt x="4791" y="3543"/>
                    <a:pt x="5324" y="3725"/>
                    <a:pt x="5528" y="3834"/>
                  </a:cubicBezTo>
                  <a:cubicBezTo>
                    <a:pt x="5549" y="3836"/>
                    <a:pt x="5571" y="3837"/>
                    <a:pt x="5593" y="3837"/>
                  </a:cubicBezTo>
                  <a:cubicBezTo>
                    <a:pt x="5935" y="3837"/>
                    <a:pt x="6267" y="3595"/>
                    <a:pt x="6548" y="3595"/>
                  </a:cubicBezTo>
                  <a:cubicBezTo>
                    <a:pt x="6674" y="3595"/>
                    <a:pt x="6790" y="3643"/>
                    <a:pt x="6892" y="3784"/>
                  </a:cubicBezTo>
                  <a:cubicBezTo>
                    <a:pt x="7152" y="3675"/>
                    <a:pt x="7124" y="3394"/>
                    <a:pt x="7387" y="3242"/>
                  </a:cubicBezTo>
                  <a:lnTo>
                    <a:pt x="7886" y="3484"/>
                  </a:lnTo>
                  <a:cubicBezTo>
                    <a:pt x="7929" y="2816"/>
                    <a:pt x="8471" y="2643"/>
                    <a:pt x="8431" y="2008"/>
                  </a:cubicBezTo>
                  <a:lnTo>
                    <a:pt x="8431" y="2008"/>
                  </a:lnTo>
                  <a:cubicBezTo>
                    <a:pt x="8528" y="2023"/>
                    <a:pt x="8631" y="2077"/>
                    <a:pt x="8728" y="2077"/>
                  </a:cubicBezTo>
                  <a:cubicBezTo>
                    <a:pt x="8788" y="2077"/>
                    <a:pt x="8845" y="2056"/>
                    <a:pt x="8897" y="1994"/>
                  </a:cubicBezTo>
                  <a:lnTo>
                    <a:pt x="8459" y="1684"/>
                  </a:lnTo>
                  <a:cubicBezTo>
                    <a:pt x="8594" y="1520"/>
                    <a:pt x="9082" y="1606"/>
                    <a:pt x="9182" y="1502"/>
                  </a:cubicBezTo>
                  <a:lnTo>
                    <a:pt x="8909" y="1440"/>
                  </a:lnTo>
                  <a:cubicBezTo>
                    <a:pt x="9013" y="1255"/>
                    <a:pt x="9054" y="1153"/>
                    <a:pt x="8812" y="1030"/>
                  </a:cubicBezTo>
                  <a:cubicBezTo>
                    <a:pt x="8792" y="1036"/>
                    <a:pt x="8772" y="1038"/>
                    <a:pt x="8753" y="1038"/>
                  </a:cubicBezTo>
                  <a:cubicBezTo>
                    <a:pt x="8629" y="1038"/>
                    <a:pt x="8509" y="945"/>
                    <a:pt x="8431" y="945"/>
                  </a:cubicBezTo>
                  <a:cubicBezTo>
                    <a:pt x="8384" y="945"/>
                    <a:pt x="8352" y="980"/>
                    <a:pt x="8346" y="1092"/>
                  </a:cubicBezTo>
                  <a:cubicBezTo>
                    <a:pt x="8327" y="1092"/>
                    <a:pt x="8309" y="1093"/>
                    <a:pt x="8291" y="1093"/>
                  </a:cubicBezTo>
                  <a:cubicBezTo>
                    <a:pt x="7484" y="1093"/>
                    <a:pt x="8297" y="563"/>
                    <a:pt x="7576" y="415"/>
                  </a:cubicBezTo>
                  <a:cubicBezTo>
                    <a:pt x="6932" y="244"/>
                    <a:pt x="5719" y="433"/>
                    <a:pt x="5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31"/>
            <p:cNvSpPr/>
            <p:nvPr/>
          </p:nvSpPr>
          <p:spPr>
            <a:xfrm>
              <a:off x="4245850" y="3664725"/>
              <a:ext cx="38625" cy="19800"/>
            </a:xfrm>
            <a:custGeom>
              <a:avLst/>
              <a:gdLst/>
              <a:ahLst/>
              <a:cxnLst/>
              <a:rect l="l" t="t" r="r" b="b"/>
              <a:pathLst>
                <a:path w="1545" h="792" extrusionOk="0">
                  <a:moveTo>
                    <a:pt x="629" y="0"/>
                  </a:moveTo>
                  <a:cubicBezTo>
                    <a:pt x="468" y="0"/>
                    <a:pt x="316" y="33"/>
                    <a:pt x="202" y="125"/>
                  </a:cubicBezTo>
                  <a:cubicBezTo>
                    <a:pt x="157" y="326"/>
                    <a:pt x="1" y="757"/>
                    <a:pt x="524" y="764"/>
                  </a:cubicBezTo>
                  <a:cubicBezTo>
                    <a:pt x="537" y="763"/>
                    <a:pt x="550" y="763"/>
                    <a:pt x="563" y="763"/>
                  </a:cubicBezTo>
                  <a:cubicBezTo>
                    <a:pt x="665" y="763"/>
                    <a:pt x="788" y="792"/>
                    <a:pt x="898" y="792"/>
                  </a:cubicBezTo>
                  <a:cubicBezTo>
                    <a:pt x="990" y="792"/>
                    <a:pt x="1073" y="772"/>
                    <a:pt x="1128" y="698"/>
                  </a:cubicBezTo>
                  <a:cubicBezTo>
                    <a:pt x="1261" y="528"/>
                    <a:pt x="1545" y="206"/>
                    <a:pt x="1078" y="66"/>
                  </a:cubicBezTo>
                  <a:cubicBezTo>
                    <a:pt x="938" y="29"/>
                    <a:pt x="780" y="0"/>
                    <a:pt x="6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31"/>
            <p:cNvSpPr/>
            <p:nvPr/>
          </p:nvSpPr>
          <p:spPr>
            <a:xfrm>
              <a:off x="4090325" y="3577150"/>
              <a:ext cx="45150" cy="24175"/>
            </a:xfrm>
            <a:custGeom>
              <a:avLst/>
              <a:gdLst/>
              <a:ahLst/>
              <a:cxnLst/>
              <a:rect l="l" t="t" r="r" b="b"/>
              <a:pathLst>
                <a:path w="1806" h="967" extrusionOk="0">
                  <a:moveTo>
                    <a:pt x="785" y="0"/>
                  </a:moveTo>
                  <a:cubicBezTo>
                    <a:pt x="692" y="0"/>
                    <a:pt x="599" y="11"/>
                    <a:pt x="512" y="36"/>
                  </a:cubicBezTo>
                  <a:cubicBezTo>
                    <a:pt x="1" y="170"/>
                    <a:pt x="188" y="384"/>
                    <a:pt x="174" y="654"/>
                  </a:cubicBezTo>
                  <a:cubicBezTo>
                    <a:pt x="330" y="850"/>
                    <a:pt x="721" y="909"/>
                    <a:pt x="1111" y="966"/>
                  </a:cubicBezTo>
                  <a:cubicBezTo>
                    <a:pt x="1393" y="938"/>
                    <a:pt x="1483" y="763"/>
                    <a:pt x="1630" y="630"/>
                  </a:cubicBezTo>
                  <a:cubicBezTo>
                    <a:pt x="1805" y="315"/>
                    <a:pt x="1283" y="0"/>
                    <a:pt x="7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31"/>
            <p:cNvSpPr/>
            <p:nvPr/>
          </p:nvSpPr>
          <p:spPr>
            <a:xfrm>
              <a:off x="4299550" y="3849250"/>
              <a:ext cx="62025" cy="34975"/>
            </a:xfrm>
            <a:custGeom>
              <a:avLst/>
              <a:gdLst/>
              <a:ahLst/>
              <a:cxnLst/>
              <a:rect l="l" t="t" r="r" b="b"/>
              <a:pathLst>
                <a:path w="2481" h="1399" extrusionOk="0">
                  <a:moveTo>
                    <a:pt x="1750" y="0"/>
                  </a:moveTo>
                  <a:cubicBezTo>
                    <a:pt x="1399" y="0"/>
                    <a:pt x="1069" y="408"/>
                    <a:pt x="698" y="408"/>
                  </a:cubicBezTo>
                  <a:cubicBezTo>
                    <a:pt x="587" y="408"/>
                    <a:pt x="473" y="371"/>
                    <a:pt x="354" y="277"/>
                  </a:cubicBezTo>
                  <a:cubicBezTo>
                    <a:pt x="58" y="327"/>
                    <a:pt x="22" y="521"/>
                    <a:pt x="1" y="675"/>
                  </a:cubicBezTo>
                  <a:cubicBezTo>
                    <a:pt x="51" y="910"/>
                    <a:pt x="194" y="961"/>
                    <a:pt x="362" y="961"/>
                  </a:cubicBezTo>
                  <a:cubicBezTo>
                    <a:pt x="491" y="961"/>
                    <a:pt x="635" y="931"/>
                    <a:pt x="765" y="931"/>
                  </a:cubicBezTo>
                  <a:cubicBezTo>
                    <a:pt x="948" y="931"/>
                    <a:pt x="1102" y="991"/>
                    <a:pt x="1145" y="1279"/>
                  </a:cubicBezTo>
                  <a:cubicBezTo>
                    <a:pt x="1442" y="1283"/>
                    <a:pt x="1752" y="1398"/>
                    <a:pt x="2008" y="1398"/>
                  </a:cubicBezTo>
                  <a:cubicBezTo>
                    <a:pt x="2210" y="1398"/>
                    <a:pt x="2378" y="1326"/>
                    <a:pt x="2480" y="1070"/>
                  </a:cubicBezTo>
                  <a:cubicBezTo>
                    <a:pt x="2430" y="758"/>
                    <a:pt x="2480" y="327"/>
                    <a:pt x="2097" y="154"/>
                  </a:cubicBezTo>
                  <a:cubicBezTo>
                    <a:pt x="1978" y="42"/>
                    <a:pt x="1863" y="0"/>
                    <a:pt x="1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31"/>
            <p:cNvSpPr/>
            <p:nvPr/>
          </p:nvSpPr>
          <p:spPr>
            <a:xfrm>
              <a:off x="4236375" y="3747300"/>
              <a:ext cx="31875" cy="19350"/>
            </a:xfrm>
            <a:custGeom>
              <a:avLst/>
              <a:gdLst/>
              <a:ahLst/>
              <a:cxnLst/>
              <a:rect l="l" t="t" r="r" b="b"/>
              <a:pathLst>
                <a:path w="1275" h="774" extrusionOk="0">
                  <a:moveTo>
                    <a:pt x="654" y="0"/>
                  </a:moveTo>
                  <a:cubicBezTo>
                    <a:pt x="499" y="0"/>
                    <a:pt x="340" y="42"/>
                    <a:pt x="243" y="118"/>
                  </a:cubicBezTo>
                  <a:cubicBezTo>
                    <a:pt x="136" y="268"/>
                    <a:pt x="1" y="540"/>
                    <a:pt x="273" y="673"/>
                  </a:cubicBezTo>
                  <a:cubicBezTo>
                    <a:pt x="359" y="739"/>
                    <a:pt x="504" y="773"/>
                    <a:pt x="653" y="773"/>
                  </a:cubicBezTo>
                  <a:cubicBezTo>
                    <a:pt x="816" y="773"/>
                    <a:pt x="985" y="733"/>
                    <a:pt x="1090" y="651"/>
                  </a:cubicBezTo>
                  <a:cubicBezTo>
                    <a:pt x="1112" y="462"/>
                    <a:pt x="1275" y="320"/>
                    <a:pt x="1048" y="133"/>
                  </a:cubicBezTo>
                  <a:cubicBezTo>
                    <a:pt x="963" y="42"/>
                    <a:pt x="810" y="0"/>
                    <a:pt x="6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31"/>
            <p:cNvSpPr/>
            <p:nvPr/>
          </p:nvSpPr>
          <p:spPr>
            <a:xfrm>
              <a:off x="4178375" y="3701575"/>
              <a:ext cx="22625" cy="12675"/>
            </a:xfrm>
            <a:custGeom>
              <a:avLst/>
              <a:gdLst/>
              <a:ahLst/>
              <a:cxnLst/>
              <a:rect l="l" t="t" r="r" b="b"/>
              <a:pathLst>
                <a:path w="905" h="507" extrusionOk="0">
                  <a:moveTo>
                    <a:pt x="763" y="1"/>
                  </a:moveTo>
                  <a:lnTo>
                    <a:pt x="256" y="43"/>
                  </a:lnTo>
                  <a:cubicBezTo>
                    <a:pt x="228" y="159"/>
                    <a:pt x="0" y="323"/>
                    <a:pt x="246" y="465"/>
                  </a:cubicBezTo>
                  <a:cubicBezTo>
                    <a:pt x="257" y="464"/>
                    <a:pt x="268" y="464"/>
                    <a:pt x="278" y="464"/>
                  </a:cubicBezTo>
                  <a:cubicBezTo>
                    <a:pt x="398" y="464"/>
                    <a:pt x="481" y="506"/>
                    <a:pt x="578" y="506"/>
                  </a:cubicBezTo>
                  <a:cubicBezTo>
                    <a:pt x="618" y="506"/>
                    <a:pt x="660" y="499"/>
                    <a:pt x="708" y="479"/>
                  </a:cubicBezTo>
                  <a:cubicBezTo>
                    <a:pt x="815" y="292"/>
                    <a:pt x="905" y="186"/>
                    <a:pt x="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31"/>
            <p:cNvSpPr/>
            <p:nvPr/>
          </p:nvSpPr>
          <p:spPr>
            <a:xfrm>
              <a:off x="4205550" y="3753775"/>
              <a:ext cx="31150" cy="18300"/>
            </a:xfrm>
            <a:custGeom>
              <a:avLst/>
              <a:gdLst/>
              <a:ahLst/>
              <a:cxnLst/>
              <a:rect l="l" t="t" r="r" b="b"/>
              <a:pathLst>
                <a:path w="1246" h="732" extrusionOk="0">
                  <a:moveTo>
                    <a:pt x="624" y="0"/>
                  </a:moveTo>
                  <a:cubicBezTo>
                    <a:pt x="572" y="0"/>
                    <a:pt x="519" y="10"/>
                    <a:pt x="460" y="35"/>
                  </a:cubicBezTo>
                  <a:cubicBezTo>
                    <a:pt x="0" y="115"/>
                    <a:pt x="171" y="397"/>
                    <a:pt x="197" y="631"/>
                  </a:cubicBezTo>
                  <a:cubicBezTo>
                    <a:pt x="364" y="705"/>
                    <a:pt x="530" y="732"/>
                    <a:pt x="701" y="732"/>
                  </a:cubicBezTo>
                  <a:cubicBezTo>
                    <a:pt x="784" y="732"/>
                    <a:pt x="869" y="725"/>
                    <a:pt x="955" y="714"/>
                  </a:cubicBezTo>
                  <a:cubicBezTo>
                    <a:pt x="1151" y="560"/>
                    <a:pt x="1246" y="345"/>
                    <a:pt x="1149" y="139"/>
                  </a:cubicBezTo>
                  <a:cubicBezTo>
                    <a:pt x="922" y="98"/>
                    <a:pt x="784" y="0"/>
                    <a:pt x="6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31"/>
            <p:cNvSpPr/>
            <p:nvPr/>
          </p:nvSpPr>
          <p:spPr>
            <a:xfrm>
              <a:off x="4100875" y="3698375"/>
              <a:ext cx="63250" cy="41600"/>
            </a:xfrm>
            <a:custGeom>
              <a:avLst/>
              <a:gdLst/>
              <a:ahLst/>
              <a:cxnLst/>
              <a:rect l="l" t="t" r="r" b="b"/>
              <a:pathLst>
                <a:path w="2530" h="1664" extrusionOk="0">
                  <a:moveTo>
                    <a:pt x="1092" y="44"/>
                  </a:moveTo>
                  <a:cubicBezTo>
                    <a:pt x="254" y="176"/>
                    <a:pt x="0" y="799"/>
                    <a:pt x="230" y="1213"/>
                  </a:cubicBezTo>
                  <a:cubicBezTo>
                    <a:pt x="554" y="1391"/>
                    <a:pt x="1225" y="1337"/>
                    <a:pt x="1165" y="1663"/>
                  </a:cubicBezTo>
                  <a:cubicBezTo>
                    <a:pt x="1424" y="1623"/>
                    <a:pt x="1714" y="1386"/>
                    <a:pt x="2066" y="1386"/>
                  </a:cubicBezTo>
                  <a:cubicBezTo>
                    <a:pt x="2110" y="1386"/>
                    <a:pt x="2156" y="1390"/>
                    <a:pt x="2203" y="1398"/>
                  </a:cubicBezTo>
                  <a:cubicBezTo>
                    <a:pt x="2217" y="1221"/>
                    <a:pt x="2233" y="1045"/>
                    <a:pt x="2487" y="910"/>
                  </a:cubicBezTo>
                  <a:cubicBezTo>
                    <a:pt x="2293" y="816"/>
                    <a:pt x="2390" y="674"/>
                    <a:pt x="2394" y="534"/>
                  </a:cubicBezTo>
                  <a:cubicBezTo>
                    <a:pt x="2529" y="1"/>
                    <a:pt x="1575" y="224"/>
                    <a:pt x="1092" y="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31"/>
            <p:cNvSpPr/>
            <p:nvPr/>
          </p:nvSpPr>
          <p:spPr>
            <a:xfrm>
              <a:off x="3970025" y="3595650"/>
              <a:ext cx="67050" cy="46075"/>
            </a:xfrm>
            <a:custGeom>
              <a:avLst/>
              <a:gdLst/>
              <a:ahLst/>
              <a:cxnLst/>
              <a:rect l="l" t="t" r="r" b="b"/>
              <a:pathLst>
                <a:path w="2682" h="1843" extrusionOk="0">
                  <a:moveTo>
                    <a:pt x="751" y="1"/>
                  </a:moveTo>
                  <a:cubicBezTo>
                    <a:pt x="721" y="1"/>
                    <a:pt x="691" y="2"/>
                    <a:pt x="659" y="4"/>
                  </a:cubicBezTo>
                  <a:cubicBezTo>
                    <a:pt x="202" y="153"/>
                    <a:pt x="1" y="442"/>
                    <a:pt x="136" y="728"/>
                  </a:cubicBezTo>
                  <a:cubicBezTo>
                    <a:pt x="851" y="856"/>
                    <a:pt x="311" y="1278"/>
                    <a:pt x="384" y="1529"/>
                  </a:cubicBezTo>
                  <a:cubicBezTo>
                    <a:pt x="400" y="1527"/>
                    <a:pt x="416" y="1526"/>
                    <a:pt x="433" y="1526"/>
                  </a:cubicBezTo>
                  <a:cubicBezTo>
                    <a:pt x="772" y="1526"/>
                    <a:pt x="1409" y="1843"/>
                    <a:pt x="2001" y="1843"/>
                  </a:cubicBezTo>
                  <a:cubicBezTo>
                    <a:pt x="2048" y="1843"/>
                    <a:pt x="2095" y="1841"/>
                    <a:pt x="2142" y="1837"/>
                  </a:cubicBezTo>
                  <a:lnTo>
                    <a:pt x="2591" y="1280"/>
                  </a:lnTo>
                  <a:cubicBezTo>
                    <a:pt x="2355" y="1053"/>
                    <a:pt x="2390" y="885"/>
                    <a:pt x="2681" y="797"/>
                  </a:cubicBezTo>
                  <a:lnTo>
                    <a:pt x="2681" y="797"/>
                  </a:lnTo>
                  <a:cubicBezTo>
                    <a:pt x="2587" y="817"/>
                    <a:pt x="2502" y="826"/>
                    <a:pt x="2424" y="826"/>
                  </a:cubicBezTo>
                  <a:cubicBezTo>
                    <a:pt x="1687" y="826"/>
                    <a:pt x="1650" y="1"/>
                    <a:pt x="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31"/>
            <p:cNvSpPr/>
            <p:nvPr/>
          </p:nvSpPr>
          <p:spPr>
            <a:xfrm>
              <a:off x="4173050" y="3766625"/>
              <a:ext cx="35950" cy="21075"/>
            </a:xfrm>
            <a:custGeom>
              <a:avLst/>
              <a:gdLst/>
              <a:ahLst/>
              <a:cxnLst/>
              <a:rect l="l" t="t" r="r" b="b"/>
              <a:pathLst>
                <a:path w="1438" h="843" extrusionOk="0">
                  <a:moveTo>
                    <a:pt x="805" y="0"/>
                  </a:moveTo>
                  <a:cubicBezTo>
                    <a:pt x="473" y="0"/>
                    <a:pt x="224" y="206"/>
                    <a:pt x="0" y="319"/>
                  </a:cubicBezTo>
                  <a:cubicBezTo>
                    <a:pt x="133" y="511"/>
                    <a:pt x="365" y="662"/>
                    <a:pt x="436" y="842"/>
                  </a:cubicBezTo>
                  <a:cubicBezTo>
                    <a:pt x="694" y="814"/>
                    <a:pt x="1002" y="731"/>
                    <a:pt x="1227" y="608"/>
                  </a:cubicBezTo>
                  <a:cubicBezTo>
                    <a:pt x="1438" y="421"/>
                    <a:pt x="1284" y="96"/>
                    <a:pt x="964" y="16"/>
                  </a:cubicBezTo>
                  <a:cubicBezTo>
                    <a:pt x="909" y="5"/>
                    <a:pt x="856" y="0"/>
                    <a:pt x="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31"/>
            <p:cNvSpPr/>
            <p:nvPr/>
          </p:nvSpPr>
          <p:spPr>
            <a:xfrm>
              <a:off x="4162450" y="3791325"/>
              <a:ext cx="31575" cy="24725"/>
            </a:xfrm>
            <a:custGeom>
              <a:avLst/>
              <a:gdLst/>
              <a:ahLst/>
              <a:cxnLst/>
              <a:rect l="l" t="t" r="r" b="b"/>
              <a:pathLst>
                <a:path w="1263" h="989" extrusionOk="0">
                  <a:moveTo>
                    <a:pt x="564" y="1"/>
                  </a:moveTo>
                  <a:cubicBezTo>
                    <a:pt x="329" y="55"/>
                    <a:pt x="175" y="145"/>
                    <a:pt x="102" y="273"/>
                  </a:cubicBezTo>
                  <a:cubicBezTo>
                    <a:pt x="301" y="543"/>
                    <a:pt x="0" y="894"/>
                    <a:pt x="595" y="988"/>
                  </a:cubicBezTo>
                  <a:cubicBezTo>
                    <a:pt x="720" y="702"/>
                    <a:pt x="1262" y="673"/>
                    <a:pt x="1243" y="332"/>
                  </a:cubicBezTo>
                  <a:cubicBezTo>
                    <a:pt x="1092" y="112"/>
                    <a:pt x="872" y="25"/>
                    <a:pt x="5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31"/>
            <p:cNvSpPr/>
            <p:nvPr/>
          </p:nvSpPr>
          <p:spPr>
            <a:xfrm>
              <a:off x="4214725" y="3909825"/>
              <a:ext cx="27575" cy="17400"/>
            </a:xfrm>
            <a:custGeom>
              <a:avLst/>
              <a:gdLst/>
              <a:ahLst/>
              <a:cxnLst/>
              <a:rect l="l" t="t" r="r" b="b"/>
              <a:pathLst>
                <a:path w="1103" h="696" extrusionOk="0">
                  <a:moveTo>
                    <a:pt x="490" y="0"/>
                  </a:moveTo>
                  <a:cubicBezTo>
                    <a:pt x="423" y="0"/>
                    <a:pt x="351" y="12"/>
                    <a:pt x="277" y="37"/>
                  </a:cubicBezTo>
                  <a:cubicBezTo>
                    <a:pt x="43" y="154"/>
                    <a:pt x="0" y="341"/>
                    <a:pt x="88" y="521"/>
                  </a:cubicBezTo>
                  <a:cubicBezTo>
                    <a:pt x="247" y="565"/>
                    <a:pt x="403" y="695"/>
                    <a:pt x="566" y="695"/>
                  </a:cubicBezTo>
                  <a:cubicBezTo>
                    <a:pt x="638" y="695"/>
                    <a:pt x="711" y="670"/>
                    <a:pt x="786" y="601"/>
                  </a:cubicBezTo>
                  <a:cubicBezTo>
                    <a:pt x="1103" y="343"/>
                    <a:pt x="859" y="0"/>
                    <a:pt x="4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31"/>
            <p:cNvSpPr/>
            <p:nvPr/>
          </p:nvSpPr>
          <p:spPr>
            <a:xfrm>
              <a:off x="4040850" y="3821050"/>
              <a:ext cx="19500" cy="9425"/>
            </a:xfrm>
            <a:custGeom>
              <a:avLst/>
              <a:gdLst/>
              <a:ahLst/>
              <a:cxnLst/>
              <a:rect l="l" t="t" r="r" b="b"/>
              <a:pathLst>
                <a:path w="780" h="377" extrusionOk="0">
                  <a:moveTo>
                    <a:pt x="680" y="1"/>
                  </a:moveTo>
                  <a:lnTo>
                    <a:pt x="135" y="39"/>
                  </a:lnTo>
                  <a:cubicBezTo>
                    <a:pt x="1" y="189"/>
                    <a:pt x="281" y="376"/>
                    <a:pt x="487" y="376"/>
                  </a:cubicBezTo>
                  <a:cubicBezTo>
                    <a:pt x="525" y="376"/>
                    <a:pt x="560" y="370"/>
                    <a:pt x="590" y="356"/>
                  </a:cubicBezTo>
                  <a:cubicBezTo>
                    <a:pt x="779" y="264"/>
                    <a:pt x="665" y="136"/>
                    <a:pt x="6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31"/>
            <p:cNvSpPr/>
            <p:nvPr/>
          </p:nvSpPr>
          <p:spPr>
            <a:xfrm>
              <a:off x="4330175" y="4686075"/>
              <a:ext cx="5225" cy="2625"/>
            </a:xfrm>
            <a:custGeom>
              <a:avLst/>
              <a:gdLst/>
              <a:ahLst/>
              <a:cxnLst/>
              <a:rect l="l" t="t" r="r" b="b"/>
              <a:pathLst>
                <a:path w="209" h="105" extrusionOk="0">
                  <a:moveTo>
                    <a:pt x="159" y="1"/>
                  </a:moveTo>
                  <a:lnTo>
                    <a:pt x="0" y="69"/>
                  </a:lnTo>
                  <a:cubicBezTo>
                    <a:pt x="31" y="87"/>
                    <a:pt x="62" y="105"/>
                    <a:pt x="89" y="105"/>
                  </a:cubicBezTo>
                  <a:cubicBezTo>
                    <a:pt x="105" y="105"/>
                    <a:pt x="120" y="98"/>
                    <a:pt x="133" y="81"/>
                  </a:cubicBezTo>
                  <a:cubicBezTo>
                    <a:pt x="126" y="43"/>
                    <a:pt x="208" y="29"/>
                    <a:pt x="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31"/>
            <p:cNvSpPr/>
            <p:nvPr/>
          </p:nvSpPr>
          <p:spPr>
            <a:xfrm>
              <a:off x="3930075" y="4079075"/>
              <a:ext cx="164300" cy="119600"/>
            </a:xfrm>
            <a:custGeom>
              <a:avLst/>
              <a:gdLst/>
              <a:ahLst/>
              <a:cxnLst/>
              <a:rect l="l" t="t" r="r" b="b"/>
              <a:pathLst>
                <a:path w="6572" h="4784" extrusionOk="0">
                  <a:moveTo>
                    <a:pt x="1329" y="0"/>
                  </a:moveTo>
                  <a:lnTo>
                    <a:pt x="1582" y="443"/>
                  </a:lnTo>
                  <a:cubicBezTo>
                    <a:pt x="1529" y="584"/>
                    <a:pt x="1389" y="627"/>
                    <a:pt x="1228" y="627"/>
                  </a:cubicBezTo>
                  <a:cubicBezTo>
                    <a:pt x="979" y="627"/>
                    <a:pt x="681" y="526"/>
                    <a:pt x="577" y="526"/>
                  </a:cubicBezTo>
                  <a:cubicBezTo>
                    <a:pt x="564" y="526"/>
                    <a:pt x="554" y="527"/>
                    <a:pt x="547" y="531"/>
                  </a:cubicBezTo>
                  <a:cubicBezTo>
                    <a:pt x="562" y="625"/>
                    <a:pt x="917" y="758"/>
                    <a:pt x="801" y="907"/>
                  </a:cubicBezTo>
                  <a:cubicBezTo>
                    <a:pt x="502" y="1092"/>
                    <a:pt x="0" y="1336"/>
                    <a:pt x="171" y="1795"/>
                  </a:cubicBezTo>
                  <a:lnTo>
                    <a:pt x="386" y="1824"/>
                  </a:lnTo>
                  <a:cubicBezTo>
                    <a:pt x="287" y="2231"/>
                    <a:pt x="389" y="2804"/>
                    <a:pt x="76" y="3048"/>
                  </a:cubicBezTo>
                  <a:cubicBezTo>
                    <a:pt x="106" y="3054"/>
                    <a:pt x="130" y="3057"/>
                    <a:pt x="149" y="3057"/>
                  </a:cubicBezTo>
                  <a:cubicBezTo>
                    <a:pt x="285" y="3057"/>
                    <a:pt x="157" y="2910"/>
                    <a:pt x="284" y="2910"/>
                  </a:cubicBezTo>
                  <a:cubicBezTo>
                    <a:pt x="295" y="2910"/>
                    <a:pt x="308" y="2911"/>
                    <a:pt x="322" y="2913"/>
                  </a:cubicBezTo>
                  <a:cubicBezTo>
                    <a:pt x="668" y="3119"/>
                    <a:pt x="1246" y="3784"/>
                    <a:pt x="1710" y="4241"/>
                  </a:cubicBezTo>
                  <a:cubicBezTo>
                    <a:pt x="1741" y="4238"/>
                    <a:pt x="1772" y="4237"/>
                    <a:pt x="1803" y="4237"/>
                  </a:cubicBezTo>
                  <a:cubicBezTo>
                    <a:pt x="2355" y="4237"/>
                    <a:pt x="2995" y="4705"/>
                    <a:pt x="3264" y="4784"/>
                  </a:cubicBezTo>
                  <a:cubicBezTo>
                    <a:pt x="3181" y="4699"/>
                    <a:pt x="3143" y="4537"/>
                    <a:pt x="3223" y="4457"/>
                  </a:cubicBezTo>
                  <a:cubicBezTo>
                    <a:pt x="3317" y="4298"/>
                    <a:pt x="3478" y="4231"/>
                    <a:pt x="3642" y="4231"/>
                  </a:cubicBezTo>
                  <a:cubicBezTo>
                    <a:pt x="3788" y="4231"/>
                    <a:pt x="3936" y="4285"/>
                    <a:pt x="4040" y="4376"/>
                  </a:cubicBezTo>
                  <a:cubicBezTo>
                    <a:pt x="4227" y="3773"/>
                    <a:pt x="5293" y="3768"/>
                    <a:pt x="5049" y="2970"/>
                  </a:cubicBezTo>
                  <a:cubicBezTo>
                    <a:pt x="5069" y="2777"/>
                    <a:pt x="5184" y="2710"/>
                    <a:pt x="5347" y="2710"/>
                  </a:cubicBezTo>
                  <a:cubicBezTo>
                    <a:pt x="5680" y="2710"/>
                    <a:pt x="6216" y="2986"/>
                    <a:pt x="6572" y="3024"/>
                  </a:cubicBezTo>
                  <a:cubicBezTo>
                    <a:pt x="6245" y="2721"/>
                    <a:pt x="5374" y="2802"/>
                    <a:pt x="5186" y="2297"/>
                  </a:cubicBezTo>
                  <a:lnTo>
                    <a:pt x="5449" y="2245"/>
                  </a:lnTo>
                  <a:cubicBezTo>
                    <a:pt x="5217" y="1888"/>
                    <a:pt x="5070" y="1547"/>
                    <a:pt x="4512" y="1362"/>
                  </a:cubicBezTo>
                  <a:lnTo>
                    <a:pt x="4957" y="1267"/>
                  </a:lnTo>
                  <a:cubicBezTo>
                    <a:pt x="4630" y="1203"/>
                    <a:pt x="3991" y="1165"/>
                    <a:pt x="4121" y="739"/>
                  </a:cubicBezTo>
                  <a:cubicBezTo>
                    <a:pt x="3721" y="258"/>
                    <a:pt x="2863" y="628"/>
                    <a:pt x="2463" y="211"/>
                  </a:cubicBezTo>
                  <a:cubicBezTo>
                    <a:pt x="2354" y="232"/>
                    <a:pt x="2224" y="355"/>
                    <a:pt x="2037" y="457"/>
                  </a:cubicBezTo>
                  <a:cubicBezTo>
                    <a:pt x="2012" y="460"/>
                    <a:pt x="1989" y="461"/>
                    <a:pt x="1967" y="461"/>
                  </a:cubicBezTo>
                  <a:cubicBezTo>
                    <a:pt x="1614" y="461"/>
                    <a:pt x="1596" y="136"/>
                    <a:pt x="13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31"/>
            <p:cNvSpPr/>
            <p:nvPr/>
          </p:nvSpPr>
          <p:spPr>
            <a:xfrm>
              <a:off x="4076300" y="4138150"/>
              <a:ext cx="10450" cy="2775"/>
            </a:xfrm>
            <a:custGeom>
              <a:avLst/>
              <a:gdLst/>
              <a:ahLst/>
              <a:cxnLst/>
              <a:rect l="l" t="t" r="r" b="b"/>
              <a:pathLst>
                <a:path w="418" h="111" extrusionOk="0">
                  <a:moveTo>
                    <a:pt x="1" y="1"/>
                  </a:moveTo>
                  <a:lnTo>
                    <a:pt x="15" y="34"/>
                  </a:lnTo>
                  <a:cubicBezTo>
                    <a:pt x="111" y="37"/>
                    <a:pt x="244" y="110"/>
                    <a:pt x="339" y="110"/>
                  </a:cubicBezTo>
                  <a:cubicBezTo>
                    <a:pt x="370" y="110"/>
                    <a:pt x="397" y="102"/>
                    <a:pt x="417" y="81"/>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31"/>
            <p:cNvSpPr/>
            <p:nvPr/>
          </p:nvSpPr>
          <p:spPr>
            <a:xfrm>
              <a:off x="4027050" y="4088375"/>
              <a:ext cx="5525" cy="2675"/>
            </a:xfrm>
            <a:custGeom>
              <a:avLst/>
              <a:gdLst/>
              <a:ahLst/>
              <a:cxnLst/>
              <a:rect l="l" t="t" r="r" b="b"/>
              <a:pathLst>
                <a:path w="221" h="107" extrusionOk="0">
                  <a:moveTo>
                    <a:pt x="120" y="0"/>
                  </a:moveTo>
                  <a:cubicBezTo>
                    <a:pt x="85" y="0"/>
                    <a:pt x="42" y="8"/>
                    <a:pt x="0" y="16"/>
                  </a:cubicBezTo>
                  <a:cubicBezTo>
                    <a:pt x="52" y="106"/>
                    <a:pt x="164" y="85"/>
                    <a:pt x="216" y="106"/>
                  </a:cubicBezTo>
                  <a:cubicBezTo>
                    <a:pt x="220" y="23"/>
                    <a:pt x="179" y="0"/>
                    <a:pt x="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31"/>
            <p:cNvSpPr/>
            <p:nvPr/>
          </p:nvSpPr>
          <p:spPr>
            <a:xfrm>
              <a:off x="3794325" y="3650850"/>
              <a:ext cx="17325" cy="6750"/>
            </a:xfrm>
            <a:custGeom>
              <a:avLst/>
              <a:gdLst/>
              <a:ahLst/>
              <a:cxnLst/>
              <a:rect l="l" t="t" r="r" b="b"/>
              <a:pathLst>
                <a:path w="693" h="270" extrusionOk="0">
                  <a:moveTo>
                    <a:pt x="545" y="0"/>
                  </a:moveTo>
                  <a:cubicBezTo>
                    <a:pt x="467" y="81"/>
                    <a:pt x="0" y="95"/>
                    <a:pt x="391" y="266"/>
                  </a:cubicBezTo>
                  <a:cubicBezTo>
                    <a:pt x="415" y="268"/>
                    <a:pt x="437" y="269"/>
                    <a:pt x="458" y="269"/>
                  </a:cubicBezTo>
                  <a:cubicBezTo>
                    <a:pt x="692" y="269"/>
                    <a:pt x="691" y="116"/>
                    <a:pt x="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31"/>
            <p:cNvSpPr/>
            <p:nvPr/>
          </p:nvSpPr>
          <p:spPr>
            <a:xfrm>
              <a:off x="4002050" y="4083625"/>
              <a:ext cx="2825" cy="2800"/>
            </a:xfrm>
            <a:custGeom>
              <a:avLst/>
              <a:gdLst/>
              <a:ahLst/>
              <a:cxnLst/>
              <a:rect l="l" t="t" r="r" b="b"/>
              <a:pathLst>
                <a:path w="113" h="112" extrusionOk="0">
                  <a:moveTo>
                    <a:pt x="60" y="0"/>
                  </a:moveTo>
                  <a:lnTo>
                    <a:pt x="1" y="112"/>
                  </a:lnTo>
                  <a:lnTo>
                    <a:pt x="74" y="98"/>
                  </a:lnTo>
                  <a:cubicBezTo>
                    <a:pt x="96" y="62"/>
                    <a:pt x="112" y="24"/>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31"/>
            <p:cNvSpPr/>
            <p:nvPr/>
          </p:nvSpPr>
          <p:spPr>
            <a:xfrm>
              <a:off x="4029875" y="4197275"/>
              <a:ext cx="6500" cy="4425"/>
            </a:xfrm>
            <a:custGeom>
              <a:avLst/>
              <a:gdLst/>
              <a:ahLst/>
              <a:cxnLst/>
              <a:rect l="l" t="t" r="r" b="b"/>
              <a:pathLst>
                <a:path w="260" h="177" extrusionOk="0">
                  <a:moveTo>
                    <a:pt x="93" y="0"/>
                  </a:moveTo>
                  <a:cubicBezTo>
                    <a:pt x="0" y="0"/>
                    <a:pt x="147" y="114"/>
                    <a:pt x="141" y="177"/>
                  </a:cubicBezTo>
                  <a:cubicBezTo>
                    <a:pt x="164" y="136"/>
                    <a:pt x="259" y="84"/>
                    <a:pt x="141" y="6"/>
                  </a:cubicBezTo>
                  <a:cubicBezTo>
                    <a:pt x="120" y="2"/>
                    <a:pt x="105" y="0"/>
                    <a:pt x="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31"/>
            <p:cNvSpPr/>
            <p:nvPr/>
          </p:nvSpPr>
          <p:spPr>
            <a:xfrm>
              <a:off x="4016150" y="4232825"/>
              <a:ext cx="4750" cy="1950"/>
            </a:xfrm>
            <a:custGeom>
              <a:avLst/>
              <a:gdLst/>
              <a:ahLst/>
              <a:cxnLst/>
              <a:rect l="l" t="t" r="r" b="b"/>
              <a:pathLst>
                <a:path w="190" h="78" extrusionOk="0">
                  <a:moveTo>
                    <a:pt x="138" y="0"/>
                  </a:moveTo>
                  <a:lnTo>
                    <a:pt x="1" y="57"/>
                  </a:lnTo>
                  <a:cubicBezTo>
                    <a:pt x="8" y="72"/>
                    <a:pt x="30" y="77"/>
                    <a:pt x="56" y="77"/>
                  </a:cubicBezTo>
                  <a:cubicBezTo>
                    <a:pt x="81" y="77"/>
                    <a:pt x="109" y="72"/>
                    <a:pt x="128" y="69"/>
                  </a:cubicBezTo>
                  <a:cubicBezTo>
                    <a:pt x="152" y="31"/>
                    <a:pt x="190" y="24"/>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31"/>
            <p:cNvSpPr/>
            <p:nvPr/>
          </p:nvSpPr>
          <p:spPr>
            <a:xfrm>
              <a:off x="3965050" y="4194275"/>
              <a:ext cx="3400" cy="3700"/>
            </a:xfrm>
            <a:custGeom>
              <a:avLst/>
              <a:gdLst/>
              <a:ahLst/>
              <a:cxnLst/>
              <a:rect l="l" t="t" r="r" b="b"/>
              <a:pathLst>
                <a:path w="136" h="148" extrusionOk="0">
                  <a:moveTo>
                    <a:pt x="88" y="1"/>
                  </a:moveTo>
                  <a:lnTo>
                    <a:pt x="1" y="147"/>
                  </a:lnTo>
                  <a:lnTo>
                    <a:pt x="77" y="138"/>
                  </a:lnTo>
                  <a:cubicBezTo>
                    <a:pt x="136" y="95"/>
                    <a:pt x="119" y="64"/>
                    <a:pt x="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31"/>
            <p:cNvSpPr/>
            <p:nvPr/>
          </p:nvSpPr>
          <p:spPr>
            <a:xfrm>
              <a:off x="3865475" y="4204325"/>
              <a:ext cx="50125" cy="42900"/>
            </a:xfrm>
            <a:custGeom>
              <a:avLst/>
              <a:gdLst/>
              <a:ahLst/>
              <a:cxnLst/>
              <a:rect l="l" t="t" r="r" b="b"/>
              <a:pathLst>
                <a:path w="2005" h="1716" extrusionOk="0">
                  <a:moveTo>
                    <a:pt x="760" y="1"/>
                  </a:moveTo>
                  <a:cubicBezTo>
                    <a:pt x="726" y="1"/>
                    <a:pt x="688" y="3"/>
                    <a:pt x="647" y="8"/>
                  </a:cubicBezTo>
                  <a:cubicBezTo>
                    <a:pt x="1" y="117"/>
                    <a:pt x="55" y="726"/>
                    <a:pt x="1" y="1221"/>
                  </a:cubicBezTo>
                  <a:lnTo>
                    <a:pt x="190" y="1038"/>
                  </a:lnTo>
                  <a:cubicBezTo>
                    <a:pt x="377" y="1114"/>
                    <a:pt x="744" y="1500"/>
                    <a:pt x="564" y="1716"/>
                  </a:cubicBezTo>
                  <a:cubicBezTo>
                    <a:pt x="910" y="1711"/>
                    <a:pt x="460" y="1564"/>
                    <a:pt x="699" y="1405"/>
                  </a:cubicBezTo>
                  <a:cubicBezTo>
                    <a:pt x="741" y="1362"/>
                    <a:pt x="790" y="1345"/>
                    <a:pt x="841" y="1345"/>
                  </a:cubicBezTo>
                  <a:cubicBezTo>
                    <a:pt x="1010" y="1345"/>
                    <a:pt x="1203" y="1541"/>
                    <a:pt x="1242" y="1630"/>
                  </a:cubicBezTo>
                  <a:cubicBezTo>
                    <a:pt x="1234" y="1249"/>
                    <a:pt x="2004" y="1202"/>
                    <a:pt x="1649" y="835"/>
                  </a:cubicBezTo>
                  <a:cubicBezTo>
                    <a:pt x="1895" y="768"/>
                    <a:pt x="1282" y="451"/>
                    <a:pt x="1687" y="401"/>
                  </a:cubicBezTo>
                  <a:cubicBezTo>
                    <a:pt x="1204" y="371"/>
                    <a:pt x="1197" y="1"/>
                    <a:pt x="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31"/>
            <p:cNvSpPr/>
            <p:nvPr/>
          </p:nvSpPr>
          <p:spPr>
            <a:xfrm>
              <a:off x="3896500" y="4245075"/>
              <a:ext cx="250" cy="1100"/>
            </a:xfrm>
            <a:custGeom>
              <a:avLst/>
              <a:gdLst/>
              <a:ahLst/>
              <a:cxnLst/>
              <a:rect l="l" t="t" r="r" b="b"/>
              <a:pathLst>
                <a:path w="10" h="44" extrusionOk="0">
                  <a:moveTo>
                    <a:pt x="1" y="0"/>
                  </a:moveTo>
                  <a:cubicBezTo>
                    <a:pt x="1" y="15"/>
                    <a:pt x="1" y="29"/>
                    <a:pt x="3" y="43"/>
                  </a:cubicBezTo>
                  <a:cubicBezTo>
                    <a:pt x="10" y="36"/>
                    <a:pt x="10" y="2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31"/>
            <p:cNvSpPr/>
            <p:nvPr/>
          </p:nvSpPr>
          <p:spPr>
            <a:xfrm>
              <a:off x="3810000" y="4060225"/>
              <a:ext cx="11525" cy="8150"/>
            </a:xfrm>
            <a:custGeom>
              <a:avLst/>
              <a:gdLst/>
              <a:ahLst/>
              <a:cxnLst/>
              <a:rect l="l" t="t" r="r" b="b"/>
              <a:pathLst>
                <a:path w="461" h="326" extrusionOk="0">
                  <a:moveTo>
                    <a:pt x="184" y="1"/>
                  </a:moveTo>
                  <a:cubicBezTo>
                    <a:pt x="98" y="1"/>
                    <a:pt x="18" y="46"/>
                    <a:pt x="1" y="148"/>
                  </a:cubicBezTo>
                  <a:cubicBezTo>
                    <a:pt x="35" y="251"/>
                    <a:pt x="183" y="326"/>
                    <a:pt x="300" y="326"/>
                  </a:cubicBezTo>
                  <a:cubicBezTo>
                    <a:pt x="350" y="326"/>
                    <a:pt x="394" y="312"/>
                    <a:pt x="422" y="280"/>
                  </a:cubicBezTo>
                  <a:cubicBezTo>
                    <a:pt x="461" y="106"/>
                    <a:pt x="315"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31"/>
            <p:cNvSpPr/>
            <p:nvPr/>
          </p:nvSpPr>
          <p:spPr>
            <a:xfrm>
              <a:off x="3912425" y="4287700"/>
              <a:ext cx="10925" cy="7875"/>
            </a:xfrm>
            <a:custGeom>
              <a:avLst/>
              <a:gdLst/>
              <a:ahLst/>
              <a:cxnLst/>
              <a:rect l="l" t="t" r="r" b="b"/>
              <a:pathLst>
                <a:path w="437" h="315" extrusionOk="0">
                  <a:moveTo>
                    <a:pt x="211" y="1"/>
                  </a:moveTo>
                  <a:cubicBezTo>
                    <a:pt x="90" y="1"/>
                    <a:pt x="0" y="63"/>
                    <a:pt x="34" y="216"/>
                  </a:cubicBezTo>
                  <a:cubicBezTo>
                    <a:pt x="96" y="290"/>
                    <a:pt x="158" y="315"/>
                    <a:pt x="216" y="315"/>
                  </a:cubicBezTo>
                  <a:cubicBezTo>
                    <a:pt x="301" y="315"/>
                    <a:pt x="377" y="263"/>
                    <a:pt x="436" y="237"/>
                  </a:cubicBezTo>
                  <a:cubicBezTo>
                    <a:pt x="372" y="176"/>
                    <a:pt x="382" y="109"/>
                    <a:pt x="396" y="41"/>
                  </a:cubicBezTo>
                  <a:cubicBezTo>
                    <a:pt x="334" y="15"/>
                    <a:pt x="269" y="1"/>
                    <a:pt x="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31"/>
            <p:cNvSpPr/>
            <p:nvPr/>
          </p:nvSpPr>
          <p:spPr>
            <a:xfrm>
              <a:off x="3712500" y="4347625"/>
              <a:ext cx="4575" cy="5625"/>
            </a:xfrm>
            <a:custGeom>
              <a:avLst/>
              <a:gdLst/>
              <a:ahLst/>
              <a:cxnLst/>
              <a:rect l="l" t="t" r="r" b="b"/>
              <a:pathLst>
                <a:path w="183" h="225" extrusionOk="0">
                  <a:moveTo>
                    <a:pt x="0" y="0"/>
                  </a:moveTo>
                  <a:cubicBezTo>
                    <a:pt x="43" y="76"/>
                    <a:pt x="102" y="149"/>
                    <a:pt x="183" y="225"/>
                  </a:cubicBezTo>
                  <a:cubicBezTo>
                    <a:pt x="154" y="144"/>
                    <a:pt x="79" y="69"/>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31"/>
            <p:cNvSpPr/>
            <p:nvPr/>
          </p:nvSpPr>
          <p:spPr>
            <a:xfrm>
              <a:off x="3639375" y="4286150"/>
              <a:ext cx="80775" cy="65975"/>
            </a:xfrm>
            <a:custGeom>
              <a:avLst/>
              <a:gdLst/>
              <a:ahLst/>
              <a:cxnLst/>
              <a:rect l="l" t="t" r="r" b="b"/>
              <a:pathLst>
                <a:path w="3231" h="2639" extrusionOk="0">
                  <a:moveTo>
                    <a:pt x="718" y="1"/>
                  </a:moveTo>
                  <a:cubicBezTo>
                    <a:pt x="894" y="188"/>
                    <a:pt x="526" y="160"/>
                    <a:pt x="548" y="318"/>
                  </a:cubicBezTo>
                  <a:cubicBezTo>
                    <a:pt x="252" y="193"/>
                    <a:pt x="337" y="36"/>
                    <a:pt x="53" y="36"/>
                  </a:cubicBezTo>
                  <a:lnTo>
                    <a:pt x="171" y="67"/>
                  </a:lnTo>
                  <a:cubicBezTo>
                    <a:pt x="498" y="572"/>
                    <a:pt x="233" y="636"/>
                    <a:pt x="1" y="981"/>
                  </a:cubicBezTo>
                  <a:lnTo>
                    <a:pt x="131" y="951"/>
                  </a:lnTo>
                  <a:cubicBezTo>
                    <a:pt x="363" y="1206"/>
                    <a:pt x="401" y="1524"/>
                    <a:pt x="297" y="1744"/>
                  </a:cubicBezTo>
                  <a:cubicBezTo>
                    <a:pt x="941" y="2066"/>
                    <a:pt x="1197" y="2289"/>
                    <a:pt x="1673" y="2639"/>
                  </a:cubicBezTo>
                  <a:cubicBezTo>
                    <a:pt x="1817" y="2222"/>
                    <a:pt x="2554" y="2445"/>
                    <a:pt x="2736" y="2260"/>
                  </a:cubicBezTo>
                  <a:cubicBezTo>
                    <a:pt x="2764" y="2319"/>
                    <a:pt x="2845" y="2386"/>
                    <a:pt x="2925" y="2459"/>
                  </a:cubicBezTo>
                  <a:cubicBezTo>
                    <a:pt x="2663" y="2002"/>
                    <a:pt x="3018" y="1564"/>
                    <a:pt x="2684" y="1244"/>
                  </a:cubicBezTo>
                  <a:cubicBezTo>
                    <a:pt x="3231" y="939"/>
                    <a:pt x="1666" y="529"/>
                    <a:pt x="2016" y="13"/>
                  </a:cubicBezTo>
                  <a:lnTo>
                    <a:pt x="2016" y="13"/>
                  </a:lnTo>
                  <a:cubicBezTo>
                    <a:pt x="1892" y="80"/>
                    <a:pt x="1752" y="103"/>
                    <a:pt x="1603" y="103"/>
                  </a:cubicBezTo>
                  <a:cubicBezTo>
                    <a:pt x="1320" y="103"/>
                    <a:pt x="1006" y="20"/>
                    <a:pt x="7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31"/>
            <p:cNvSpPr/>
            <p:nvPr/>
          </p:nvSpPr>
          <p:spPr>
            <a:xfrm>
              <a:off x="3669700" y="4256800"/>
              <a:ext cx="12500" cy="7325"/>
            </a:xfrm>
            <a:custGeom>
              <a:avLst/>
              <a:gdLst/>
              <a:ahLst/>
              <a:cxnLst/>
              <a:rect l="l" t="t" r="r" b="b"/>
              <a:pathLst>
                <a:path w="500" h="293" extrusionOk="0">
                  <a:moveTo>
                    <a:pt x="171" y="0"/>
                  </a:moveTo>
                  <a:cubicBezTo>
                    <a:pt x="170" y="0"/>
                    <a:pt x="168" y="0"/>
                    <a:pt x="166" y="0"/>
                  </a:cubicBezTo>
                  <a:lnTo>
                    <a:pt x="166" y="3"/>
                  </a:lnTo>
                  <a:cubicBezTo>
                    <a:pt x="0" y="36"/>
                    <a:pt x="97" y="190"/>
                    <a:pt x="204" y="282"/>
                  </a:cubicBezTo>
                  <a:cubicBezTo>
                    <a:pt x="234" y="289"/>
                    <a:pt x="264" y="292"/>
                    <a:pt x="293" y="292"/>
                  </a:cubicBezTo>
                  <a:cubicBezTo>
                    <a:pt x="384" y="292"/>
                    <a:pt x="466" y="262"/>
                    <a:pt x="500" y="213"/>
                  </a:cubicBezTo>
                  <a:cubicBezTo>
                    <a:pt x="453" y="90"/>
                    <a:pt x="312" y="0"/>
                    <a:pt x="1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31"/>
            <p:cNvSpPr/>
            <p:nvPr/>
          </p:nvSpPr>
          <p:spPr>
            <a:xfrm>
              <a:off x="3680950" y="4356200"/>
              <a:ext cx="3500" cy="3150"/>
            </a:xfrm>
            <a:custGeom>
              <a:avLst/>
              <a:gdLst/>
              <a:ahLst/>
              <a:cxnLst/>
              <a:rect l="l" t="t" r="r" b="b"/>
              <a:pathLst>
                <a:path w="140" h="126" extrusionOk="0">
                  <a:moveTo>
                    <a:pt x="100" y="0"/>
                  </a:moveTo>
                  <a:lnTo>
                    <a:pt x="0" y="31"/>
                  </a:lnTo>
                  <a:lnTo>
                    <a:pt x="140" y="126"/>
                  </a:lnTo>
                  <a:lnTo>
                    <a:pt x="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31"/>
            <p:cNvSpPr/>
            <p:nvPr/>
          </p:nvSpPr>
          <p:spPr>
            <a:xfrm>
              <a:off x="3630275" y="4316175"/>
              <a:ext cx="2150" cy="1575"/>
            </a:xfrm>
            <a:custGeom>
              <a:avLst/>
              <a:gdLst/>
              <a:ahLst/>
              <a:cxnLst/>
              <a:rect l="l" t="t" r="r" b="b"/>
              <a:pathLst>
                <a:path w="86" h="63" extrusionOk="0">
                  <a:moveTo>
                    <a:pt x="85" y="1"/>
                  </a:moveTo>
                  <a:lnTo>
                    <a:pt x="0" y="62"/>
                  </a:lnTo>
                  <a:lnTo>
                    <a:pt x="71" y="62"/>
                  </a:lnTo>
                  <a:lnTo>
                    <a:pt x="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31"/>
            <p:cNvSpPr/>
            <p:nvPr/>
          </p:nvSpPr>
          <p:spPr>
            <a:xfrm>
              <a:off x="3609375" y="4353825"/>
              <a:ext cx="1200" cy="925"/>
            </a:xfrm>
            <a:custGeom>
              <a:avLst/>
              <a:gdLst/>
              <a:ahLst/>
              <a:cxnLst/>
              <a:rect l="l" t="t" r="r" b="b"/>
              <a:pathLst>
                <a:path w="48" h="37" extrusionOk="0">
                  <a:moveTo>
                    <a:pt x="0" y="1"/>
                  </a:moveTo>
                  <a:lnTo>
                    <a:pt x="0" y="1"/>
                  </a:lnTo>
                  <a:cubicBezTo>
                    <a:pt x="17" y="10"/>
                    <a:pt x="33" y="24"/>
                    <a:pt x="47" y="36"/>
                  </a:cubicBezTo>
                  <a:cubicBezTo>
                    <a:pt x="33" y="20"/>
                    <a:pt x="19" y="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31"/>
            <p:cNvSpPr/>
            <p:nvPr/>
          </p:nvSpPr>
          <p:spPr>
            <a:xfrm>
              <a:off x="3610550" y="4354725"/>
              <a:ext cx="7550" cy="7525"/>
            </a:xfrm>
            <a:custGeom>
              <a:avLst/>
              <a:gdLst/>
              <a:ahLst/>
              <a:cxnLst/>
              <a:rect l="l" t="t" r="r" b="b"/>
              <a:pathLst>
                <a:path w="302" h="301" extrusionOk="0">
                  <a:moveTo>
                    <a:pt x="0" y="0"/>
                  </a:moveTo>
                  <a:lnTo>
                    <a:pt x="0" y="0"/>
                  </a:lnTo>
                  <a:cubicBezTo>
                    <a:pt x="76" y="86"/>
                    <a:pt x="126" y="300"/>
                    <a:pt x="259" y="300"/>
                  </a:cubicBezTo>
                  <a:cubicBezTo>
                    <a:pt x="272" y="300"/>
                    <a:pt x="286" y="298"/>
                    <a:pt x="301" y="294"/>
                  </a:cubicBezTo>
                  <a:cubicBezTo>
                    <a:pt x="183" y="209"/>
                    <a:pt x="102" y="7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31"/>
            <p:cNvSpPr/>
            <p:nvPr/>
          </p:nvSpPr>
          <p:spPr>
            <a:xfrm>
              <a:off x="3470775" y="4276925"/>
              <a:ext cx="135425" cy="118300"/>
            </a:xfrm>
            <a:custGeom>
              <a:avLst/>
              <a:gdLst/>
              <a:ahLst/>
              <a:cxnLst/>
              <a:rect l="l" t="t" r="r" b="b"/>
              <a:pathLst>
                <a:path w="5417" h="4732" extrusionOk="0">
                  <a:moveTo>
                    <a:pt x="2049" y="0"/>
                  </a:moveTo>
                  <a:cubicBezTo>
                    <a:pt x="1912" y="0"/>
                    <a:pt x="1780" y="21"/>
                    <a:pt x="1653" y="71"/>
                  </a:cubicBezTo>
                  <a:lnTo>
                    <a:pt x="1698" y="105"/>
                  </a:lnTo>
                  <a:cubicBezTo>
                    <a:pt x="1352" y="237"/>
                    <a:pt x="1269" y="534"/>
                    <a:pt x="892" y="534"/>
                  </a:cubicBezTo>
                  <a:cubicBezTo>
                    <a:pt x="815" y="534"/>
                    <a:pt x="726" y="521"/>
                    <a:pt x="621" y="493"/>
                  </a:cubicBezTo>
                  <a:lnTo>
                    <a:pt x="621" y="493"/>
                  </a:lnTo>
                  <a:cubicBezTo>
                    <a:pt x="957" y="1009"/>
                    <a:pt x="0" y="1149"/>
                    <a:pt x="464" y="1679"/>
                  </a:cubicBezTo>
                  <a:cubicBezTo>
                    <a:pt x="346" y="1717"/>
                    <a:pt x="327" y="1949"/>
                    <a:pt x="199" y="1997"/>
                  </a:cubicBezTo>
                  <a:lnTo>
                    <a:pt x="332" y="2009"/>
                  </a:lnTo>
                  <a:cubicBezTo>
                    <a:pt x="623" y="2527"/>
                    <a:pt x="1014" y="3055"/>
                    <a:pt x="914" y="3550"/>
                  </a:cubicBezTo>
                  <a:cubicBezTo>
                    <a:pt x="997" y="3508"/>
                    <a:pt x="1089" y="3481"/>
                    <a:pt x="1189" y="3481"/>
                  </a:cubicBezTo>
                  <a:cubicBezTo>
                    <a:pt x="1342" y="3481"/>
                    <a:pt x="1514" y="3543"/>
                    <a:pt x="1705" y="3709"/>
                  </a:cubicBezTo>
                  <a:cubicBezTo>
                    <a:pt x="1653" y="3768"/>
                    <a:pt x="1604" y="3827"/>
                    <a:pt x="1630" y="3924"/>
                  </a:cubicBezTo>
                  <a:cubicBezTo>
                    <a:pt x="1656" y="3932"/>
                    <a:pt x="1680" y="3935"/>
                    <a:pt x="1702" y="3935"/>
                  </a:cubicBezTo>
                  <a:cubicBezTo>
                    <a:pt x="1803" y="3935"/>
                    <a:pt x="1856" y="3861"/>
                    <a:pt x="1864" y="3785"/>
                  </a:cubicBezTo>
                  <a:cubicBezTo>
                    <a:pt x="2160" y="3868"/>
                    <a:pt x="2205" y="4157"/>
                    <a:pt x="2399" y="4360"/>
                  </a:cubicBezTo>
                  <a:lnTo>
                    <a:pt x="2293" y="4732"/>
                  </a:lnTo>
                  <a:cubicBezTo>
                    <a:pt x="2435" y="4616"/>
                    <a:pt x="2717" y="4382"/>
                    <a:pt x="2591" y="4055"/>
                  </a:cubicBezTo>
                  <a:lnTo>
                    <a:pt x="2591" y="4055"/>
                  </a:lnTo>
                  <a:cubicBezTo>
                    <a:pt x="2620" y="4057"/>
                    <a:pt x="2658" y="4057"/>
                    <a:pt x="2701" y="4057"/>
                  </a:cubicBezTo>
                  <a:cubicBezTo>
                    <a:pt x="2706" y="4057"/>
                    <a:pt x="2712" y="4057"/>
                    <a:pt x="2717" y="4057"/>
                  </a:cubicBezTo>
                  <a:cubicBezTo>
                    <a:pt x="2931" y="4057"/>
                    <a:pt x="3237" y="4060"/>
                    <a:pt x="3110" y="4310"/>
                  </a:cubicBezTo>
                  <a:cubicBezTo>
                    <a:pt x="3456" y="4286"/>
                    <a:pt x="3716" y="4086"/>
                    <a:pt x="4051" y="4086"/>
                  </a:cubicBezTo>
                  <a:cubicBezTo>
                    <a:pt x="4140" y="4086"/>
                    <a:pt x="4234" y="4100"/>
                    <a:pt x="4336" y="4135"/>
                  </a:cubicBezTo>
                  <a:cubicBezTo>
                    <a:pt x="4777" y="3771"/>
                    <a:pt x="4836" y="3150"/>
                    <a:pt x="5416" y="3010"/>
                  </a:cubicBezTo>
                  <a:cubicBezTo>
                    <a:pt x="5336" y="2755"/>
                    <a:pt x="4758" y="2264"/>
                    <a:pt x="5267" y="2215"/>
                  </a:cubicBezTo>
                  <a:cubicBezTo>
                    <a:pt x="5115" y="2179"/>
                    <a:pt x="4919" y="2110"/>
                    <a:pt x="4876" y="1983"/>
                  </a:cubicBezTo>
                  <a:cubicBezTo>
                    <a:pt x="4841" y="1829"/>
                    <a:pt x="4901" y="1801"/>
                    <a:pt x="4984" y="1801"/>
                  </a:cubicBezTo>
                  <a:cubicBezTo>
                    <a:pt x="5032" y="1801"/>
                    <a:pt x="5089" y="1811"/>
                    <a:pt x="5138" y="1811"/>
                  </a:cubicBezTo>
                  <a:cubicBezTo>
                    <a:pt x="5194" y="1811"/>
                    <a:pt x="5240" y="1798"/>
                    <a:pt x="5253" y="1741"/>
                  </a:cubicBezTo>
                  <a:lnTo>
                    <a:pt x="4765" y="1540"/>
                  </a:lnTo>
                  <a:cubicBezTo>
                    <a:pt x="4767" y="1038"/>
                    <a:pt x="4128" y="896"/>
                    <a:pt x="4114" y="460"/>
                  </a:cubicBezTo>
                  <a:cubicBezTo>
                    <a:pt x="4094" y="461"/>
                    <a:pt x="4073" y="461"/>
                    <a:pt x="4053" y="461"/>
                  </a:cubicBezTo>
                  <a:cubicBezTo>
                    <a:pt x="3419" y="461"/>
                    <a:pt x="2690" y="0"/>
                    <a:pt x="20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31"/>
            <p:cNvSpPr/>
            <p:nvPr/>
          </p:nvSpPr>
          <p:spPr>
            <a:xfrm>
              <a:off x="3472200" y="4326525"/>
              <a:ext cx="3575" cy="575"/>
            </a:xfrm>
            <a:custGeom>
              <a:avLst/>
              <a:gdLst/>
              <a:ahLst/>
              <a:cxnLst/>
              <a:rect l="l" t="t" r="r" b="b"/>
              <a:pathLst>
                <a:path w="143" h="23" extrusionOk="0">
                  <a:moveTo>
                    <a:pt x="0" y="1"/>
                  </a:moveTo>
                  <a:cubicBezTo>
                    <a:pt x="36" y="16"/>
                    <a:pt x="65" y="22"/>
                    <a:pt x="91" y="22"/>
                  </a:cubicBezTo>
                  <a:cubicBezTo>
                    <a:pt x="110" y="22"/>
                    <a:pt x="127" y="19"/>
                    <a:pt x="142" y="13"/>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31"/>
            <p:cNvSpPr/>
            <p:nvPr/>
          </p:nvSpPr>
          <p:spPr>
            <a:xfrm>
              <a:off x="3578700" y="4380300"/>
              <a:ext cx="3800" cy="1475"/>
            </a:xfrm>
            <a:custGeom>
              <a:avLst/>
              <a:gdLst/>
              <a:ahLst/>
              <a:cxnLst/>
              <a:rect l="l" t="t" r="r" b="b"/>
              <a:pathLst>
                <a:path w="152" h="59" extrusionOk="0">
                  <a:moveTo>
                    <a:pt x="19" y="0"/>
                  </a:moveTo>
                  <a:cubicBezTo>
                    <a:pt x="12" y="5"/>
                    <a:pt x="8" y="10"/>
                    <a:pt x="0" y="14"/>
                  </a:cubicBezTo>
                  <a:cubicBezTo>
                    <a:pt x="30" y="51"/>
                    <a:pt x="63" y="59"/>
                    <a:pt x="91" y="59"/>
                  </a:cubicBezTo>
                  <a:cubicBezTo>
                    <a:pt x="113" y="59"/>
                    <a:pt x="132" y="55"/>
                    <a:pt x="147" y="55"/>
                  </a:cubicBezTo>
                  <a:cubicBezTo>
                    <a:pt x="149" y="55"/>
                    <a:pt x="150" y="55"/>
                    <a:pt x="152" y="55"/>
                  </a:cubicBezTo>
                  <a:cubicBezTo>
                    <a:pt x="105" y="31"/>
                    <a:pt x="62" y="14"/>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31"/>
            <p:cNvSpPr/>
            <p:nvPr/>
          </p:nvSpPr>
          <p:spPr>
            <a:xfrm>
              <a:off x="3371775" y="3970200"/>
              <a:ext cx="7675" cy="1075"/>
            </a:xfrm>
            <a:custGeom>
              <a:avLst/>
              <a:gdLst/>
              <a:ahLst/>
              <a:cxnLst/>
              <a:rect l="l" t="t" r="r" b="b"/>
              <a:pathLst>
                <a:path w="307" h="43" extrusionOk="0">
                  <a:moveTo>
                    <a:pt x="1" y="0"/>
                  </a:moveTo>
                  <a:lnTo>
                    <a:pt x="17" y="26"/>
                  </a:lnTo>
                  <a:lnTo>
                    <a:pt x="306" y="43"/>
                  </a:lnTo>
                  <a:lnTo>
                    <a:pt x="306" y="43"/>
                  </a:lnTo>
                  <a:lnTo>
                    <a:pt x="292" y="17"/>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31"/>
            <p:cNvSpPr/>
            <p:nvPr/>
          </p:nvSpPr>
          <p:spPr>
            <a:xfrm>
              <a:off x="3400200" y="4016750"/>
              <a:ext cx="5600" cy="5800"/>
            </a:xfrm>
            <a:custGeom>
              <a:avLst/>
              <a:gdLst/>
              <a:ahLst/>
              <a:cxnLst/>
              <a:rect l="l" t="t" r="r" b="b"/>
              <a:pathLst>
                <a:path w="224" h="232" extrusionOk="0">
                  <a:moveTo>
                    <a:pt x="21" y="1"/>
                  </a:moveTo>
                  <a:cubicBezTo>
                    <a:pt x="14" y="1"/>
                    <a:pt x="7" y="1"/>
                    <a:pt x="1" y="2"/>
                  </a:cubicBezTo>
                  <a:cubicBezTo>
                    <a:pt x="17" y="85"/>
                    <a:pt x="112" y="198"/>
                    <a:pt x="192" y="232"/>
                  </a:cubicBezTo>
                  <a:cubicBezTo>
                    <a:pt x="224" y="180"/>
                    <a:pt x="156" y="1"/>
                    <a:pt x="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31"/>
            <p:cNvSpPr/>
            <p:nvPr/>
          </p:nvSpPr>
          <p:spPr>
            <a:xfrm>
              <a:off x="3522700" y="4401375"/>
              <a:ext cx="1975" cy="3400"/>
            </a:xfrm>
            <a:custGeom>
              <a:avLst/>
              <a:gdLst/>
              <a:ahLst/>
              <a:cxnLst/>
              <a:rect l="l" t="t" r="r" b="b"/>
              <a:pathLst>
                <a:path w="79" h="136" extrusionOk="0">
                  <a:moveTo>
                    <a:pt x="74" y="0"/>
                  </a:moveTo>
                  <a:cubicBezTo>
                    <a:pt x="33" y="33"/>
                    <a:pt x="14" y="83"/>
                    <a:pt x="0" y="135"/>
                  </a:cubicBezTo>
                  <a:cubicBezTo>
                    <a:pt x="45" y="100"/>
                    <a:pt x="78" y="59"/>
                    <a:pt x="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31"/>
            <p:cNvSpPr/>
            <p:nvPr/>
          </p:nvSpPr>
          <p:spPr>
            <a:xfrm>
              <a:off x="3515875" y="4404750"/>
              <a:ext cx="6850" cy="6425"/>
            </a:xfrm>
            <a:custGeom>
              <a:avLst/>
              <a:gdLst/>
              <a:ahLst/>
              <a:cxnLst/>
              <a:rect l="l" t="t" r="r" b="b"/>
              <a:pathLst>
                <a:path w="274" h="257" extrusionOk="0">
                  <a:moveTo>
                    <a:pt x="273" y="0"/>
                  </a:moveTo>
                  <a:cubicBezTo>
                    <a:pt x="169" y="76"/>
                    <a:pt x="1" y="121"/>
                    <a:pt x="34" y="256"/>
                  </a:cubicBezTo>
                  <a:cubicBezTo>
                    <a:pt x="43" y="257"/>
                    <a:pt x="52" y="257"/>
                    <a:pt x="60" y="257"/>
                  </a:cubicBezTo>
                  <a:cubicBezTo>
                    <a:pt x="236" y="257"/>
                    <a:pt x="239" y="120"/>
                    <a:pt x="2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31"/>
            <p:cNvSpPr/>
            <p:nvPr/>
          </p:nvSpPr>
          <p:spPr>
            <a:xfrm>
              <a:off x="3509975" y="4386150"/>
              <a:ext cx="2675" cy="2400"/>
            </a:xfrm>
            <a:custGeom>
              <a:avLst/>
              <a:gdLst/>
              <a:ahLst/>
              <a:cxnLst/>
              <a:rect l="l" t="t" r="r" b="b"/>
              <a:pathLst>
                <a:path w="107" h="96" extrusionOk="0">
                  <a:moveTo>
                    <a:pt x="81" y="1"/>
                  </a:moveTo>
                  <a:lnTo>
                    <a:pt x="0" y="88"/>
                  </a:lnTo>
                  <a:lnTo>
                    <a:pt x="107" y="95"/>
                  </a:lnTo>
                  <a:lnTo>
                    <a:pt x="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31"/>
            <p:cNvSpPr/>
            <p:nvPr/>
          </p:nvSpPr>
          <p:spPr>
            <a:xfrm>
              <a:off x="3515300" y="4463000"/>
              <a:ext cx="11500" cy="6650"/>
            </a:xfrm>
            <a:custGeom>
              <a:avLst/>
              <a:gdLst/>
              <a:ahLst/>
              <a:cxnLst/>
              <a:rect l="l" t="t" r="r" b="b"/>
              <a:pathLst>
                <a:path w="460" h="266" extrusionOk="0">
                  <a:moveTo>
                    <a:pt x="232" y="1"/>
                  </a:moveTo>
                  <a:lnTo>
                    <a:pt x="232" y="1"/>
                  </a:lnTo>
                  <a:cubicBezTo>
                    <a:pt x="107" y="55"/>
                    <a:pt x="0" y="207"/>
                    <a:pt x="291" y="266"/>
                  </a:cubicBezTo>
                  <a:cubicBezTo>
                    <a:pt x="460" y="247"/>
                    <a:pt x="320" y="72"/>
                    <a:pt x="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31"/>
            <p:cNvSpPr/>
            <p:nvPr/>
          </p:nvSpPr>
          <p:spPr>
            <a:xfrm>
              <a:off x="3507125" y="4422625"/>
              <a:ext cx="3050" cy="5350"/>
            </a:xfrm>
            <a:custGeom>
              <a:avLst/>
              <a:gdLst/>
              <a:ahLst/>
              <a:cxnLst/>
              <a:rect l="l" t="t" r="r" b="b"/>
              <a:pathLst>
                <a:path w="122" h="214" extrusionOk="0">
                  <a:moveTo>
                    <a:pt x="121" y="0"/>
                  </a:moveTo>
                  <a:lnTo>
                    <a:pt x="0" y="214"/>
                  </a:lnTo>
                  <a:lnTo>
                    <a:pt x="109" y="93"/>
                  </a:lnTo>
                  <a:lnTo>
                    <a:pt x="1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31"/>
            <p:cNvSpPr/>
            <p:nvPr/>
          </p:nvSpPr>
          <p:spPr>
            <a:xfrm>
              <a:off x="3351425" y="4333750"/>
              <a:ext cx="34825" cy="26675"/>
            </a:xfrm>
            <a:custGeom>
              <a:avLst/>
              <a:gdLst/>
              <a:ahLst/>
              <a:cxnLst/>
              <a:rect l="l" t="t" r="r" b="b"/>
              <a:pathLst>
                <a:path w="1393" h="1067" extrusionOk="0">
                  <a:moveTo>
                    <a:pt x="553" y="1"/>
                  </a:moveTo>
                  <a:cubicBezTo>
                    <a:pt x="247" y="1"/>
                    <a:pt x="102" y="298"/>
                    <a:pt x="0" y="377"/>
                  </a:cubicBezTo>
                  <a:cubicBezTo>
                    <a:pt x="289" y="392"/>
                    <a:pt x="213" y="718"/>
                    <a:pt x="412" y="870"/>
                  </a:cubicBezTo>
                  <a:cubicBezTo>
                    <a:pt x="584" y="961"/>
                    <a:pt x="776" y="1066"/>
                    <a:pt x="928" y="1066"/>
                  </a:cubicBezTo>
                  <a:cubicBezTo>
                    <a:pt x="1002" y="1066"/>
                    <a:pt x="1066" y="1041"/>
                    <a:pt x="1113" y="977"/>
                  </a:cubicBezTo>
                  <a:cubicBezTo>
                    <a:pt x="1393" y="801"/>
                    <a:pt x="1322" y="299"/>
                    <a:pt x="846" y="79"/>
                  </a:cubicBezTo>
                  <a:cubicBezTo>
                    <a:pt x="734" y="23"/>
                    <a:pt x="637" y="1"/>
                    <a:pt x="5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31"/>
            <p:cNvSpPr/>
            <p:nvPr/>
          </p:nvSpPr>
          <p:spPr>
            <a:xfrm>
              <a:off x="3319025" y="4388600"/>
              <a:ext cx="64575" cy="58450"/>
            </a:xfrm>
            <a:custGeom>
              <a:avLst/>
              <a:gdLst/>
              <a:ahLst/>
              <a:cxnLst/>
              <a:rect l="l" t="t" r="r" b="b"/>
              <a:pathLst>
                <a:path w="2583" h="2338" extrusionOk="0">
                  <a:moveTo>
                    <a:pt x="1029" y="1"/>
                  </a:moveTo>
                  <a:cubicBezTo>
                    <a:pt x="751" y="1"/>
                    <a:pt x="519" y="39"/>
                    <a:pt x="181" y="57"/>
                  </a:cubicBezTo>
                  <a:cubicBezTo>
                    <a:pt x="455" y="291"/>
                    <a:pt x="200" y="587"/>
                    <a:pt x="1" y="705"/>
                  </a:cubicBezTo>
                  <a:cubicBezTo>
                    <a:pt x="484" y="890"/>
                    <a:pt x="309" y="1293"/>
                    <a:pt x="363" y="1589"/>
                  </a:cubicBezTo>
                  <a:cubicBezTo>
                    <a:pt x="825" y="1989"/>
                    <a:pt x="1180" y="1991"/>
                    <a:pt x="1734" y="2337"/>
                  </a:cubicBezTo>
                  <a:cubicBezTo>
                    <a:pt x="1598" y="2189"/>
                    <a:pt x="1729" y="2030"/>
                    <a:pt x="1889" y="2030"/>
                  </a:cubicBezTo>
                  <a:cubicBezTo>
                    <a:pt x="1972" y="2030"/>
                    <a:pt x="2062" y="2073"/>
                    <a:pt x="2127" y="2181"/>
                  </a:cubicBezTo>
                  <a:cubicBezTo>
                    <a:pt x="2040" y="1565"/>
                    <a:pt x="2565" y="1584"/>
                    <a:pt x="2504" y="1134"/>
                  </a:cubicBezTo>
                  <a:cubicBezTo>
                    <a:pt x="2092" y="1037"/>
                    <a:pt x="2582" y="895"/>
                    <a:pt x="2217" y="713"/>
                  </a:cubicBezTo>
                  <a:cubicBezTo>
                    <a:pt x="2229" y="620"/>
                    <a:pt x="2338" y="668"/>
                    <a:pt x="2390" y="613"/>
                  </a:cubicBezTo>
                  <a:lnTo>
                    <a:pt x="2390" y="613"/>
                  </a:lnTo>
                  <a:cubicBezTo>
                    <a:pt x="2346" y="638"/>
                    <a:pt x="2303" y="649"/>
                    <a:pt x="2262" y="649"/>
                  </a:cubicBezTo>
                  <a:cubicBezTo>
                    <a:pt x="1983" y="649"/>
                    <a:pt x="1773" y="134"/>
                    <a:pt x="1585" y="50"/>
                  </a:cubicBezTo>
                  <a:cubicBezTo>
                    <a:pt x="1365" y="13"/>
                    <a:pt x="1190" y="1"/>
                    <a:pt x="10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31"/>
            <p:cNvSpPr/>
            <p:nvPr/>
          </p:nvSpPr>
          <p:spPr>
            <a:xfrm>
              <a:off x="3167175" y="3980800"/>
              <a:ext cx="37275" cy="27300"/>
            </a:xfrm>
            <a:custGeom>
              <a:avLst/>
              <a:gdLst/>
              <a:ahLst/>
              <a:cxnLst/>
              <a:rect l="l" t="t" r="r" b="b"/>
              <a:pathLst>
                <a:path w="1491" h="1092" extrusionOk="0">
                  <a:moveTo>
                    <a:pt x="367" y="0"/>
                  </a:moveTo>
                  <a:cubicBezTo>
                    <a:pt x="196" y="0"/>
                    <a:pt x="125" y="107"/>
                    <a:pt x="1" y="249"/>
                  </a:cubicBezTo>
                  <a:cubicBezTo>
                    <a:pt x="330" y="514"/>
                    <a:pt x="91" y="594"/>
                    <a:pt x="417" y="860"/>
                  </a:cubicBezTo>
                  <a:cubicBezTo>
                    <a:pt x="739" y="947"/>
                    <a:pt x="860" y="1018"/>
                    <a:pt x="1121" y="1092"/>
                  </a:cubicBezTo>
                  <a:cubicBezTo>
                    <a:pt x="1099" y="881"/>
                    <a:pt x="1490" y="871"/>
                    <a:pt x="1192" y="512"/>
                  </a:cubicBezTo>
                  <a:cubicBezTo>
                    <a:pt x="1043" y="386"/>
                    <a:pt x="955" y="218"/>
                    <a:pt x="758" y="107"/>
                  </a:cubicBezTo>
                  <a:cubicBezTo>
                    <a:pt x="582" y="32"/>
                    <a:pt x="459" y="0"/>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31"/>
            <p:cNvSpPr/>
            <p:nvPr/>
          </p:nvSpPr>
          <p:spPr>
            <a:xfrm>
              <a:off x="3351000" y="4452350"/>
              <a:ext cx="1750" cy="4175"/>
            </a:xfrm>
            <a:custGeom>
              <a:avLst/>
              <a:gdLst/>
              <a:ahLst/>
              <a:cxnLst/>
              <a:rect l="l" t="t" r="r" b="b"/>
              <a:pathLst>
                <a:path w="70" h="167" extrusionOk="0">
                  <a:moveTo>
                    <a:pt x="38" y="0"/>
                  </a:moveTo>
                  <a:lnTo>
                    <a:pt x="1" y="154"/>
                  </a:lnTo>
                  <a:lnTo>
                    <a:pt x="69" y="166"/>
                  </a:lnTo>
                  <a:lnTo>
                    <a:pt x="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31"/>
            <p:cNvSpPr/>
            <p:nvPr/>
          </p:nvSpPr>
          <p:spPr>
            <a:xfrm>
              <a:off x="3208375" y="4140975"/>
              <a:ext cx="28925" cy="25500"/>
            </a:xfrm>
            <a:custGeom>
              <a:avLst/>
              <a:gdLst/>
              <a:ahLst/>
              <a:cxnLst/>
              <a:rect l="l" t="t" r="r" b="b"/>
              <a:pathLst>
                <a:path w="1157" h="1020" extrusionOk="0">
                  <a:moveTo>
                    <a:pt x="513" y="1"/>
                  </a:moveTo>
                  <a:cubicBezTo>
                    <a:pt x="397" y="1"/>
                    <a:pt x="331" y="82"/>
                    <a:pt x="233" y="82"/>
                  </a:cubicBezTo>
                  <a:cubicBezTo>
                    <a:pt x="232" y="82"/>
                    <a:pt x="231" y="82"/>
                    <a:pt x="230" y="82"/>
                  </a:cubicBezTo>
                  <a:lnTo>
                    <a:pt x="230" y="82"/>
                  </a:lnTo>
                  <a:cubicBezTo>
                    <a:pt x="1" y="311"/>
                    <a:pt x="242" y="584"/>
                    <a:pt x="498" y="887"/>
                  </a:cubicBezTo>
                  <a:cubicBezTo>
                    <a:pt x="621" y="911"/>
                    <a:pt x="737" y="989"/>
                    <a:pt x="894" y="1019"/>
                  </a:cubicBezTo>
                  <a:cubicBezTo>
                    <a:pt x="1156" y="1017"/>
                    <a:pt x="1109" y="726"/>
                    <a:pt x="1145" y="510"/>
                  </a:cubicBezTo>
                  <a:cubicBezTo>
                    <a:pt x="1121" y="368"/>
                    <a:pt x="856" y="207"/>
                    <a:pt x="716" y="70"/>
                  </a:cubicBezTo>
                  <a:cubicBezTo>
                    <a:pt x="632" y="18"/>
                    <a:pt x="567" y="1"/>
                    <a:pt x="5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31"/>
            <p:cNvSpPr/>
            <p:nvPr/>
          </p:nvSpPr>
          <p:spPr>
            <a:xfrm>
              <a:off x="3209975" y="4234300"/>
              <a:ext cx="40225" cy="32400"/>
            </a:xfrm>
            <a:custGeom>
              <a:avLst/>
              <a:gdLst/>
              <a:ahLst/>
              <a:cxnLst/>
              <a:rect l="l" t="t" r="r" b="b"/>
              <a:pathLst>
                <a:path w="1609" h="1296" extrusionOk="0">
                  <a:moveTo>
                    <a:pt x="384" y="0"/>
                  </a:moveTo>
                  <a:lnTo>
                    <a:pt x="384" y="0"/>
                  </a:lnTo>
                  <a:cubicBezTo>
                    <a:pt x="661" y="436"/>
                    <a:pt x="1" y="694"/>
                    <a:pt x="635" y="1071"/>
                  </a:cubicBezTo>
                  <a:cubicBezTo>
                    <a:pt x="993" y="1296"/>
                    <a:pt x="1085" y="1199"/>
                    <a:pt x="1426" y="1241"/>
                  </a:cubicBezTo>
                  <a:cubicBezTo>
                    <a:pt x="1419" y="1007"/>
                    <a:pt x="1609" y="843"/>
                    <a:pt x="1429" y="545"/>
                  </a:cubicBezTo>
                  <a:lnTo>
                    <a:pt x="1429" y="545"/>
                  </a:lnTo>
                  <a:lnTo>
                    <a:pt x="1493" y="557"/>
                  </a:lnTo>
                  <a:cubicBezTo>
                    <a:pt x="1194" y="349"/>
                    <a:pt x="747" y="140"/>
                    <a:pt x="3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31"/>
            <p:cNvSpPr/>
            <p:nvPr/>
          </p:nvSpPr>
          <p:spPr>
            <a:xfrm>
              <a:off x="3309675" y="4665650"/>
              <a:ext cx="4300" cy="3150"/>
            </a:xfrm>
            <a:custGeom>
              <a:avLst/>
              <a:gdLst/>
              <a:ahLst/>
              <a:cxnLst/>
              <a:rect l="l" t="t" r="r" b="b"/>
              <a:pathLst>
                <a:path w="172" h="126" extrusionOk="0">
                  <a:moveTo>
                    <a:pt x="1" y="1"/>
                  </a:moveTo>
                  <a:cubicBezTo>
                    <a:pt x="1" y="36"/>
                    <a:pt x="36" y="76"/>
                    <a:pt x="72" y="121"/>
                  </a:cubicBezTo>
                  <a:cubicBezTo>
                    <a:pt x="82" y="124"/>
                    <a:pt x="93" y="126"/>
                    <a:pt x="103" y="126"/>
                  </a:cubicBezTo>
                  <a:cubicBezTo>
                    <a:pt x="127" y="126"/>
                    <a:pt x="150" y="115"/>
                    <a:pt x="171" y="74"/>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31"/>
            <p:cNvSpPr/>
            <p:nvPr/>
          </p:nvSpPr>
          <p:spPr>
            <a:xfrm>
              <a:off x="3122475" y="4029600"/>
              <a:ext cx="26950" cy="21350"/>
            </a:xfrm>
            <a:custGeom>
              <a:avLst/>
              <a:gdLst/>
              <a:ahLst/>
              <a:cxnLst/>
              <a:rect l="l" t="t" r="r" b="b"/>
              <a:pathLst>
                <a:path w="1078" h="854" extrusionOk="0">
                  <a:moveTo>
                    <a:pt x="244" y="0"/>
                  </a:moveTo>
                  <a:cubicBezTo>
                    <a:pt x="234" y="0"/>
                    <a:pt x="224" y="1"/>
                    <a:pt x="214" y="2"/>
                  </a:cubicBezTo>
                  <a:cubicBezTo>
                    <a:pt x="159" y="118"/>
                    <a:pt x="1" y="182"/>
                    <a:pt x="162" y="428"/>
                  </a:cubicBezTo>
                  <a:cubicBezTo>
                    <a:pt x="251" y="686"/>
                    <a:pt x="595" y="853"/>
                    <a:pt x="809" y="853"/>
                  </a:cubicBezTo>
                  <a:cubicBezTo>
                    <a:pt x="827" y="853"/>
                    <a:pt x="844" y="852"/>
                    <a:pt x="860" y="850"/>
                  </a:cubicBezTo>
                  <a:cubicBezTo>
                    <a:pt x="871" y="851"/>
                    <a:pt x="881" y="851"/>
                    <a:pt x="890" y="851"/>
                  </a:cubicBezTo>
                  <a:cubicBezTo>
                    <a:pt x="1077" y="851"/>
                    <a:pt x="973" y="608"/>
                    <a:pt x="957" y="456"/>
                  </a:cubicBezTo>
                  <a:cubicBezTo>
                    <a:pt x="785" y="243"/>
                    <a:pt x="472" y="0"/>
                    <a:pt x="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31"/>
            <p:cNvSpPr/>
            <p:nvPr/>
          </p:nvSpPr>
          <p:spPr>
            <a:xfrm>
              <a:off x="3221075" y="4438225"/>
              <a:ext cx="19300" cy="15500"/>
            </a:xfrm>
            <a:custGeom>
              <a:avLst/>
              <a:gdLst/>
              <a:ahLst/>
              <a:cxnLst/>
              <a:rect l="l" t="t" r="r" b="b"/>
              <a:pathLst>
                <a:path w="772" h="620" extrusionOk="0">
                  <a:moveTo>
                    <a:pt x="329" y="1"/>
                  </a:moveTo>
                  <a:cubicBezTo>
                    <a:pt x="311" y="1"/>
                    <a:pt x="293" y="3"/>
                    <a:pt x="274" y="9"/>
                  </a:cubicBezTo>
                  <a:cubicBezTo>
                    <a:pt x="271" y="9"/>
                    <a:pt x="269" y="9"/>
                    <a:pt x="266" y="9"/>
                  </a:cubicBezTo>
                  <a:cubicBezTo>
                    <a:pt x="0" y="9"/>
                    <a:pt x="139" y="351"/>
                    <a:pt x="163" y="516"/>
                  </a:cubicBezTo>
                  <a:cubicBezTo>
                    <a:pt x="245" y="592"/>
                    <a:pt x="313" y="619"/>
                    <a:pt x="373" y="619"/>
                  </a:cubicBezTo>
                  <a:cubicBezTo>
                    <a:pt x="520" y="619"/>
                    <a:pt x="620" y="456"/>
                    <a:pt x="772" y="449"/>
                  </a:cubicBezTo>
                  <a:cubicBezTo>
                    <a:pt x="641" y="329"/>
                    <a:pt x="530" y="1"/>
                    <a:pt x="3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31"/>
            <p:cNvSpPr/>
            <p:nvPr/>
          </p:nvSpPr>
          <p:spPr>
            <a:xfrm>
              <a:off x="3808350" y="3832775"/>
              <a:ext cx="159875" cy="133050"/>
            </a:xfrm>
            <a:custGeom>
              <a:avLst/>
              <a:gdLst/>
              <a:ahLst/>
              <a:cxnLst/>
              <a:rect l="l" t="t" r="r" b="b"/>
              <a:pathLst>
                <a:path w="6395" h="5322" extrusionOk="0">
                  <a:moveTo>
                    <a:pt x="2529" y="0"/>
                  </a:moveTo>
                  <a:cubicBezTo>
                    <a:pt x="2511" y="0"/>
                    <a:pt x="2490" y="1"/>
                    <a:pt x="2468" y="3"/>
                  </a:cubicBezTo>
                  <a:cubicBezTo>
                    <a:pt x="2302" y="294"/>
                    <a:pt x="1582" y="597"/>
                    <a:pt x="867" y="597"/>
                  </a:cubicBezTo>
                  <a:cubicBezTo>
                    <a:pt x="808" y="597"/>
                    <a:pt x="749" y="595"/>
                    <a:pt x="690" y="590"/>
                  </a:cubicBezTo>
                  <a:lnTo>
                    <a:pt x="690" y="590"/>
                  </a:lnTo>
                  <a:cubicBezTo>
                    <a:pt x="801" y="628"/>
                    <a:pt x="900" y="697"/>
                    <a:pt x="976" y="742"/>
                  </a:cubicBezTo>
                  <a:cubicBezTo>
                    <a:pt x="673" y="1102"/>
                    <a:pt x="256" y="1419"/>
                    <a:pt x="0" y="1791"/>
                  </a:cubicBezTo>
                  <a:cubicBezTo>
                    <a:pt x="427" y="2513"/>
                    <a:pt x="853" y="3553"/>
                    <a:pt x="1575" y="4003"/>
                  </a:cubicBezTo>
                  <a:cubicBezTo>
                    <a:pt x="1663" y="3938"/>
                    <a:pt x="1755" y="3912"/>
                    <a:pt x="1850" y="3912"/>
                  </a:cubicBezTo>
                  <a:cubicBezTo>
                    <a:pt x="2173" y="3912"/>
                    <a:pt x="2529" y="4212"/>
                    <a:pt x="2880" y="4313"/>
                  </a:cubicBezTo>
                  <a:cubicBezTo>
                    <a:pt x="2849" y="4382"/>
                    <a:pt x="2679" y="4476"/>
                    <a:pt x="2731" y="4495"/>
                  </a:cubicBezTo>
                  <a:cubicBezTo>
                    <a:pt x="3006" y="4470"/>
                    <a:pt x="3258" y="4219"/>
                    <a:pt x="3650" y="4219"/>
                  </a:cubicBezTo>
                  <a:cubicBezTo>
                    <a:pt x="3736" y="4219"/>
                    <a:pt x="3830" y="4231"/>
                    <a:pt x="3931" y="4261"/>
                  </a:cubicBezTo>
                  <a:cubicBezTo>
                    <a:pt x="4403" y="4574"/>
                    <a:pt x="3943" y="5012"/>
                    <a:pt x="3958" y="5322"/>
                  </a:cubicBezTo>
                  <a:cubicBezTo>
                    <a:pt x="4360" y="5083"/>
                    <a:pt x="4050" y="4363"/>
                    <a:pt x="4606" y="4121"/>
                  </a:cubicBezTo>
                  <a:cubicBezTo>
                    <a:pt x="4617" y="4125"/>
                    <a:pt x="4630" y="4127"/>
                    <a:pt x="4645" y="4127"/>
                  </a:cubicBezTo>
                  <a:cubicBezTo>
                    <a:pt x="4725" y="4127"/>
                    <a:pt x="4862" y="4079"/>
                    <a:pt x="4968" y="4079"/>
                  </a:cubicBezTo>
                  <a:cubicBezTo>
                    <a:pt x="5047" y="4079"/>
                    <a:pt x="5109" y="4106"/>
                    <a:pt x="5116" y="4202"/>
                  </a:cubicBezTo>
                  <a:cubicBezTo>
                    <a:pt x="5168" y="3939"/>
                    <a:pt x="5338" y="3775"/>
                    <a:pt x="5580" y="3657"/>
                  </a:cubicBezTo>
                  <a:cubicBezTo>
                    <a:pt x="5966" y="3730"/>
                    <a:pt x="6060" y="4024"/>
                    <a:pt x="6288" y="4164"/>
                  </a:cubicBezTo>
                  <a:cubicBezTo>
                    <a:pt x="5674" y="3667"/>
                    <a:pt x="5978" y="3188"/>
                    <a:pt x="5949" y="2719"/>
                  </a:cubicBezTo>
                  <a:cubicBezTo>
                    <a:pt x="5942" y="2645"/>
                    <a:pt x="5984" y="2625"/>
                    <a:pt x="6048" y="2625"/>
                  </a:cubicBezTo>
                  <a:cubicBezTo>
                    <a:pt x="6123" y="2625"/>
                    <a:pt x="6227" y="2651"/>
                    <a:pt x="6319" y="2651"/>
                  </a:cubicBezTo>
                  <a:cubicBezTo>
                    <a:pt x="6345" y="2651"/>
                    <a:pt x="6371" y="2649"/>
                    <a:pt x="6394" y="2643"/>
                  </a:cubicBezTo>
                  <a:cubicBezTo>
                    <a:pt x="6032" y="2447"/>
                    <a:pt x="5992" y="2236"/>
                    <a:pt x="5821" y="2025"/>
                  </a:cubicBezTo>
                  <a:cubicBezTo>
                    <a:pt x="6242" y="1920"/>
                    <a:pt x="5055" y="1265"/>
                    <a:pt x="5807" y="1265"/>
                  </a:cubicBezTo>
                  <a:cubicBezTo>
                    <a:pt x="5818" y="1265"/>
                    <a:pt x="5829" y="1265"/>
                    <a:pt x="5840" y="1265"/>
                  </a:cubicBezTo>
                  <a:cubicBezTo>
                    <a:pt x="5052" y="927"/>
                    <a:pt x="4628" y="721"/>
                    <a:pt x="3879" y="285"/>
                  </a:cubicBezTo>
                  <a:cubicBezTo>
                    <a:pt x="3683" y="291"/>
                    <a:pt x="3505" y="362"/>
                    <a:pt x="3307" y="362"/>
                  </a:cubicBezTo>
                  <a:cubicBezTo>
                    <a:pt x="3216" y="362"/>
                    <a:pt x="3120" y="347"/>
                    <a:pt x="3017" y="304"/>
                  </a:cubicBezTo>
                  <a:cubicBezTo>
                    <a:pt x="2573" y="288"/>
                    <a:pt x="2860" y="0"/>
                    <a:pt x="25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31"/>
            <p:cNvSpPr/>
            <p:nvPr/>
          </p:nvSpPr>
          <p:spPr>
            <a:xfrm>
              <a:off x="3133500" y="4641675"/>
              <a:ext cx="109825" cy="105525"/>
            </a:xfrm>
            <a:custGeom>
              <a:avLst/>
              <a:gdLst/>
              <a:ahLst/>
              <a:cxnLst/>
              <a:rect l="l" t="t" r="r" b="b"/>
              <a:pathLst>
                <a:path w="4393" h="4221" extrusionOk="0">
                  <a:moveTo>
                    <a:pt x="343" y="1258"/>
                  </a:moveTo>
                  <a:lnTo>
                    <a:pt x="343" y="1258"/>
                  </a:lnTo>
                  <a:cubicBezTo>
                    <a:pt x="330" y="1266"/>
                    <a:pt x="318" y="1275"/>
                    <a:pt x="307" y="1285"/>
                  </a:cubicBezTo>
                  <a:lnTo>
                    <a:pt x="307" y="1285"/>
                  </a:lnTo>
                  <a:cubicBezTo>
                    <a:pt x="319" y="1277"/>
                    <a:pt x="331" y="1268"/>
                    <a:pt x="343" y="1258"/>
                  </a:cubicBezTo>
                  <a:close/>
                  <a:moveTo>
                    <a:pt x="307" y="1285"/>
                  </a:moveTo>
                  <a:lnTo>
                    <a:pt x="307" y="1285"/>
                  </a:lnTo>
                  <a:cubicBezTo>
                    <a:pt x="224" y="1344"/>
                    <a:pt x="126" y="1381"/>
                    <a:pt x="0" y="1384"/>
                  </a:cubicBezTo>
                  <a:cubicBezTo>
                    <a:pt x="48" y="1405"/>
                    <a:pt x="86" y="1414"/>
                    <a:pt x="118" y="1414"/>
                  </a:cubicBezTo>
                  <a:cubicBezTo>
                    <a:pt x="210" y="1414"/>
                    <a:pt x="248" y="1339"/>
                    <a:pt x="307" y="1285"/>
                  </a:cubicBezTo>
                  <a:close/>
                  <a:moveTo>
                    <a:pt x="4391" y="2096"/>
                  </a:moveTo>
                  <a:cubicBezTo>
                    <a:pt x="4391" y="2098"/>
                    <a:pt x="4392" y="2099"/>
                    <a:pt x="4393" y="2101"/>
                  </a:cubicBezTo>
                  <a:cubicBezTo>
                    <a:pt x="4392" y="2099"/>
                    <a:pt x="4391" y="2098"/>
                    <a:pt x="4391" y="2096"/>
                  </a:cubicBezTo>
                  <a:close/>
                  <a:moveTo>
                    <a:pt x="1546" y="1"/>
                  </a:moveTo>
                  <a:lnTo>
                    <a:pt x="1674" y="145"/>
                  </a:lnTo>
                  <a:cubicBezTo>
                    <a:pt x="1637" y="300"/>
                    <a:pt x="1556" y="345"/>
                    <a:pt x="1455" y="345"/>
                  </a:cubicBezTo>
                  <a:cubicBezTo>
                    <a:pt x="1316" y="345"/>
                    <a:pt x="1141" y="259"/>
                    <a:pt x="993" y="259"/>
                  </a:cubicBezTo>
                  <a:cubicBezTo>
                    <a:pt x="962" y="259"/>
                    <a:pt x="931" y="263"/>
                    <a:pt x="902" y="273"/>
                  </a:cubicBezTo>
                  <a:lnTo>
                    <a:pt x="1156" y="526"/>
                  </a:lnTo>
                  <a:cubicBezTo>
                    <a:pt x="720" y="590"/>
                    <a:pt x="615" y="1036"/>
                    <a:pt x="343" y="1258"/>
                  </a:cubicBezTo>
                  <a:lnTo>
                    <a:pt x="343" y="1258"/>
                  </a:lnTo>
                  <a:cubicBezTo>
                    <a:pt x="368" y="1243"/>
                    <a:pt x="398" y="1233"/>
                    <a:pt x="435" y="1233"/>
                  </a:cubicBezTo>
                  <a:cubicBezTo>
                    <a:pt x="452" y="1233"/>
                    <a:pt x="470" y="1235"/>
                    <a:pt x="490" y="1239"/>
                  </a:cubicBezTo>
                  <a:cubicBezTo>
                    <a:pt x="668" y="1713"/>
                    <a:pt x="467" y="1822"/>
                    <a:pt x="353" y="2167"/>
                  </a:cubicBezTo>
                  <a:lnTo>
                    <a:pt x="642" y="2229"/>
                  </a:lnTo>
                  <a:cubicBezTo>
                    <a:pt x="628" y="2539"/>
                    <a:pt x="777" y="2800"/>
                    <a:pt x="725" y="3134"/>
                  </a:cubicBezTo>
                  <a:cubicBezTo>
                    <a:pt x="761" y="3060"/>
                    <a:pt x="793" y="3031"/>
                    <a:pt x="823" y="3031"/>
                  </a:cubicBezTo>
                  <a:cubicBezTo>
                    <a:pt x="913" y="3031"/>
                    <a:pt x="978" y="3305"/>
                    <a:pt x="1073" y="3389"/>
                  </a:cubicBezTo>
                  <a:cubicBezTo>
                    <a:pt x="1052" y="3702"/>
                    <a:pt x="500" y="3520"/>
                    <a:pt x="907" y="3865"/>
                  </a:cubicBezTo>
                  <a:cubicBezTo>
                    <a:pt x="963" y="3857"/>
                    <a:pt x="1019" y="3854"/>
                    <a:pt x="1077" y="3854"/>
                  </a:cubicBezTo>
                  <a:cubicBezTo>
                    <a:pt x="1652" y="3854"/>
                    <a:pt x="2309" y="4221"/>
                    <a:pt x="2932" y="4221"/>
                  </a:cubicBezTo>
                  <a:cubicBezTo>
                    <a:pt x="3072" y="4221"/>
                    <a:pt x="3211" y="4202"/>
                    <a:pt x="3346" y="4157"/>
                  </a:cubicBezTo>
                  <a:cubicBezTo>
                    <a:pt x="3711" y="3695"/>
                    <a:pt x="3924" y="3437"/>
                    <a:pt x="4206" y="2992"/>
                  </a:cubicBezTo>
                  <a:lnTo>
                    <a:pt x="4338" y="3164"/>
                  </a:lnTo>
                  <a:lnTo>
                    <a:pt x="4338" y="3164"/>
                  </a:lnTo>
                  <a:lnTo>
                    <a:pt x="4291" y="2040"/>
                  </a:lnTo>
                  <a:lnTo>
                    <a:pt x="4291" y="2040"/>
                  </a:lnTo>
                  <a:cubicBezTo>
                    <a:pt x="4326" y="2049"/>
                    <a:pt x="4358" y="2024"/>
                    <a:pt x="4391" y="2096"/>
                  </a:cubicBezTo>
                  <a:lnTo>
                    <a:pt x="4391" y="2096"/>
                  </a:lnTo>
                  <a:cubicBezTo>
                    <a:pt x="4099" y="1427"/>
                    <a:pt x="4055" y="670"/>
                    <a:pt x="3235" y="370"/>
                  </a:cubicBezTo>
                  <a:cubicBezTo>
                    <a:pt x="2645" y="304"/>
                    <a:pt x="2094" y="1"/>
                    <a:pt x="15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31"/>
            <p:cNvSpPr/>
            <p:nvPr/>
          </p:nvSpPr>
          <p:spPr>
            <a:xfrm>
              <a:off x="3191450" y="4374050"/>
              <a:ext cx="13525" cy="11650"/>
            </a:xfrm>
            <a:custGeom>
              <a:avLst/>
              <a:gdLst/>
              <a:ahLst/>
              <a:cxnLst/>
              <a:rect l="l" t="t" r="r" b="b"/>
              <a:pathLst>
                <a:path w="541" h="466" extrusionOk="0">
                  <a:moveTo>
                    <a:pt x="210" y="1"/>
                  </a:moveTo>
                  <a:cubicBezTo>
                    <a:pt x="76" y="1"/>
                    <a:pt x="0" y="92"/>
                    <a:pt x="86" y="293"/>
                  </a:cubicBezTo>
                  <a:cubicBezTo>
                    <a:pt x="159" y="373"/>
                    <a:pt x="266" y="466"/>
                    <a:pt x="384" y="466"/>
                  </a:cubicBezTo>
                  <a:cubicBezTo>
                    <a:pt x="493" y="402"/>
                    <a:pt x="540" y="167"/>
                    <a:pt x="304" y="13"/>
                  </a:cubicBezTo>
                  <a:cubicBezTo>
                    <a:pt x="270" y="5"/>
                    <a:pt x="239" y="1"/>
                    <a:pt x="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31"/>
            <p:cNvSpPr/>
            <p:nvPr/>
          </p:nvSpPr>
          <p:spPr>
            <a:xfrm>
              <a:off x="3202300" y="4419125"/>
              <a:ext cx="7575" cy="6000"/>
            </a:xfrm>
            <a:custGeom>
              <a:avLst/>
              <a:gdLst/>
              <a:ahLst/>
              <a:cxnLst/>
              <a:rect l="l" t="t" r="r" b="b"/>
              <a:pathLst>
                <a:path w="303" h="240" extrusionOk="0">
                  <a:moveTo>
                    <a:pt x="87" y="1"/>
                  </a:moveTo>
                  <a:cubicBezTo>
                    <a:pt x="37" y="1"/>
                    <a:pt x="0" y="36"/>
                    <a:pt x="9" y="98"/>
                  </a:cubicBezTo>
                  <a:cubicBezTo>
                    <a:pt x="40" y="135"/>
                    <a:pt x="60" y="238"/>
                    <a:pt x="119" y="238"/>
                  </a:cubicBezTo>
                  <a:cubicBezTo>
                    <a:pt x="128" y="238"/>
                    <a:pt x="138" y="236"/>
                    <a:pt x="149" y="230"/>
                  </a:cubicBezTo>
                  <a:cubicBezTo>
                    <a:pt x="208" y="214"/>
                    <a:pt x="303" y="240"/>
                    <a:pt x="256" y="133"/>
                  </a:cubicBezTo>
                  <a:cubicBezTo>
                    <a:pt x="210" y="41"/>
                    <a:pt x="141" y="1"/>
                    <a:pt x="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31"/>
            <p:cNvSpPr/>
            <p:nvPr/>
          </p:nvSpPr>
          <p:spPr>
            <a:xfrm>
              <a:off x="3172200" y="4575225"/>
              <a:ext cx="8450" cy="7225"/>
            </a:xfrm>
            <a:custGeom>
              <a:avLst/>
              <a:gdLst/>
              <a:ahLst/>
              <a:cxnLst/>
              <a:rect l="l" t="t" r="r" b="b"/>
              <a:pathLst>
                <a:path w="338" h="289" extrusionOk="0">
                  <a:moveTo>
                    <a:pt x="304" y="0"/>
                  </a:moveTo>
                  <a:cubicBezTo>
                    <a:pt x="153" y="0"/>
                    <a:pt x="0" y="107"/>
                    <a:pt x="186" y="288"/>
                  </a:cubicBezTo>
                  <a:cubicBezTo>
                    <a:pt x="311" y="262"/>
                    <a:pt x="337" y="137"/>
                    <a:pt x="332" y="2"/>
                  </a:cubicBezTo>
                  <a:cubicBezTo>
                    <a:pt x="323" y="1"/>
                    <a:pt x="314" y="0"/>
                    <a:pt x="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31"/>
            <p:cNvSpPr/>
            <p:nvPr/>
          </p:nvSpPr>
          <p:spPr>
            <a:xfrm>
              <a:off x="3156175" y="4633975"/>
              <a:ext cx="11975" cy="6475"/>
            </a:xfrm>
            <a:custGeom>
              <a:avLst/>
              <a:gdLst/>
              <a:ahLst/>
              <a:cxnLst/>
              <a:rect l="l" t="t" r="r" b="b"/>
              <a:pathLst>
                <a:path w="479" h="259" extrusionOk="0">
                  <a:moveTo>
                    <a:pt x="0" y="1"/>
                  </a:moveTo>
                  <a:lnTo>
                    <a:pt x="128" y="145"/>
                  </a:lnTo>
                  <a:lnTo>
                    <a:pt x="478" y="25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31"/>
            <p:cNvSpPr/>
            <p:nvPr/>
          </p:nvSpPr>
          <p:spPr>
            <a:xfrm>
              <a:off x="3149425" y="4747950"/>
              <a:ext cx="4800" cy="6050"/>
            </a:xfrm>
            <a:custGeom>
              <a:avLst/>
              <a:gdLst/>
              <a:ahLst/>
              <a:cxnLst/>
              <a:rect l="l" t="t" r="r" b="b"/>
              <a:pathLst>
                <a:path w="192" h="242" extrusionOk="0">
                  <a:moveTo>
                    <a:pt x="40" y="0"/>
                  </a:moveTo>
                  <a:cubicBezTo>
                    <a:pt x="0" y="95"/>
                    <a:pt x="57" y="221"/>
                    <a:pt x="123" y="242"/>
                  </a:cubicBezTo>
                  <a:cubicBezTo>
                    <a:pt x="192" y="195"/>
                    <a:pt x="137" y="34"/>
                    <a:pt x="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31"/>
            <p:cNvSpPr/>
            <p:nvPr/>
          </p:nvSpPr>
          <p:spPr>
            <a:xfrm>
              <a:off x="3120750" y="4698225"/>
              <a:ext cx="13300" cy="10425"/>
            </a:xfrm>
            <a:custGeom>
              <a:avLst/>
              <a:gdLst/>
              <a:ahLst/>
              <a:cxnLst/>
              <a:rect l="l" t="t" r="r" b="b"/>
              <a:pathLst>
                <a:path w="532" h="417" extrusionOk="0">
                  <a:moveTo>
                    <a:pt x="531" y="0"/>
                  </a:moveTo>
                  <a:cubicBezTo>
                    <a:pt x="481" y="160"/>
                    <a:pt x="376" y="177"/>
                    <a:pt x="274" y="177"/>
                  </a:cubicBezTo>
                  <a:cubicBezTo>
                    <a:pt x="247" y="177"/>
                    <a:pt x="220" y="176"/>
                    <a:pt x="195" y="176"/>
                  </a:cubicBezTo>
                  <a:cubicBezTo>
                    <a:pt x="87" y="176"/>
                    <a:pt x="1" y="197"/>
                    <a:pt x="18" y="417"/>
                  </a:cubicBezTo>
                  <a:cubicBezTo>
                    <a:pt x="64" y="409"/>
                    <a:pt x="120" y="263"/>
                    <a:pt x="177" y="263"/>
                  </a:cubicBezTo>
                  <a:cubicBezTo>
                    <a:pt x="201" y="263"/>
                    <a:pt x="225" y="288"/>
                    <a:pt x="250" y="358"/>
                  </a:cubicBezTo>
                  <a:cubicBezTo>
                    <a:pt x="262" y="360"/>
                    <a:pt x="274" y="361"/>
                    <a:pt x="286" y="361"/>
                  </a:cubicBezTo>
                  <a:cubicBezTo>
                    <a:pt x="450" y="361"/>
                    <a:pt x="494" y="151"/>
                    <a:pt x="5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31"/>
            <p:cNvSpPr/>
            <p:nvPr/>
          </p:nvSpPr>
          <p:spPr>
            <a:xfrm>
              <a:off x="2833450" y="4905675"/>
              <a:ext cx="88125" cy="88000"/>
            </a:xfrm>
            <a:custGeom>
              <a:avLst/>
              <a:gdLst/>
              <a:ahLst/>
              <a:cxnLst/>
              <a:rect l="l" t="t" r="r" b="b"/>
              <a:pathLst>
                <a:path w="3525" h="3520" extrusionOk="0">
                  <a:moveTo>
                    <a:pt x="1859" y="0"/>
                  </a:moveTo>
                  <a:cubicBezTo>
                    <a:pt x="1464" y="0"/>
                    <a:pt x="1090" y="345"/>
                    <a:pt x="746" y="345"/>
                  </a:cubicBezTo>
                  <a:cubicBezTo>
                    <a:pt x="726" y="345"/>
                    <a:pt x="707" y="344"/>
                    <a:pt x="687" y="341"/>
                  </a:cubicBezTo>
                  <a:lnTo>
                    <a:pt x="687" y="341"/>
                  </a:lnTo>
                  <a:cubicBezTo>
                    <a:pt x="697" y="360"/>
                    <a:pt x="708" y="374"/>
                    <a:pt x="713" y="398"/>
                  </a:cubicBezTo>
                  <a:cubicBezTo>
                    <a:pt x="394" y="673"/>
                    <a:pt x="360" y="850"/>
                    <a:pt x="266" y="1265"/>
                  </a:cubicBezTo>
                  <a:cubicBezTo>
                    <a:pt x="221" y="1236"/>
                    <a:pt x="197" y="1224"/>
                    <a:pt x="183" y="1182"/>
                  </a:cubicBezTo>
                  <a:lnTo>
                    <a:pt x="183" y="1182"/>
                  </a:lnTo>
                  <a:cubicBezTo>
                    <a:pt x="154" y="1497"/>
                    <a:pt x="112" y="1909"/>
                    <a:pt x="296" y="2255"/>
                  </a:cubicBezTo>
                  <a:cubicBezTo>
                    <a:pt x="255" y="2323"/>
                    <a:pt x="195" y="2329"/>
                    <a:pt x="135" y="2329"/>
                  </a:cubicBezTo>
                  <a:cubicBezTo>
                    <a:pt x="123" y="2329"/>
                    <a:pt x="110" y="2328"/>
                    <a:pt x="97" y="2328"/>
                  </a:cubicBezTo>
                  <a:cubicBezTo>
                    <a:pt x="61" y="2328"/>
                    <a:pt x="27" y="2331"/>
                    <a:pt x="0" y="2349"/>
                  </a:cubicBezTo>
                  <a:cubicBezTo>
                    <a:pt x="185" y="2392"/>
                    <a:pt x="370" y="2366"/>
                    <a:pt x="472" y="2629"/>
                  </a:cubicBezTo>
                  <a:lnTo>
                    <a:pt x="251" y="2903"/>
                  </a:lnTo>
                  <a:cubicBezTo>
                    <a:pt x="346" y="2841"/>
                    <a:pt x="424" y="2815"/>
                    <a:pt x="489" y="2815"/>
                  </a:cubicBezTo>
                  <a:cubicBezTo>
                    <a:pt x="789" y="2815"/>
                    <a:pt x="835" y="3360"/>
                    <a:pt x="1154" y="3360"/>
                  </a:cubicBezTo>
                  <a:cubicBezTo>
                    <a:pt x="1219" y="3360"/>
                    <a:pt x="1296" y="3337"/>
                    <a:pt x="1388" y="3282"/>
                  </a:cubicBezTo>
                  <a:lnTo>
                    <a:pt x="1388" y="3282"/>
                  </a:lnTo>
                  <a:cubicBezTo>
                    <a:pt x="1464" y="3394"/>
                    <a:pt x="1336" y="3422"/>
                    <a:pt x="1315" y="3477"/>
                  </a:cubicBezTo>
                  <a:cubicBezTo>
                    <a:pt x="1377" y="3507"/>
                    <a:pt x="1440" y="3520"/>
                    <a:pt x="1503" y="3520"/>
                  </a:cubicBezTo>
                  <a:cubicBezTo>
                    <a:pt x="1861" y="3520"/>
                    <a:pt x="2232" y="3108"/>
                    <a:pt x="2656" y="3108"/>
                  </a:cubicBezTo>
                  <a:cubicBezTo>
                    <a:pt x="2726" y="3108"/>
                    <a:pt x="2797" y="3119"/>
                    <a:pt x="2871" y="3145"/>
                  </a:cubicBezTo>
                  <a:cubicBezTo>
                    <a:pt x="3418" y="2667"/>
                    <a:pt x="3519" y="1907"/>
                    <a:pt x="3524" y="1165"/>
                  </a:cubicBezTo>
                  <a:cubicBezTo>
                    <a:pt x="3453" y="838"/>
                    <a:pt x="3382" y="611"/>
                    <a:pt x="3077" y="512"/>
                  </a:cubicBezTo>
                  <a:cubicBezTo>
                    <a:pt x="2886" y="436"/>
                    <a:pt x="2713" y="106"/>
                    <a:pt x="2531" y="106"/>
                  </a:cubicBezTo>
                  <a:cubicBezTo>
                    <a:pt x="2474" y="106"/>
                    <a:pt x="2416" y="139"/>
                    <a:pt x="2357" y="223"/>
                  </a:cubicBezTo>
                  <a:cubicBezTo>
                    <a:pt x="2188" y="58"/>
                    <a:pt x="2022" y="0"/>
                    <a:pt x="18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31"/>
            <p:cNvSpPr/>
            <p:nvPr/>
          </p:nvSpPr>
          <p:spPr>
            <a:xfrm>
              <a:off x="2844925" y="4911725"/>
              <a:ext cx="5725" cy="2500"/>
            </a:xfrm>
            <a:custGeom>
              <a:avLst/>
              <a:gdLst/>
              <a:ahLst/>
              <a:cxnLst/>
              <a:rect l="l" t="t" r="r" b="b"/>
              <a:pathLst>
                <a:path w="229" h="100" extrusionOk="0">
                  <a:moveTo>
                    <a:pt x="46" y="1"/>
                  </a:moveTo>
                  <a:cubicBezTo>
                    <a:pt x="30" y="1"/>
                    <a:pt x="15" y="2"/>
                    <a:pt x="1" y="4"/>
                  </a:cubicBezTo>
                  <a:cubicBezTo>
                    <a:pt x="74" y="64"/>
                    <a:pt x="152" y="90"/>
                    <a:pt x="228" y="99"/>
                  </a:cubicBezTo>
                  <a:cubicBezTo>
                    <a:pt x="188" y="24"/>
                    <a:pt x="112" y="1"/>
                    <a:pt x="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31"/>
            <p:cNvSpPr/>
            <p:nvPr/>
          </p:nvSpPr>
          <p:spPr>
            <a:xfrm>
              <a:off x="3094900" y="4362675"/>
              <a:ext cx="12575" cy="11725"/>
            </a:xfrm>
            <a:custGeom>
              <a:avLst/>
              <a:gdLst/>
              <a:ahLst/>
              <a:cxnLst/>
              <a:rect l="l" t="t" r="r" b="b"/>
              <a:pathLst>
                <a:path w="503" h="469" extrusionOk="0">
                  <a:moveTo>
                    <a:pt x="125" y="1"/>
                  </a:moveTo>
                  <a:cubicBezTo>
                    <a:pt x="60" y="1"/>
                    <a:pt x="11" y="36"/>
                    <a:pt x="0" y="130"/>
                  </a:cubicBezTo>
                  <a:cubicBezTo>
                    <a:pt x="78" y="276"/>
                    <a:pt x="191" y="468"/>
                    <a:pt x="359" y="468"/>
                  </a:cubicBezTo>
                  <a:cubicBezTo>
                    <a:pt x="360" y="468"/>
                    <a:pt x="361" y="468"/>
                    <a:pt x="362" y="468"/>
                  </a:cubicBezTo>
                  <a:cubicBezTo>
                    <a:pt x="407" y="393"/>
                    <a:pt x="502" y="272"/>
                    <a:pt x="391" y="113"/>
                  </a:cubicBezTo>
                  <a:cubicBezTo>
                    <a:pt x="304" y="51"/>
                    <a:pt x="203" y="1"/>
                    <a:pt x="1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31"/>
            <p:cNvSpPr/>
            <p:nvPr/>
          </p:nvSpPr>
          <p:spPr>
            <a:xfrm>
              <a:off x="3095650" y="4522150"/>
              <a:ext cx="3825" cy="1975"/>
            </a:xfrm>
            <a:custGeom>
              <a:avLst/>
              <a:gdLst/>
              <a:ahLst/>
              <a:cxnLst/>
              <a:rect l="l" t="t" r="r" b="b"/>
              <a:pathLst>
                <a:path w="153" h="79" extrusionOk="0">
                  <a:moveTo>
                    <a:pt x="119" y="0"/>
                  </a:moveTo>
                  <a:lnTo>
                    <a:pt x="1" y="55"/>
                  </a:lnTo>
                  <a:lnTo>
                    <a:pt x="62" y="78"/>
                  </a:lnTo>
                  <a:cubicBezTo>
                    <a:pt x="91" y="57"/>
                    <a:pt x="152" y="78"/>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31"/>
            <p:cNvSpPr/>
            <p:nvPr/>
          </p:nvSpPr>
          <p:spPr>
            <a:xfrm>
              <a:off x="3082275" y="4522550"/>
              <a:ext cx="4525" cy="2275"/>
            </a:xfrm>
            <a:custGeom>
              <a:avLst/>
              <a:gdLst/>
              <a:ahLst/>
              <a:cxnLst/>
              <a:rect l="l" t="t" r="r" b="b"/>
              <a:pathLst>
                <a:path w="181" h="91" extrusionOk="0">
                  <a:moveTo>
                    <a:pt x="1" y="1"/>
                  </a:moveTo>
                  <a:lnTo>
                    <a:pt x="34" y="46"/>
                  </a:lnTo>
                  <a:cubicBezTo>
                    <a:pt x="54" y="53"/>
                    <a:pt x="107" y="90"/>
                    <a:pt x="145" y="90"/>
                  </a:cubicBezTo>
                  <a:cubicBezTo>
                    <a:pt x="160" y="90"/>
                    <a:pt x="173" y="85"/>
                    <a:pt x="181" y="7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31"/>
            <p:cNvSpPr/>
            <p:nvPr/>
          </p:nvSpPr>
          <p:spPr>
            <a:xfrm>
              <a:off x="3058900" y="4471875"/>
              <a:ext cx="24475" cy="28975"/>
            </a:xfrm>
            <a:custGeom>
              <a:avLst/>
              <a:gdLst/>
              <a:ahLst/>
              <a:cxnLst/>
              <a:rect l="l" t="t" r="r" b="b"/>
              <a:pathLst>
                <a:path w="979" h="1159" extrusionOk="0">
                  <a:moveTo>
                    <a:pt x="389" y="0"/>
                  </a:moveTo>
                  <a:cubicBezTo>
                    <a:pt x="259" y="0"/>
                    <a:pt x="176" y="87"/>
                    <a:pt x="74" y="87"/>
                  </a:cubicBezTo>
                  <a:cubicBezTo>
                    <a:pt x="50" y="87"/>
                    <a:pt x="26" y="83"/>
                    <a:pt x="0" y="72"/>
                  </a:cubicBezTo>
                  <a:lnTo>
                    <a:pt x="0" y="72"/>
                  </a:lnTo>
                  <a:cubicBezTo>
                    <a:pt x="24" y="531"/>
                    <a:pt x="202" y="602"/>
                    <a:pt x="135" y="1029"/>
                  </a:cubicBezTo>
                  <a:lnTo>
                    <a:pt x="481" y="972"/>
                  </a:lnTo>
                  <a:cubicBezTo>
                    <a:pt x="552" y="1107"/>
                    <a:pt x="610" y="1159"/>
                    <a:pt x="660" y="1159"/>
                  </a:cubicBezTo>
                  <a:cubicBezTo>
                    <a:pt x="790" y="1159"/>
                    <a:pt x="864" y="809"/>
                    <a:pt x="962" y="706"/>
                  </a:cubicBezTo>
                  <a:cubicBezTo>
                    <a:pt x="978" y="519"/>
                    <a:pt x="784" y="188"/>
                    <a:pt x="663" y="112"/>
                  </a:cubicBezTo>
                  <a:cubicBezTo>
                    <a:pt x="549" y="27"/>
                    <a:pt x="461" y="0"/>
                    <a:pt x="3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31"/>
            <p:cNvSpPr/>
            <p:nvPr/>
          </p:nvSpPr>
          <p:spPr>
            <a:xfrm>
              <a:off x="2852925" y="5013125"/>
              <a:ext cx="1750" cy="2450"/>
            </a:xfrm>
            <a:custGeom>
              <a:avLst/>
              <a:gdLst/>
              <a:ahLst/>
              <a:cxnLst/>
              <a:rect l="l" t="t" r="r" b="b"/>
              <a:pathLst>
                <a:path w="70" h="98" extrusionOk="0">
                  <a:moveTo>
                    <a:pt x="69" y="0"/>
                  </a:moveTo>
                  <a:lnTo>
                    <a:pt x="1" y="97"/>
                  </a:lnTo>
                  <a:lnTo>
                    <a:pt x="36" y="83"/>
                  </a:lnTo>
                  <a:lnTo>
                    <a:pt x="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31"/>
            <p:cNvSpPr/>
            <p:nvPr/>
          </p:nvSpPr>
          <p:spPr>
            <a:xfrm>
              <a:off x="3072500" y="4500000"/>
              <a:ext cx="925" cy="2875"/>
            </a:xfrm>
            <a:custGeom>
              <a:avLst/>
              <a:gdLst/>
              <a:ahLst/>
              <a:cxnLst/>
              <a:rect l="l" t="t" r="r" b="b"/>
              <a:pathLst>
                <a:path w="37" h="115" extrusionOk="0">
                  <a:moveTo>
                    <a:pt x="1" y="1"/>
                  </a:moveTo>
                  <a:lnTo>
                    <a:pt x="36" y="114"/>
                  </a:lnTo>
                  <a:lnTo>
                    <a:pt x="32" y="1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31"/>
            <p:cNvSpPr/>
            <p:nvPr/>
          </p:nvSpPr>
          <p:spPr>
            <a:xfrm>
              <a:off x="2773350" y="5469750"/>
              <a:ext cx="5725" cy="4425"/>
            </a:xfrm>
            <a:custGeom>
              <a:avLst/>
              <a:gdLst/>
              <a:ahLst/>
              <a:cxnLst/>
              <a:rect l="l" t="t" r="r" b="b"/>
              <a:pathLst>
                <a:path w="229" h="177" extrusionOk="0">
                  <a:moveTo>
                    <a:pt x="228" y="1"/>
                  </a:moveTo>
                  <a:lnTo>
                    <a:pt x="1" y="176"/>
                  </a:lnTo>
                  <a:lnTo>
                    <a:pt x="1" y="176"/>
                  </a:lnTo>
                  <a:lnTo>
                    <a:pt x="65" y="159"/>
                  </a:lnTo>
                  <a:lnTo>
                    <a:pt x="2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31"/>
            <p:cNvSpPr/>
            <p:nvPr/>
          </p:nvSpPr>
          <p:spPr>
            <a:xfrm>
              <a:off x="2832450" y="5005250"/>
              <a:ext cx="3875" cy="2100"/>
            </a:xfrm>
            <a:custGeom>
              <a:avLst/>
              <a:gdLst/>
              <a:ahLst/>
              <a:cxnLst/>
              <a:rect l="l" t="t" r="r" b="b"/>
              <a:pathLst>
                <a:path w="155" h="84" extrusionOk="0">
                  <a:moveTo>
                    <a:pt x="154" y="0"/>
                  </a:moveTo>
                  <a:lnTo>
                    <a:pt x="0" y="83"/>
                  </a:lnTo>
                  <a:lnTo>
                    <a:pt x="0" y="83"/>
                  </a:lnTo>
                  <a:lnTo>
                    <a:pt x="109" y="41"/>
                  </a:lnTo>
                  <a:lnTo>
                    <a:pt x="1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31"/>
            <p:cNvSpPr/>
            <p:nvPr/>
          </p:nvSpPr>
          <p:spPr>
            <a:xfrm>
              <a:off x="2818050" y="5012000"/>
              <a:ext cx="4175" cy="3525"/>
            </a:xfrm>
            <a:custGeom>
              <a:avLst/>
              <a:gdLst/>
              <a:ahLst/>
              <a:cxnLst/>
              <a:rect l="l" t="t" r="r" b="b"/>
              <a:pathLst>
                <a:path w="167" h="141" extrusionOk="0">
                  <a:moveTo>
                    <a:pt x="84" y="0"/>
                  </a:moveTo>
                  <a:cubicBezTo>
                    <a:pt x="60" y="57"/>
                    <a:pt x="1" y="126"/>
                    <a:pt x="84" y="140"/>
                  </a:cubicBezTo>
                  <a:cubicBezTo>
                    <a:pt x="166" y="86"/>
                    <a:pt x="119" y="57"/>
                    <a:pt x="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31"/>
            <p:cNvSpPr/>
            <p:nvPr/>
          </p:nvSpPr>
          <p:spPr>
            <a:xfrm>
              <a:off x="2832850" y="4945475"/>
              <a:ext cx="3175" cy="3075"/>
            </a:xfrm>
            <a:custGeom>
              <a:avLst/>
              <a:gdLst/>
              <a:ahLst/>
              <a:cxnLst/>
              <a:rect l="l" t="t" r="r" b="b"/>
              <a:pathLst>
                <a:path w="127" h="123" extrusionOk="0">
                  <a:moveTo>
                    <a:pt x="22" y="0"/>
                  </a:moveTo>
                  <a:cubicBezTo>
                    <a:pt x="10" y="0"/>
                    <a:pt x="2" y="18"/>
                    <a:pt x="1" y="68"/>
                  </a:cubicBezTo>
                  <a:cubicBezTo>
                    <a:pt x="46" y="70"/>
                    <a:pt x="72" y="122"/>
                    <a:pt x="102" y="122"/>
                  </a:cubicBezTo>
                  <a:cubicBezTo>
                    <a:pt x="110" y="122"/>
                    <a:pt x="118" y="119"/>
                    <a:pt x="126" y="111"/>
                  </a:cubicBezTo>
                  <a:cubicBezTo>
                    <a:pt x="95" y="93"/>
                    <a:pt x="49" y="0"/>
                    <a:pt x="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31"/>
            <p:cNvSpPr/>
            <p:nvPr/>
          </p:nvSpPr>
          <p:spPr>
            <a:xfrm>
              <a:off x="2833575" y="4919075"/>
              <a:ext cx="9300" cy="7050"/>
            </a:xfrm>
            <a:custGeom>
              <a:avLst/>
              <a:gdLst/>
              <a:ahLst/>
              <a:cxnLst/>
              <a:rect l="l" t="t" r="r" b="b"/>
              <a:pathLst>
                <a:path w="372" h="282" extrusionOk="0">
                  <a:moveTo>
                    <a:pt x="330" y="1"/>
                  </a:moveTo>
                  <a:cubicBezTo>
                    <a:pt x="264" y="1"/>
                    <a:pt x="171" y="145"/>
                    <a:pt x="54" y="145"/>
                  </a:cubicBezTo>
                  <a:cubicBezTo>
                    <a:pt x="37" y="145"/>
                    <a:pt x="19" y="142"/>
                    <a:pt x="0" y="134"/>
                  </a:cubicBezTo>
                  <a:lnTo>
                    <a:pt x="0" y="134"/>
                  </a:lnTo>
                  <a:cubicBezTo>
                    <a:pt x="39" y="243"/>
                    <a:pt x="79" y="282"/>
                    <a:pt x="118" y="282"/>
                  </a:cubicBezTo>
                  <a:cubicBezTo>
                    <a:pt x="205" y="282"/>
                    <a:pt x="291" y="93"/>
                    <a:pt x="372" y="28"/>
                  </a:cubicBezTo>
                  <a:cubicBezTo>
                    <a:pt x="360" y="9"/>
                    <a:pt x="346" y="1"/>
                    <a:pt x="3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31"/>
            <p:cNvSpPr/>
            <p:nvPr/>
          </p:nvSpPr>
          <p:spPr>
            <a:xfrm>
              <a:off x="2827875" y="4945150"/>
              <a:ext cx="3875" cy="6850"/>
            </a:xfrm>
            <a:custGeom>
              <a:avLst/>
              <a:gdLst/>
              <a:ahLst/>
              <a:cxnLst/>
              <a:rect l="l" t="t" r="r" b="b"/>
              <a:pathLst>
                <a:path w="155" h="274" extrusionOk="0">
                  <a:moveTo>
                    <a:pt x="62" y="1"/>
                  </a:moveTo>
                  <a:lnTo>
                    <a:pt x="1" y="230"/>
                  </a:lnTo>
                  <a:lnTo>
                    <a:pt x="72" y="273"/>
                  </a:lnTo>
                  <a:lnTo>
                    <a:pt x="155" y="53"/>
                  </a:lnTo>
                  <a:lnTo>
                    <a:pt x="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31"/>
            <p:cNvSpPr/>
            <p:nvPr/>
          </p:nvSpPr>
          <p:spPr>
            <a:xfrm>
              <a:off x="3013000" y="4466625"/>
              <a:ext cx="9675" cy="8525"/>
            </a:xfrm>
            <a:custGeom>
              <a:avLst/>
              <a:gdLst/>
              <a:ahLst/>
              <a:cxnLst/>
              <a:rect l="l" t="t" r="r" b="b"/>
              <a:pathLst>
                <a:path w="387" h="341" extrusionOk="0">
                  <a:moveTo>
                    <a:pt x="213" y="1"/>
                  </a:moveTo>
                  <a:cubicBezTo>
                    <a:pt x="95" y="1"/>
                    <a:pt x="0" y="170"/>
                    <a:pt x="224" y="339"/>
                  </a:cubicBezTo>
                  <a:cubicBezTo>
                    <a:pt x="231" y="340"/>
                    <a:pt x="239" y="340"/>
                    <a:pt x="246" y="340"/>
                  </a:cubicBezTo>
                  <a:cubicBezTo>
                    <a:pt x="344" y="340"/>
                    <a:pt x="387" y="239"/>
                    <a:pt x="354" y="104"/>
                  </a:cubicBezTo>
                  <a:cubicBezTo>
                    <a:pt x="317" y="31"/>
                    <a:pt x="263" y="1"/>
                    <a:pt x="2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31"/>
            <p:cNvSpPr/>
            <p:nvPr/>
          </p:nvSpPr>
          <p:spPr>
            <a:xfrm>
              <a:off x="3014175" y="4485100"/>
              <a:ext cx="7025" cy="5950"/>
            </a:xfrm>
            <a:custGeom>
              <a:avLst/>
              <a:gdLst/>
              <a:ahLst/>
              <a:cxnLst/>
              <a:rect l="l" t="t" r="r" b="b"/>
              <a:pathLst>
                <a:path w="281" h="238" extrusionOk="0">
                  <a:moveTo>
                    <a:pt x="118" y="1"/>
                  </a:moveTo>
                  <a:cubicBezTo>
                    <a:pt x="46" y="1"/>
                    <a:pt x="1" y="72"/>
                    <a:pt x="84" y="201"/>
                  </a:cubicBezTo>
                  <a:cubicBezTo>
                    <a:pt x="119" y="227"/>
                    <a:pt x="145" y="238"/>
                    <a:pt x="167" y="238"/>
                  </a:cubicBezTo>
                  <a:cubicBezTo>
                    <a:pt x="218" y="238"/>
                    <a:pt x="242" y="179"/>
                    <a:pt x="281" y="128"/>
                  </a:cubicBezTo>
                  <a:cubicBezTo>
                    <a:pt x="241" y="41"/>
                    <a:pt x="172" y="1"/>
                    <a:pt x="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31"/>
            <p:cNvSpPr/>
            <p:nvPr/>
          </p:nvSpPr>
          <p:spPr>
            <a:xfrm>
              <a:off x="3002575" y="4455500"/>
              <a:ext cx="4850" cy="4250"/>
            </a:xfrm>
            <a:custGeom>
              <a:avLst/>
              <a:gdLst/>
              <a:ahLst/>
              <a:cxnLst/>
              <a:rect l="l" t="t" r="r" b="b"/>
              <a:pathLst>
                <a:path w="194" h="170" extrusionOk="0">
                  <a:moveTo>
                    <a:pt x="46" y="0"/>
                  </a:moveTo>
                  <a:cubicBezTo>
                    <a:pt x="11" y="0"/>
                    <a:pt x="0" y="27"/>
                    <a:pt x="58" y="132"/>
                  </a:cubicBezTo>
                  <a:cubicBezTo>
                    <a:pt x="99" y="159"/>
                    <a:pt x="125" y="170"/>
                    <a:pt x="141" y="170"/>
                  </a:cubicBezTo>
                  <a:cubicBezTo>
                    <a:pt x="194" y="170"/>
                    <a:pt x="151" y="64"/>
                    <a:pt x="191" y="33"/>
                  </a:cubicBezTo>
                  <a:cubicBezTo>
                    <a:pt x="148" y="31"/>
                    <a:pt x="83" y="0"/>
                    <a:pt x="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31"/>
            <p:cNvSpPr/>
            <p:nvPr/>
          </p:nvSpPr>
          <p:spPr>
            <a:xfrm>
              <a:off x="2966650" y="4380450"/>
              <a:ext cx="8200" cy="14550"/>
            </a:xfrm>
            <a:custGeom>
              <a:avLst/>
              <a:gdLst/>
              <a:ahLst/>
              <a:cxnLst/>
              <a:rect l="l" t="t" r="r" b="b"/>
              <a:pathLst>
                <a:path w="328" h="582" extrusionOk="0">
                  <a:moveTo>
                    <a:pt x="201" y="0"/>
                  </a:moveTo>
                  <a:cubicBezTo>
                    <a:pt x="0" y="0"/>
                    <a:pt x="217" y="407"/>
                    <a:pt x="110" y="582"/>
                  </a:cubicBezTo>
                  <a:cubicBezTo>
                    <a:pt x="259" y="468"/>
                    <a:pt x="327" y="314"/>
                    <a:pt x="275" y="13"/>
                  </a:cubicBezTo>
                  <a:cubicBezTo>
                    <a:pt x="246" y="4"/>
                    <a:pt x="222" y="0"/>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31"/>
            <p:cNvSpPr/>
            <p:nvPr/>
          </p:nvSpPr>
          <p:spPr>
            <a:xfrm>
              <a:off x="2963700" y="4379050"/>
              <a:ext cx="1975" cy="2975"/>
            </a:xfrm>
            <a:custGeom>
              <a:avLst/>
              <a:gdLst/>
              <a:ahLst/>
              <a:cxnLst/>
              <a:rect l="l" t="t" r="r" b="b"/>
              <a:pathLst>
                <a:path w="79" h="119" extrusionOk="0">
                  <a:moveTo>
                    <a:pt x="26" y="1"/>
                  </a:moveTo>
                  <a:cubicBezTo>
                    <a:pt x="1" y="1"/>
                    <a:pt x="31" y="77"/>
                    <a:pt x="43" y="119"/>
                  </a:cubicBezTo>
                  <a:lnTo>
                    <a:pt x="78" y="36"/>
                  </a:lnTo>
                  <a:cubicBezTo>
                    <a:pt x="51" y="11"/>
                    <a:pt x="35" y="1"/>
                    <a:pt x="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31"/>
            <p:cNvSpPr/>
            <p:nvPr/>
          </p:nvSpPr>
          <p:spPr>
            <a:xfrm>
              <a:off x="2964525" y="4382000"/>
              <a:ext cx="425" cy="700"/>
            </a:xfrm>
            <a:custGeom>
              <a:avLst/>
              <a:gdLst/>
              <a:ahLst/>
              <a:cxnLst/>
              <a:rect l="l" t="t" r="r" b="b"/>
              <a:pathLst>
                <a:path w="17" h="28" extrusionOk="0">
                  <a:moveTo>
                    <a:pt x="10" y="1"/>
                  </a:moveTo>
                  <a:lnTo>
                    <a:pt x="0" y="20"/>
                  </a:lnTo>
                  <a:cubicBezTo>
                    <a:pt x="5" y="25"/>
                    <a:pt x="9" y="27"/>
                    <a:pt x="11" y="27"/>
                  </a:cubicBezTo>
                  <a:cubicBezTo>
                    <a:pt x="16" y="27"/>
                    <a:pt x="15" y="16"/>
                    <a:pt x="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31"/>
            <p:cNvSpPr/>
            <p:nvPr/>
          </p:nvSpPr>
          <p:spPr>
            <a:xfrm>
              <a:off x="2963825" y="4387275"/>
              <a:ext cx="1075" cy="2575"/>
            </a:xfrm>
            <a:custGeom>
              <a:avLst/>
              <a:gdLst/>
              <a:ahLst/>
              <a:cxnLst/>
              <a:rect l="l" t="t" r="r" b="b"/>
              <a:pathLst>
                <a:path w="43" h="103" extrusionOk="0">
                  <a:moveTo>
                    <a:pt x="43" y="1"/>
                  </a:moveTo>
                  <a:lnTo>
                    <a:pt x="0" y="103"/>
                  </a:lnTo>
                  <a:lnTo>
                    <a:pt x="24" y="84"/>
                  </a:lnTo>
                  <a:lnTo>
                    <a:pt x="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31"/>
            <p:cNvSpPr/>
            <p:nvPr/>
          </p:nvSpPr>
          <p:spPr>
            <a:xfrm>
              <a:off x="2958900" y="4380875"/>
              <a:ext cx="1025" cy="4525"/>
            </a:xfrm>
            <a:custGeom>
              <a:avLst/>
              <a:gdLst/>
              <a:ahLst/>
              <a:cxnLst/>
              <a:rect l="l" t="t" r="r" b="b"/>
              <a:pathLst>
                <a:path w="41" h="181" extrusionOk="0">
                  <a:moveTo>
                    <a:pt x="41" y="1"/>
                  </a:moveTo>
                  <a:lnTo>
                    <a:pt x="0" y="167"/>
                  </a:lnTo>
                  <a:lnTo>
                    <a:pt x="29" y="181"/>
                  </a:lnTo>
                  <a:lnTo>
                    <a:pt x="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31"/>
            <p:cNvSpPr/>
            <p:nvPr/>
          </p:nvSpPr>
          <p:spPr>
            <a:xfrm>
              <a:off x="2935700" y="4401200"/>
              <a:ext cx="3800" cy="4575"/>
            </a:xfrm>
            <a:custGeom>
              <a:avLst/>
              <a:gdLst/>
              <a:ahLst/>
              <a:cxnLst/>
              <a:rect l="l" t="t" r="r" b="b"/>
              <a:pathLst>
                <a:path w="152" h="183" extrusionOk="0">
                  <a:moveTo>
                    <a:pt x="48" y="1"/>
                  </a:moveTo>
                  <a:cubicBezTo>
                    <a:pt x="1" y="1"/>
                    <a:pt x="0" y="94"/>
                    <a:pt x="78" y="183"/>
                  </a:cubicBezTo>
                  <a:cubicBezTo>
                    <a:pt x="100" y="130"/>
                    <a:pt x="152" y="128"/>
                    <a:pt x="123" y="50"/>
                  </a:cubicBezTo>
                  <a:cubicBezTo>
                    <a:pt x="93" y="15"/>
                    <a:pt x="67" y="1"/>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31"/>
            <p:cNvSpPr/>
            <p:nvPr/>
          </p:nvSpPr>
          <p:spPr>
            <a:xfrm>
              <a:off x="2694550" y="4929300"/>
              <a:ext cx="21575" cy="15825"/>
            </a:xfrm>
            <a:custGeom>
              <a:avLst/>
              <a:gdLst/>
              <a:ahLst/>
              <a:cxnLst/>
              <a:rect l="l" t="t" r="r" b="b"/>
              <a:pathLst>
                <a:path w="863" h="633" extrusionOk="0">
                  <a:moveTo>
                    <a:pt x="429" y="0"/>
                  </a:moveTo>
                  <a:cubicBezTo>
                    <a:pt x="251" y="0"/>
                    <a:pt x="59" y="85"/>
                    <a:pt x="1" y="341"/>
                  </a:cubicBezTo>
                  <a:lnTo>
                    <a:pt x="252" y="632"/>
                  </a:lnTo>
                  <a:cubicBezTo>
                    <a:pt x="446" y="599"/>
                    <a:pt x="863" y="469"/>
                    <a:pt x="721" y="85"/>
                  </a:cubicBezTo>
                  <a:cubicBezTo>
                    <a:pt x="658" y="37"/>
                    <a:pt x="547" y="0"/>
                    <a:pt x="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31"/>
            <p:cNvSpPr/>
            <p:nvPr/>
          </p:nvSpPr>
          <p:spPr>
            <a:xfrm>
              <a:off x="2763050" y="4698800"/>
              <a:ext cx="7950" cy="7475"/>
            </a:xfrm>
            <a:custGeom>
              <a:avLst/>
              <a:gdLst/>
              <a:ahLst/>
              <a:cxnLst/>
              <a:rect l="l" t="t" r="r" b="b"/>
              <a:pathLst>
                <a:path w="318" h="299" extrusionOk="0">
                  <a:moveTo>
                    <a:pt x="202" y="3"/>
                  </a:moveTo>
                  <a:lnTo>
                    <a:pt x="202" y="3"/>
                  </a:lnTo>
                  <a:cubicBezTo>
                    <a:pt x="112" y="13"/>
                    <a:pt x="1" y="1"/>
                    <a:pt x="20" y="141"/>
                  </a:cubicBezTo>
                  <a:cubicBezTo>
                    <a:pt x="52" y="256"/>
                    <a:pt x="99" y="298"/>
                    <a:pt x="142" y="298"/>
                  </a:cubicBezTo>
                  <a:cubicBezTo>
                    <a:pt x="238" y="298"/>
                    <a:pt x="317" y="94"/>
                    <a:pt x="202" y="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31"/>
            <p:cNvSpPr/>
            <p:nvPr/>
          </p:nvSpPr>
          <p:spPr>
            <a:xfrm>
              <a:off x="2712550" y="4790100"/>
              <a:ext cx="5350" cy="3525"/>
            </a:xfrm>
            <a:custGeom>
              <a:avLst/>
              <a:gdLst/>
              <a:ahLst/>
              <a:cxnLst/>
              <a:rect l="l" t="t" r="r" b="b"/>
              <a:pathLst>
                <a:path w="214" h="141" extrusionOk="0">
                  <a:moveTo>
                    <a:pt x="1" y="1"/>
                  </a:moveTo>
                  <a:lnTo>
                    <a:pt x="10" y="140"/>
                  </a:lnTo>
                  <a:lnTo>
                    <a:pt x="214" y="9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31"/>
            <p:cNvSpPr/>
            <p:nvPr/>
          </p:nvSpPr>
          <p:spPr>
            <a:xfrm>
              <a:off x="3011650" y="4700750"/>
              <a:ext cx="32475" cy="32550"/>
            </a:xfrm>
            <a:custGeom>
              <a:avLst/>
              <a:gdLst/>
              <a:ahLst/>
              <a:cxnLst/>
              <a:rect l="l" t="t" r="r" b="b"/>
              <a:pathLst>
                <a:path w="1299" h="1302" extrusionOk="0">
                  <a:moveTo>
                    <a:pt x="365" y="1"/>
                  </a:moveTo>
                  <a:cubicBezTo>
                    <a:pt x="336" y="1"/>
                    <a:pt x="305" y="4"/>
                    <a:pt x="270" y="10"/>
                  </a:cubicBezTo>
                  <a:cubicBezTo>
                    <a:pt x="0" y="394"/>
                    <a:pt x="410" y="861"/>
                    <a:pt x="462" y="1301"/>
                  </a:cubicBezTo>
                  <a:lnTo>
                    <a:pt x="960" y="1199"/>
                  </a:lnTo>
                  <a:cubicBezTo>
                    <a:pt x="1284" y="932"/>
                    <a:pt x="1298" y="408"/>
                    <a:pt x="1104" y="145"/>
                  </a:cubicBezTo>
                  <a:lnTo>
                    <a:pt x="1104" y="145"/>
                  </a:lnTo>
                  <a:cubicBezTo>
                    <a:pt x="1012" y="202"/>
                    <a:pt x="941" y="223"/>
                    <a:pt x="881" y="223"/>
                  </a:cubicBezTo>
                  <a:cubicBezTo>
                    <a:pt x="687" y="223"/>
                    <a:pt x="612" y="1"/>
                    <a:pt x="3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31"/>
            <p:cNvSpPr/>
            <p:nvPr/>
          </p:nvSpPr>
          <p:spPr>
            <a:xfrm>
              <a:off x="3240875" y="5066125"/>
              <a:ext cx="13650" cy="8600"/>
            </a:xfrm>
            <a:custGeom>
              <a:avLst/>
              <a:gdLst/>
              <a:ahLst/>
              <a:cxnLst/>
              <a:rect l="l" t="t" r="r" b="b"/>
              <a:pathLst>
                <a:path w="546" h="344" extrusionOk="0">
                  <a:moveTo>
                    <a:pt x="149" y="1"/>
                  </a:moveTo>
                  <a:cubicBezTo>
                    <a:pt x="118" y="1"/>
                    <a:pt x="89" y="6"/>
                    <a:pt x="62" y="19"/>
                  </a:cubicBezTo>
                  <a:cubicBezTo>
                    <a:pt x="41" y="132"/>
                    <a:pt x="1" y="284"/>
                    <a:pt x="214" y="343"/>
                  </a:cubicBezTo>
                  <a:cubicBezTo>
                    <a:pt x="387" y="341"/>
                    <a:pt x="524" y="272"/>
                    <a:pt x="546" y="161"/>
                  </a:cubicBezTo>
                  <a:cubicBezTo>
                    <a:pt x="436" y="98"/>
                    <a:pt x="278"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31"/>
            <p:cNvSpPr/>
            <p:nvPr/>
          </p:nvSpPr>
          <p:spPr>
            <a:xfrm>
              <a:off x="3252950" y="4910350"/>
              <a:ext cx="60650" cy="44575"/>
            </a:xfrm>
            <a:custGeom>
              <a:avLst/>
              <a:gdLst/>
              <a:ahLst/>
              <a:cxnLst/>
              <a:rect l="l" t="t" r="r" b="b"/>
              <a:pathLst>
                <a:path w="2426" h="1783" extrusionOk="0">
                  <a:moveTo>
                    <a:pt x="1438" y="0"/>
                  </a:moveTo>
                  <a:cubicBezTo>
                    <a:pt x="1076" y="52"/>
                    <a:pt x="910" y="256"/>
                    <a:pt x="588" y="303"/>
                  </a:cubicBezTo>
                  <a:cubicBezTo>
                    <a:pt x="1140" y="576"/>
                    <a:pt x="1" y="434"/>
                    <a:pt x="479" y="824"/>
                  </a:cubicBezTo>
                  <a:cubicBezTo>
                    <a:pt x="700" y="1397"/>
                    <a:pt x="1329" y="1544"/>
                    <a:pt x="1945" y="1772"/>
                  </a:cubicBezTo>
                  <a:cubicBezTo>
                    <a:pt x="1979" y="1779"/>
                    <a:pt x="2015" y="1782"/>
                    <a:pt x="2052" y="1782"/>
                  </a:cubicBezTo>
                  <a:cubicBezTo>
                    <a:pt x="2220" y="1782"/>
                    <a:pt x="2398" y="1707"/>
                    <a:pt x="2398" y="1561"/>
                  </a:cubicBezTo>
                  <a:cubicBezTo>
                    <a:pt x="2426" y="997"/>
                    <a:pt x="2156" y="292"/>
                    <a:pt x="14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31"/>
            <p:cNvSpPr/>
            <p:nvPr/>
          </p:nvSpPr>
          <p:spPr>
            <a:xfrm>
              <a:off x="3382725" y="5059950"/>
              <a:ext cx="228675" cy="133500"/>
            </a:xfrm>
            <a:custGeom>
              <a:avLst/>
              <a:gdLst/>
              <a:ahLst/>
              <a:cxnLst/>
              <a:rect l="l" t="t" r="r" b="b"/>
              <a:pathLst>
                <a:path w="9147" h="5340" extrusionOk="0">
                  <a:moveTo>
                    <a:pt x="1988" y="1"/>
                  </a:moveTo>
                  <a:cubicBezTo>
                    <a:pt x="1687" y="600"/>
                    <a:pt x="1121" y="545"/>
                    <a:pt x="908" y="1144"/>
                  </a:cubicBezTo>
                  <a:cubicBezTo>
                    <a:pt x="802" y="1080"/>
                    <a:pt x="709" y="949"/>
                    <a:pt x="579" y="949"/>
                  </a:cubicBezTo>
                  <a:cubicBezTo>
                    <a:pt x="547" y="949"/>
                    <a:pt x="512" y="957"/>
                    <a:pt x="475" y="976"/>
                  </a:cubicBezTo>
                  <a:lnTo>
                    <a:pt x="754" y="1433"/>
                  </a:lnTo>
                  <a:cubicBezTo>
                    <a:pt x="725" y="1448"/>
                    <a:pt x="690" y="1455"/>
                    <a:pt x="652" y="1455"/>
                  </a:cubicBezTo>
                  <a:cubicBezTo>
                    <a:pt x="468" y="1455"/>
                    <a:pt x="201" y="1309"/>
                    <a:pt x="65" y="1309"/>
                  </a:cubicBezTo>
                  <a:cubicBezTo>
                    <a:pt x="48" y="1309"/>
                    <a:pt x="32" y="1312"/>
                    <a:pt x="20" y="1317"/>
                  </a:cubicBezTo>
                  <a:lnTo>
                    <a:pt x="247" y="1481"/>
                  </a:lnTo>
                  <a:cubicBezTo>
                    <a:pt x="77" y="1611"/>
                    <a:pt x="1" y="1689"/>
                    <a:pt x="174" y="1895"/>
                  </a:cubicBezTo>
                  <a:cubicBezTo>
                    <a:pt x="339" y="1917"/>
                    <a:pt x="428" y="2130"/>
                    <a:pt x="520" y="2130"/>
                  </a:cubicBezTo>
                  <a:cubicBezTo>
                    <a:pt x="555" y="2130"/>
                    <a:pt x="589" y="2100"/>
                    <a:pt x="628" y="2021"/>
                  </a:cubicBezTo>
                  <a:lnTo>
                    <a:pt x="628" y="2021"/>
                  </a:lnTo>
                  <a:cubicBezTo>
                    <a:pt x="1464" y="2352"/>
                    <a:pt x="453" y="2518"/>
                    <a:pt x="1069" y="2947"/>
                  </a:cubicBezTo>
                  <a:cubicBezTo>
                    <a:pt x="1597" y="3354"/>
                    <a:pt x="2786" y="3657"/>
                    <a:pt x="3089" y="4256"/>
                  </a:cubicBezTo>
                  <a:cubicBezTo>
                    <a:pt x="3280" y="4324"/>
                    <a:pt x="3394" y="4350"/>
                    <a:pt x="3464" y="4350"/>
                  </a:cubicBezTo>
                  <a:cubicBezTo>
                    <a:pt x="3683" y="4350"/>
                    <a:pt x="3479" y="4100"/>
                    <a:pt x="3843" y="4100"/>
                  </a:cubicBezTo>
                  <a:cubicBezTo>
                    <a:pt x="3865" y="4100"/>
                    <a:pt x="3888" y="4100"/>
                    <a:pt x="3913" y="4102"/>
                  </a:cubicBezTo>
                  <a:cubicBezTo>
                    <a:pt x="4292" y="4240"/>
                    <a:pt x="3925" y="4292"/>
                    <a:pt x="3956" y="4448"/>
                  </a:cubicBezTo>
                  <a:cubicBezTo>
                    <a:pt x="4247" y="4626"/>
                    <a:pt x="5088" y="4578"/>
                    <a:pt x="5147" y="5038"/>
                  </a:cubicBezTo>
                  <a:cubicBezTo>
                    <a:pt x="5779" y="5254"/>
                    <a:pt x="6548" y="5339"/>
                    <a:pt x="7239" y="5339"/>
                  </a:cubicBezTo>
                  <a:cubicBezTo>
                    <a:pt x="7480" y="5339"/>
                    <a:pt x="7712" y="5329"/>
                    <a:pt x="7925" y="5310"/>
                  </a:cubicBezTo>
                  <a:cubicBezTo>
                    <a:pt x="8327" y="5244"/>
                    <a:pt x="8043" y="4306"/>
                    <a:pt x="8725" y="4197"/>
                  </a:cubicBezTo>
                  <a:lnTo>
                    <a:pt x="8394" y="4100"/>
                  </a:lnTo>
                  <a:cubicBezTo>
                    <a:pt x="8505" y="3702"/>
                    <a:pt x="8640" y="3572"/>
                    <a:pt x="8647" y="3117"/>
                  </a:cubicBezTo>
                  <a:cubicBezTo>
                    <a:pt x="8602" y="3105"/>
                    <a:pt x="8563" y="3099"/>
                    <a:pt x="8529" y="3099"/>
                  </a:cubicBezTo>
                  <a:cubicBezTo>
                    <a:pt x="8320" y="3099"/>
                    <a:pt x="8288" y="3297"/>
                    <a:pt x="8077" y="3297"/>
                  </a:cubicBezTo>
                  <a:cubicBezTo>
                    <a:pt x="8043" y="3297"/>
                    <a:pt x="8005" y="3292"/>
                    <a:pt x="7960" y="3280"/>
                  </a:cubicBezTo>
                  <a:lnTo>
                    <a:pt x="7963" y="3280"/>
                  </a:lnTo>
                  <a:cubicBezTo>
                    <a:pt x="7792" y="3081"/>
                    <a:pt x="7678" y="2842"/>
                    <a:pt x="7714" y="2717"/>
                  </a:cubicBezTo>
                  <a:lnTo>
                    <a:pt x="7714" y="2717"/>
                  </a:lnTo>
                  <a:cubicBezTo>
                    <a:pt x="7878" y="2803"/>
                    <a:pt x="8012" y="2834"/>
                    <a:pt x="8130" y="2834"/>
                  </a:cubicBezTo>
                  <a:cubicBezTo>
                    <a:pt x="8427" y="2834"/>
                    <a:pt x="8618" y="2638"/>
                    <a:pt x="8919" y="2638"/>
                  </a:cubicBezTo>
                  <a:cubicBezTo>
                    <a:pt x="8952" y="2638"/>
                    <a:pt x="8986" y="2641"/>
                    <a:pt x="9021" y="2646"/>
                  </a:cubicBezTo>
                  <a:cubicBezTo>
                    <a:pt x="9147" y="2487"/>
                    <a:pt x="8694" y="1992"/>
                    <a:pt x="8862" y="1708"/>
                  </a:cubicBezTo>
                  <a:cubicBezTo>
                    <a:pt x="8391" y="1545"/>
                    <a:pt x="8050" y="1343"/>
                    <a:pt x="7664" y="1334"/>
                  </a:cubicBezTo>
                  <a:cubicBezTo>
                    <a:pt x="6980" y="1402"/>
                    <a:pt x="7176" y="1919"/>
                    <a:pt x="6812" y="2132"/>
                  </a:cubicBezTo>
                  <a:cubicBezTo>
                    <a:pt x="6738" y="2013"/>
                    <a:pt x="6222" y="1864"/>
                    <a:pt x="6352" y="1698"/>
                  </a:cubicBezTo>
                  <a:lnTo>
                    <a:pt x="6352" y="1698"/>
                  </a:lnTo>
                  <a:cubicBezTo>
                    <a:pt x="6305" y="1756"/>
                    <a:pt x="6234" y="1786"/>
                    <a:pt x="6148" y="1786"/>
                  </a:cubicBezTo>
                  <a:cubicBezTo>
                    <a:pt x="6035" y="1786"/>
                    <a:pt x="5899" y="1733"/>
                    <a:pt x="5763" y="1620"/>
                  </a:cubicBezTo>
                  <a:lnTo>
                    <a:pt x="5931" y="1447"/>
                  </a:lnTo>
                  <a:cubicBezTo>
                    <a:pt x="5747" y="1431"/>
                    <a:pt x="5544" y="1416"/>
                    <a:pt x="5358" y="1416"/>
                  </a:cubicBezTo>
                  <a:cubicBezTo>
                    <a:pt x="5172" y="1416"/>
                    <a:pt x="5004" y="1431"/>
                    <a:pt x="4891" y="1474"/>
                  </a:cubicBezTo>
                  <a:cubicBezTo>
                    <a:pt x="4858" y="1159"/>
                    <a:pt x="4441" y="782"/>
                    <a:pt x="4294" y="602"/>
                  </a:cubicBezTo>
                  <a:cubicBezTo>
                    <a:pt x="3837" y="353"/>
                    <a:pt x="3151" y="685"/>
                    <a:pt x="3020" y="114"/>
                  </a:cubicBezTo>
                  <a:cubicBezTo>
                    <a:pt x="3019" y="114"/>
                    <a:pt x="3018" y="114"/>
                    <a:pt x="3017" y="114"/>
                  </a:cubicBezTo>
                  <a:cubicBezTo>
                    <a:pt x="2738" y="114"/>
                    <a:pt x="2652" y="384"/>
                    <a:pt x="2352" y="420"/>
                  </a:cubicBezTo>
                  <a:lnTo>
                    <a:pt x="19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31"/>
            <p:cNvSpPr/>
            <p:nvPr/>
          </p:nvSpPr>
          <p:spPr>
            <a:xfrm>
              <a:off x="3493750" y="4945275"/>
              <a:ext cx="40925" cy="23525"/>
            </a:xfrm>
            <a:custGeom>
              <a:avLst/>
              <a:gdLst/>
              <a:ahLst/>
              <a:cxnLst/>
              <a:rect l="l" t="t" r="r" b="b"/>
              <a:pathLst>
                <a:path w="1637" h="941" extrusionOk="0">
                  <a:moveTo>
                    <a:pt x="684" y="1"/>
                  </a:moveTo>
                  <a:cubicBezTo>
                    <a:pt x="647" y="1"/>
                    <a:pt x="611" y="9"/>
                    <a:pt x="576" y="29"/>
                  </a:cubicBezTo>
                  <a:cubicBezTo>
                    <a:pt x="389" y="135"/>
                    <a:pt x="0" y="320"/>
                    <a:pt x="374" y="630"/>
                  </a:cubicBezTo>
                  <a:cubicBezTo>
                    <a:pt x="574" y="787"/>
                    <a:pt x="831" y="940"/>
                    <a:pt x="1069" y="940"/>
                  </a:cubicBezTo>
                  <a:cubicBezTo>
                    <a:pt x="1115" y="940"/>
                    <a:pt x="1161" y="934"/>
                    <a:pt x="1206" y="922"/>
                  </a:cubicBezTo>
                  <a:cubicBezTo>
                    <a:pt x="1324" y="754"/>
                    <a:pt x="1637" y="420"/>
                    <a:pt x="1158" y="206"/>
                  </a:cubicBezTo>
                  <a:cubicBezTo>
                    <a:pt x="1012" y="158"/>
                    <a:pt x="844" y="1"/>
                    <a:pt x="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31"/>
            <p:cNvSpPr/>
            <p:nvPr/>
          </p:nvSpPr>
          <p:spPr>
            <a:xfrm>
              <a:off x="3596350" y="5080775"/>
              <a:ext cx="42175" cy="28375"/>
            </a:xfrm>
            <a:custGeom>
              <a:avLst/>
              <a:gdLst/>
              <a:ahLst/>
              <a:cxnLst/>
              <a:rect l="l" t="t" r="r" b="b"/>
              <a:pathLst>
                <a:path w="1687" h="1135" extrusionOk="0">
                  <a:moveTo>
                    <a:pt x="772" y="1"/>
                  </a:moveTo>
                  <a:cubicBezTo>
                    <a:pt x="602" y="1"/>
                    <a:pt x="479" y="86"/>
                    <a:pt x="339" y="136"/>
                  </a:cubicBezTo>
                  <a:cubicBezTo>
                    <a:pt x="0" y="399"/>
                    <a:pt x="568" y="1048"/>
                    <a:pt x="1132" y="1121"/>
                  </a:cubicBezTo>
                  <a:cubicBezTo>
                    <a:pt x="1194" y="1130"/>
                    <a:pt x="1247" y="1134"/>
                    <a:pt x="1293" y="1134"/>
                  </a:cubicBezTo>
                  <a:cubicBezTo>
                    <a:pt x="1640" y="1134"/>
                    <a:pt x="1582" y="899"/>
                    <a:pt x="1686" y="683"/>
                  </a:cubicBezTo>
                  <a:cubicBezTo>
                    <a:pt x="1620" y="442"/>
                    <a:pt x="1284" y="236"/>
                    <a:pt x="947" y="30"/>
                  </a:cubicBezTo>
                  <a:cubicBezTo>
                    <a:pt x="883" y="9"/>
                    <a:pt x="825" y="1"/>
                    <a:pt x="7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31"/>
            <p:cNvSpPr/>
            <p:nvPr/>
          </p:nvSpPr>
          <p:spPr>
            <a:xfrm>
              <a:off x="3496275" y="4729250"/>
              <a:ext cx="63675" cy="43675"/>
            </a:xfrm>
            <a:custGeom>
              <a:avLst/>
              <a:gdLst/>
              <a:ahLst/>
              <a:cxnLst/>
              <a:rect l="l" t="t" r="r" b="b"/>
              <a:pathLst>
                <a:path w="2547" h="1747" extrusionOk="0">
                  <a:moveTo>
                    <a:pt x="639" y="1"/>
                  </a:moveTo>
                  <a:cubicBezTo>
                    <a:pt x="526" y="1"/>
                    <a:pt x="411" y="47"/>
                    <a:pt x="292" y="166"/>
                  </a:cubicBezTo>
                  <a:cubicBezTo>
                    <a:pt x="214" y="474"/>
                    <a:pt x="1" y="853"/>
                    <a:pt x="285" y="1160"/>
                  </a:cubicBezTo>
                  <a:cubicBezTo>
                    <a:pt x="399" y="1418"/>
                    <a:pt x="583" y="1481"/>
                    <a:pt x="791" y="1481"/>
                  </a:cubicBezTo>
                  <a:cubicBezTo>
                    <a:pt x="985" y="1481"/>
                    <a:pt x="1201" y="1426"/>
                    <a:pt x="1402" y="1426"/>
                  </a:cubicBezTo>
                  <a:cubicBezTo>
                    <a:pt x="1611" y="1426"/>
                    <a:pt x="1803" y="1486"/>
                    <a:pt x="1936" y="1729"/>
                  </a:cubicBezTo>
                  <a:cubicBezTo>
                    <a:pt x="1985" y="1741"/>
                    <a:pt x="2029" y="1746"/>
                    <a:pt x="2068" y="1746"/>
                  </a:cubicBezTo>
                  <a:cubicBezTo>
                    <a:pt x="2265" y="1746"/>
                    <a:pt x="2351" y="1614"/>
                    <a:pt x="2416" y="1501"/>
                  </a:cubicBezTo>
                  <a:cubicBezTo>
                    <a:pt x="2547" y="829"/>
                    <a:pt x="1408" y="1239"/>
                    <a:pt x="1602" y="497"/>
                  </a:cubicBezTo>
                  <a:cubicBezTo>
                    <a:pt x="1246" y="340"/>
                    <a:pt x="946" y="1"/>
                    <a:pt x="6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31"/>
            <p:cNvSpPr/>
            <p:nvPr/>
          </p:nvSpPr>
          <p:spPr>
            <a:xfrm>
              <a:off x="3542100" y="4874800"/>
              <a:ext cx="31525" cy="21350"/>
            </a:xfrm>
            <a:custGeom>
              <a:avLst/>
              <a:gdLst/>
              <a:ahLst/>
              <a:cxnLst/>
              <a:rect l="l" t="t" r="r" b="b"/>
              <a:pathLst>
                <a:path w="1261" h="854" extrusionOk="0">
                  <a:moveTo>
                    <a:pt x="421" y="1"/>
                  </a:moveTo>
                  <a:cubicBezTo>
                    <a:pt x="378" y="1"/>
                    <a:pt x="337" y="6"/>
                    <a:pt x="299" y="16"/>
                  </a:cubicBezTo>
                  <a:cubicBezTo>
                    <a:pt x="207" y="181"/>
                    <a:pt x="1" y="250"/>
                    <a:pt x="136" y="510"/>
                  </a:cubicBezTo>
                  <a:cubicBezTo>
                    <a:pt x="210" y="708"/>
                    <a:pt x="516" y="854"/>
                    <a:pt x="756" y="854"/>
                  </a:cubicBezTo>
                  <a:cubicBezTo>
                    <a:pt x="798" y="854"/>
                    <a:pt x="838" y="849"/>
                    <a:pt x="875" y="840"/>
                  </a:cubicBezTo>
                  <a:cubicBezTo>
                    <a:pt x="1029" y="743"/>
                    <a:pt x="1261" y="544"/>
                    <a:pt x="1062" y="316"/>
                  </a:cubicBezTo>
                  <a:cubicBezTo>
                    <a:pt x="967" y="147"/>
                    <a:pt x="663" y="1"/>
                    <a:pt x="4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31"/>
            <p:cNvSpPr/>
            <p:nvPr/>
          </p:nvSpPr>
          <p:spPr>
            <a:xfrm>
              <a:off x="3584800" y="4947700"/>
              <a:ext cx="22225" cy="14475"/>
            </a:xfrm>
            <a:custGeom>
              <a:avLst/>
              <a:gdLst/>
              <a:ahLst/>
              <a:cxnLst/>
              <a:rect l="l" t="t" r="r" b="b"/>
              <a:pathLst>
                <a:path w="889" h="579" extrusionOk="0">
                  <a:moveTo>
                    <a:pt x="296" y="1"/>
                  </a:moveTo>
                  <a:cubicBezTo>
                    <a:pt x="126" y="128"/>
                    <a:pt x="0" y="195"/>
                    <a:pt x="60" y="417"/>
                  </a:cubicBezTo>
                  <a:lnTo>
                    <a:pt x="543" y="578"/>
                  </a:lnTo>
                  <a:cubicBezTo>
                    <a:pt x="614" y="481"/>
                    <a:pt x="888" y="420"/>
                    <a:pt x="716" y="195"/>
                  </a:cubicBezTo>
                  <a:cubicBezTo>
                    <a:pt x="538" y="131"/>
                    <a:pt x="486"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31"/>
            <p:cNvSpPr/>
            <p:nvPr/>
          </p:nvSpPr>
          <p:spPr>
            <a:xfrm>
              <a:off x="3573950" y="4881225"/>
              <a:ext cx="26975" cy="20950"/>
            </a:xfrm>
            <a:custGeom>
              <a:avLst/>
              <a:gdLst/>
              <a:ahLst/>
              <a:cxnLst/>
              <a:rect l="l" t="t" r="r" b="b"/>
              <a:pathLst>
                <a:path w="1079" h="838" extrusionOk="0">
                  <a:moveTo>
                    <a:pt x="413" y="0"/>
                  </a:moveTo>
                  <a:cubicBezTo>
                    <a:pt x="171" y="64"/>
                    <a:pt x="1" y="225"/>
                    <a:pt x="10" y="455"/>
                  </a:cubicBezTo>
                  <a:cubicBezTo>
                    <a:pt x="261" y="621"/>
                    <a:pt x="335" y="815"/>
                    <a:pt x="602" y="817"/>
                  </a:cubicBezTo>
                  <a:cubicBezTo>
                    <a:pt x="664" y="831"/>
                    <a:pt x="716" y="838"/>
                    <a:pt x="760" y="838"/>
                  </a:cubicBezTo>
                  <a:cubicBezTo>
                    <a:pt x="1046" y="838"/>
                    <a:pt x="1019" y="569"/>
                    <a:pt x="1078" y="372"/>
                  </a:cubicBezTo>
                  <a:cubicBezTo>
                    <a:pt x="894" y="175"/>
                    <a:pt x="666" y="69"/>
                    <a:pt x="4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31"/>
            <p:cNvSpPr/>
            <p:nvPr/>
          </p:nvSpPr>
          <p:spPr>
            <a:xfrm>
              <a:off x="3615700" y="4945225"/>
              <a:ext cx="65775" cy="43225"/>
            </a:xfrm>
            <a:custGeom>
              <a:avLst/>
              <a:gdLst/>
              <a:ahLst/>
              <a:cxnLst/>
              <a:rect l="l" t="t" r="r" b="b"/>
              <a:pathLst>
                <a:path w="2631" h="1729" extrusionOk="0">
                  <a:moveTo>
                    <a:pt x="848" y="0"/>
                  </a:moveTo>
                  <a:cubicBezTo>
                    <a:pt x="763" y="156"/>
                    <a:pt x="680" y="313"/>
                    <a:pt x="394" y="339"/>
                  </a:cubicBezTo>
                  <a:cubicBezTo>
                    <a:pt x="536" y="500"/>
                    <a:pt x="391" y="592"/>
                    <a:pt x="332" y="718"/>
                  </a:cubicBezTo>
                  <a:cubicBezTo>
                    <a:pt x="0" y="1156"/>
                    <a:pt x="967" y="1326"/>
                    <a:pt x="1338" y="1679"/>
                  </a:cubicBezTo>
                  <a:cubicBezTo>
                    <a:pt x="1475" y="1713"/>
                    <a:pt x="1601" y="1729"/>
                    <a:pt x="1718" y="1729"/>
                  </a:cubicBezTo>
                  <a:cubicBezTo>
                    <a:pt x="2306" y="1729"/>
                    <a:pt x="2631" y="1334"/>
                    <a:pt x="2591" y="943"/>
                  </a:cubicBezTo>
                  <a:cubicBezTo>
                    <a:pt x="2362" y="651"/>
                    <a:pt x="1724" y="438"/>
                    <a:pt x="1907" y="161"/>
                  </a:cubicBezTo>
                  <a:cubicBezTo>
                    <a:pt x="1832" y="142"/>
                    <a:pt x="1747" y="138"/>
                    <a:pt x="1657" y="138"/>
                  </a:cubicBezTo>
                  <a:cubicBezTo>
                    <a:pt x="1586" y="138"/>
                    <a:pt x="1511" y="140"/>
                    <a:pt x="1435" y="140"/>
                  </a:cubicBezTo>
                  <a:cubicBezTo>
                    <a:pt x="1240" y="140"/>
                    <a:pt x="1035" y="123"/>
                    <a:pt x="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31"/>
            <p:cNvSpPr/>
            <p:nvPr/>
          </p:nvSpPr>
          <p:spPr>
            <a:xfrm>
              <a:off x="3700175" y="5081500"/>
              <a:ext cx="60000" cy="56800"/>
            </a:xfrm>
            <a:custGeom>
              <a:avLst/>
              <a:gdLst/>
              <a:ahLst/>
              <a:cxnLst/>
              <a:rect l="l" t="t" r="r" b="b"/>
              <a:pathLst>
                <a:path w="2400" h="2272" extrusionOk="0">
                  <a:moveTo>
                    <a:pt x="903" y="1"/>
                  </a:moveTo>
                  <a:lnTo>
                    <a:pt x="271" y="334"/>
                  </a:lnTo>
                  <a:cubicBezTo>
                    <a:pt x="389" y="607"/>
                    <a:pt x="320" y="749"/>
                    <a:pt x="82" y="749"/>
                  </a:cubicBezTo>
                  <a:cubicBezTo>
                    <a:pt x="57" y="749"/>
                    <a:pt x="30" y="747"/>
                    <a:pt x="1" y="744"/>
                  </a:cubicBezTo>
                  <a:lnTo>
                    <a:pt x="1" y="744"/>
                  </a:lnTo>
                  <a:cubicBezTo>
                    <a:pt x="1029" y="945"/>
                    <a:pt x="522" y="1900"/>
                    <a:pt x="1550" y="2264"/>
                  </a:cubicBezTo>
                  <a:cubicBezTo>
                    <a:pt x="1597" y="2269"/>
                    <a:pt x="1642" y="2271"/>
                    <a:pt x="1686" y="2271"/>
                  </a:cubicBezTo>
                  <a:cubicBezTo>
                    <a:pt x="2085" y="2271"/>
                    <a:pt x="2325" y="2089"/>
                    <a:pt x="2317" y="1805"/>
                  </a:cubicBezTo>
                  <a:cubicBezTo>
                    <a:pt x="1708" y="1405"/>
                    <a:pt x="2369" y="1230"/>
                    <a:pt x="2400" y="971"/>
                  </a:cubicBezTo>
                  <a:cubicBezTo>
                    <a:pt x="2066" y="870"/>
                    <a:pt x="1535" y="199"/>
                    <a:pt x="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31"/>
            <p:cNvSpPr/>
            <p:nvPr/>
          </p:nvSpPr>
          <p:spPr>
            <a:xfrm>
              <a:off x="3605150" y="4881675"/>
              <a:ext cx="32175" cy="20075"/>
            </a:xfrm>
            <a:custGeom>
              <a:avLst/>
              <a:gdLst/>
              <a:ahLst/>
              <a:cxnLst/>
              <a:rect l="l" t="t" r="r" b="b"/>
              <a:pathLst>
                <a:path w="1287" h="803" extrusionOk="0">
                  <a:moveTo>
                    <a:pt x="424" y="1"/>
                  </a:moveTo>
                  <a:cubicBezTo>
                    <a:pt x="372" y="1"/>
                    <a:pt x="320" y="3"/>
                    <a:pt x="271" y="8"/>
                  </a:cubicBezTo>
                  <a:cubicBezTo>
                    <a:pt x="1" y="98"/>
                    <a:pt x="18" y="456"/>
                    <a:pt x="280" y="657"/>
                  </a:cubicBezTo>
                  <a:cubicBezTo>
                    <a:pt x="448" y="771"/>
                    <a:pt x="620" y="803"/>
                    <a:pt x="785" y="803"/>
                  </a:cubicBezTo>
                  <a:cubicBezTo>
                    <a:pt x="965" y="803"/>
                    <a:pt x="1137" y="765"/>
                    <a:pt x="1287" y="754"/>
                  </a:cubicBezTo>
                  <a:cubicBezTo>
                    <a:pt x="1239" y="527"/>
                    <a:pt x="1083" y="297"/>
                    <a:pt x="1090" y="103"/>
                  </a:cubicBezTo>
                  <a:cubicBezTo>
                    <a:pt x="888" y="42"/>
                    <a:pt x="644" y="1"/>
                    <a:pt x="4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31"/>
            <p:cNvSpPr/>
            <p:nvPr/>
          </p:nvSpPr>
          <p:spPr>
            <a:xfrm>
              <a:off x="3628200" y="4860725"/>
              <a:ext cx="34175" cy="23550"/>
            </a:xfrm>
            <a:custGeom>
              <a:avLst/>
              <a:gdLst/>
              <a:ahLst/>
              <a:cxnLst/>
              <a:rect l="l" t="t" r="r" b="b"/>
              <a:pathLst>
                <a:path w="1367" h="942" extrusionOk="0">
                  <a:moveTo>
                    <a:pt x="855" y="1"/>
                  </a:moveTo>
                  <a:cubicBezTo>
                    <a:pt x="628" y="216"/>
                    <a:pt x="119" y="29"/>
                    <a:pt x="0" y="349"/>
                  </a:cubicBezTo>
                  <a:cubicBezTo>
                    <a:pt x="55" y="612"/>
                    <a:pt x="223" y="780"/>
                    <a:pt x="497" y="922"/>
                  </a:cubicBezTo>
                  <a:cubicBezTo>
                    <a:pt x="573" y="935"/>
                    <a:pt x="643" y="941"/>
                    <a:pt x="707" y="941"/>
                  </a:cubicBezTo>
                  <a:cubicBezTo>
                    <a:pt x="842" y="941"/>
                    <a:pt x="950" y="912"/>
                    <a:pt x="1030" y="851"/>
                  </a:cubicBezTo>
                  <a:cubicBezTo>
                    <a:pt x="952" y="524"/>
                    <a:pt x="1367" y="320"/>
                    <a:pt x="8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31"/>
            <p:cNvSpPr/>
            <p:nvPr/>
          </p:nvSpPr>
          <p:spPr>
            <a:xfrm>
              <a:off x="3628025" y="4737700"/>
              <a:ext cx="27200" cy="18550"/>
            </a:xfrm>
            <a:custGeom>
              <a:avLst/>
              <a:gdLst/>
              <a:ahLst/>
              <a:cxnLst/>
              <a:rect l="l" t="t" r="r" b="b"/>
              <a:pathLst>
                <a:path w="1088" h="742" extrusionOk="0">
                  <a:moveTo>
                    <a:pt x="593" y="1"/>
                  </a:moveTo>
                  <a:cubicBezTo>
                    <a:pt x="555" y="1"/>
                    <a:pt x="513" y="8"/>
                    <a:pt x="467" y="24"/>
                  </a:cubicBezTo>
                  <a:cubicBezTo>
                    <a:pt x="0" y="159"/>
                    <a:pt x="213" y="709"/>
                    <a:pt x="715" y="742"/>
                  </a:cubicBezTo>
                  <a:cubicBezTo>
                    <a:pt x="976" y="725"/>
                    <a:pt x="1087" y="569"/>
                    <a:pt x="1078" y="370"/>
                  </a:cubicBezTo>
                  <a:cubicBezTo>
                    <a:pt x="918" y="245"/>
                    <a:pt x="815" y="1"/>
                    <a:pt x="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31"/>
            <p:cNvSpPr/>
            <p:nvPr/>
          </p:nvSpPr>
          <p:spPr>
            <a:xfrm>
              <a:off x="3761450" y="4895600"/>
              <a:ext cx="18250" cy="11750"/>
            </a:xfrm>
            <a:custGeom>
              <a:avLst/>
              <a:gdLst/>
              <a:ahLst/>
              <a:cxnLst/>
              <a:rect l="l" t="t" r="r" b="b"/>
              <a:pathLst>
                <a:path w="730" h="470" extrusionOk="0">
                  <a:moveTo>
                    <a:pt x="231" y="0"/>
                  </a:moveTo>
                  <a:cubicBezTo>
                    <a:pt x="229" y="0"/>
                    <a:pt x="226" y="0"/>
                    <a:pt x="223" y="1"/>
                  </a:cubicBezTo>
                  <a:cubicBezTo>
                    <a:pt x="13" y="10"/>
                    <a:pt x="67" y="173"/>
                    <a:pt x="1" y="292"/>
                  </a:cubicBezTo>
                  <a:lnTo>
                    <a:pt x="519" y="469"/>
                  </a:lnTo>
                  <a:cubicBezTo>
                    <a:pt x="730" y="369"/>
                    <a:pt x="442" y="0"/>
                    <a:pt x="2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31"/>
            <p:cNvSpPr/>
            <p:nvPr/>
          </p:nvSpPr>
          <p:spPr>
            <a:xfrm>
              <a:off x="3845000" y="3996900"/>
              <a:ext cx="5225" cy="1850"/>
            </a:xfrm>
            <a:custGeom>
              <a:avLst/>
              <a:gdLst/>
              <a:ahLst/>
              <a:cxnLst/>
              <a:rect l="l" t="t" r="r" b="b"/>
              <a:pathLst>
                <a:path w="209" h="74" extrusionOk="0">
                  <a:moveTo>
                    <a:pt x="121" y="1"/>
                  </a:moveTo>
                  <a:cubicBezTo>
                    <a:pt x="111" y="1"/>
                    <a:pt x="101" y="3"/>
                    <a:pt x="90" y="10"/>
                  </a:cubicBezTo>
                  <a:cubicBezTo>
                    <a:pt x="83" y="47"/>
                    <a:pt x="0" y="29"/>
                    <a:pt x="36" y="74"/>
                  </a:cubicBezTo>
                  <a:lnTo>
                    <a:pt x="209" y="74"/>
                  </a:lnTo>
                  <a:cubicBezTo>
                    <a:pt x="183" y="36"/>
                    <a:pt x="155" y="1"/>
                    <a:pt x="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31"/>
            <p:cNvSpPr/>
            <p:nvPr/>
          </p:nvSpPr>
          <p:spPr>
            <a:xfrm>
              <a:off x="3858500" y="4573425"/>
              <a:ext cx="149675" cy="129025"/>
            </a:xfrm>
            <a:custGeom>
              <a:avLst/>
              <a:gdLst/>
              <a:ahLst/>
              <a:cxnLst/>
              <a:rect l="l" t="t" r="r" b="b"/>
              <a:pathLst>
                <a:path w="5987" h="5161" extrusionOk="0">
                  <a:moveTo>
                    <a:pt x="3732" y="0"/>
                  </a:moveTo>
                  <a:cubicBezTo>
                    <a:pt x="3775" y="114"/>
                    <a:pt x="3749" y="277"/>
                    <a:pt x="3640" y="317"/>
                  </a:cubicBezTo>
                  <a:cubicBezTo>
                    <a:pt x="3557" y="379"/>
                    <a:pt x="3465" y="405"/>
                    <a:pt x="3374" y="405"/>
                  </a:cubicBezTo>
                  <a:cubicBezTo>
                    <a:pt x="3160" y="405"/>
                    <a:pt x="2948" y="258"/>
                    <a:pt x="2859" y="74"/>
                  </a:cubicBezTo>
                  <a:cubicBezTo>
                    <a:pt x="2451" y="554"/>
                    <a:pt x="1466" y="142"/>
                    <a:pt x="1381" y="973"/>
                  </a:cubicBezTo>
                  <a:cubicBezTo>
                    <a:pt x="1319" y="1084"/>
                    <a:pt x="1241" y="1129"/>
                    <a:pt x="1153" y="1129"/>
                  </a:cubicBezTo>
                  <a:cubicBezTo>
                    <a:pt x="830" y="1129"/>
                    <a:pt x="366" y="529"/>
                    <a:pt x="0" y="325"/>
                  </a:cubicBezTo>
                  <a:lnTo>
                    <a:pt x="0" y="325"/>
                  </a:lnTo>
                  <a:cubicBezTo>
                    <a:pt x="183" y="732"/>
                    <a:pt x="1016" y="999"/>
                    <a:pt x="988" y="1537"/>
                  </a:cubicBezTo>
                  <a:lnTo>
                    <a:pt x="727" y="1483"/>
                  </a:lnTo>
                  <a:lnTo>
                    <a:pt x="727" y="1483"/>
                  </a:lnTo>
                  <a:cubicBezTo>
                    <a:pt x="801" y="1902"/>
                    <a:pt x="803" y="2274"/>
                    <a:pt x="1243" y="2664"/>
                  </a:cubicBezTo>
                  <a:lnTo>
                    <a:pt x="798" y="2574"/>
                  </a:lnTo>
                  <a:lnTo>
                    <a:pt x="798" y="2574"/>
                  </a:lnTo>
                  <a:cubicBezTo>
                    <a:pt x="1073" y="2761"/>
                    <a:pt x="1646" y="3046"/>
                    <a:pt x="1362" y="3389"/>
                  </a:cubicBezTo>
                  <a:cubicBezTo>
                    <a:pt x="1539" y="3988"/>
                    <a:pt x="2473" y="3981"/>
                    <a:pt x="2679" y="4523"/>
                  </a:cubicBezTo>
                  <a:cubicBezTo>
                    <a:pt x="2695" y="4527"/>
                    <a:pt x="2713" y="4528"/>
                    <a:pt x="2733" y="4528"/>
                  </a:cubicBezTo>
                  <a:cubicBezTo>
                    <a:pt x="2840" y="4528"/>
                    <a:pt x="2988" y="4480"/>
                    <a:pt x="3169" y="4464"/>
                  </a:cubicBezTo>
                  <a:cubicBezTo>
                    <a:pt x="3571" y="4587"/>
                    <a:pt x="3434" y="4919"/>
                    <a:pt x="3642" y="5160"/>
                  </a:cubicBezTo>
                  <a:lnTo>
                    <a:pt x="3581" y="4656"/>
                  </a:lnTo>
                  <a:cubicBezTo>
                    <a:pt x="3635" y="4599"/>
                    <a:pt x="3701" y="4576"/>
                    <a:pt x="3772" y="4576"/>
                  </a:cubicBezTo>
                  <a:cubicBezTo>
                    <a:pt x="4072" y="4576"/>
                    <a:pt x="4476" y="4980"/>
                    <a:pt x="4564" y="4980"/>
                  </a:cubicBezTo>
                  <a:cubicBezTo>
                    <a:pt x="4565" y="4980"/>
                    <a:pt x="4565" y="4980"/>
                    <a:pt x="4566" y="4980"/>
                  </a:cubicBezTo>
                  <a:cubicBezTo>
                    <a:pt x="4590" y="4888"/>
                    <a:pt x="4315" y="4627"/>
                    <a:pt x="4481" y="4535"/>
                  </a:cubicBezTo>
                  <a:cubicBezTo>
                    <a:pt x="4829" y="4481"/>
                    <a:pt x="5385" y="4455"/>
                    <a:pt x="5409" y="3964"/>
                  </a:cubicBezTo>
                  <a:lnTo>
                    <a:pt x="5222" y="3851"/>
                  </a:lnTo>
                  <a:cubicBezTo>
                    <a:pt x="5473" y="3517"/>
                    <a:pt x="5603" y="2948"/>
                    <a:pt x="5987" y="2847"/>
                  </a:cubicBezTo>
                  <a:cubicBezTo>
                    <a:pt x="5938" y="2813"/>
                    <a:pt x="5906" y="2801"/>
                    <a:pt x="5884" y="2801"/>
                  </a:cubicBezTo>
                  <a:cubicBezTo>
                    <a:pt x="5820" y="2801"/>
                    <a:pt x="5835" y="2902"/>
                    <a:pt x="5775" y="2902"/>
                  </a:cubicBezTo>
                  <a:cubicBezTo>
                    <a:pt x="5759" y="2902"/>
                    <a:pt x="5736" y="2895"/>
                    <a:pt x="5705" y="2875"/>
                  </a:cubicBezTo>
                  <a:cubicBezTo>
                    <a:pt x="5468" y="2551"/>
                    <a:pt x="5198" y="1712"/>
                    <a:pt x="4950" y="1108"/>
                  </a:cubicBezTo>
                  <a:cubicBezTo>
                    <a:pt x="4403" y="940"/>
                    <a:pt x="3962" y="192"/>
                    <a:pt x="37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31"/>
            <p:cNvSpPr/>
            <p:nvPr/>
          </p:nvSpPr>
          <p:spPr>
            <a:xfrm>
              <a:off x="3859850" y="4597750"/>
              <a:ext cx="8850" cy="6125"/>
            </a:xfrm>
            <a:custGeom>
              <a:avLst/>
              <a:gdLst/>
              <a:ahLst/>
              <a:cxnLst/>
              <a:rect l="l" t="t" r="r" b="b"/>
              <a:pathLst>
                <a:path w="354" h="245" extrusionOk="0">
                  <a:moveTo>
                    <a:pt x="36" y="0"/>
                  </a:moveTo>
                  <a:cubicBezTo>
                    <a:pt x="24" y="0"/>
                    <a:pt x="12" y="2"/>
                    <a:pt x="1" y="8"/>
                  </a:cubicBezTo>
                  <a:lnTo>
                    <a:pt x="354" y="244"/>
                  </a:lnTo>
                  <a:lnTo>
                    <a:pt x="351" y="211"/>
                  </a:lnTo>
                  <a:cubicBezTo>
                    <a:pt x="248" y="160"/>
                    <a:pt x="134" y="0"/>
                    <a:pt x="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31"/>
            <p:cNvSpPr/>
            <p:nvPr/>
          </p:nvSpPr>
          <p:spPr>
            <a:xfrm>
              <a:off x="3889100" y="4664400"/>
              <a:ext cx="5525" cy="4175"/>
            </a:xfrm>
            <a:custGeom>
              <a:avLst/>
              <a:gdLst/>
              <a:ahLst/>
              <a:cxnLst/>
              <a:rect l="l" t="t" r="r" b="b"/>
              <a:pathLst>
                <a:path w="221" h="167" extrusionOk="0">
                  <a:moveTo>
                    <a:pt x="57" y="1"/>
                  </a:moveTo>
                  <a:lnTo>
                    <a:pt x="57" y="1"/>
                  </a:lnTo>
                  <a:cubicBezTo>
                    <a:pt x="1" y="122"/>
                    <a:pt x="112" y="145"/>
                    <a:pt x="221" y="167"/>
                  </a:cubicBezTo>
                  <a:cubicBezTo>
                    <a:pt x="209" y="63"/>
                    <a:pt x="98" y="41"/>
                    <a:pt x="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31"/>
            <p:cNvSpPr/>
            <p:nvPr/>
          </p:nvSpPr>
          <p:spPr>
            <a:xfrm>
              <a:off x="3923050" y="5151250"/>
              <a:ext cx="11675" cy="6300"/>
            </a:xfrm>
            <a:custGeom>
              <a:avLst/>
              <a:gdLst/>
              <a:ahLst/>
              <a:cxnLst/>
              <a:rect l="l" t="t" r="r" b="b"/>
              <a:pathLst>
                <a:path w="467" h="252" extrusionOk="0">
                  <a:moveTo>
                    <a:pt x="137" y="1"/>
                  </a:moveTo>
                  <a:cubicBezTo>
                    <a:pt x="21" y="1"/>
                    <a:pt x="1" y="116"/>
                    <a:pt x="70" y="242"/>
                  </a:cubicBezTo>
                  <a:cubicBezTo>
                    <a:pt x="83" y="237"/>
                    <a:pt x="100" y="235"/>
                    <a:pt x="121" y="235"/>
                  </a:cubicBezTo>
                  <a:cubicBezTo>
                    <a:pt x="182" y="235"/>
                    <a:pt x="271" y="252"/>
                    <a:pt x="335" y="252"/>
                  </a:cubicBezTo>
                  <a:cubicBezTo>
                    <a:pt x="425" y="252"/>
                    <a:pt x="466" y="219"/>
                    <a:pt x="317" y="59"/>
                  </a:cubicBezTo>
                  <a:cubicBezTo>
                    <a:pt x="242" y="18"/>
                    <a:pt x="183"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31"/>
            <p:cNvSpPr/>
            <p:nvPr/>
          </p:nvSpPr>
          <p:spPr>
            <a:xfrm>
              <a:off x="3913250" y="4680100"/>
              <a:ext cx="3475" cy="2400"/>
            </a:xfrm>
            <a:custGeom>
              <a:avLst/>
              <a:gdLst/>
              <a:ahLst/>
              <a:cxnLst/>
              <a:rect l="l" t="t" r="r" b="b"/>
              <a:pathLst>
                <a:path w="139" h="96" extrusionOk="0">
                  <a:moveTo>
                    <a:pt x="65" y="1"/>
                  </a:moveTo>
                  <a:cubicBezTo>
                    <a:pt x="31" y="27"/>
                    <a:pt x="1" y="55"/>
                    <a:pt x="41" y="95"/>
                  </a:cubicBezTo>
                  <a:lnTo>
                    <a:pt x="138" y="17"/>
                  </a:lnTo>
                  <a:lnTo>
                    <a:pt x="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31"/>
            <p:cNvSpPr/>
            <p:nvPr/>
          </p:nvSpPr>
          <p:spPr>
            <a:xfrm>
              <a:off x="3929350" y="4562225"/>
              <a:ext cx="4775" cy="4650"/>
            </a:xfrm>
            <a:custGeom>
              <a:avLst/>
              <a:gdLst/>
              <a:ahLst/>
              <a:cxnLst/>
              <a:rect l="l" t="t" r="r" b="b"/>
              <a:pathLst>
                <a:path w="191" h="186" extrusionOk="0">
                  <a:moveTo>
                    <a:pt x="145" y="1"/>
                  </a:moveTo>
                  <a:cubicBezTo>
                    <a:pt x="110" y="27"/>
                    <a:pt x="1" y="36"/>
                    <a:pt x="81" y="157"/>
                  </a:cubicBezTo>
                  <a:cubicBezTo>
                    <a:pt x="112" y="177"/>
                    <a:pt x="131" y="186"/>
                    <a:pt x="143" y="186"/>
                  </a:cubicBezTo>
                  <a:cubicBezTo>
                    <a:pt x="191" y="186"/>
                    <a:pt x="119" y="50"/>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31"/>
            <p:cNvSpPr/>
            <p:nvPr/>
          </p:nvSpPr>
          <p:spPr>
            <a:xfrm>
              <a:off x="3956900" y="4537425"/>
              <a:ext cx="4700" cy="1625"/>
            </a:xfrm>
            <a:custGeom>
              <a:avLst/>
              <a:gdLst/>
              <a:ahLst/>
              <a:cxnLst/>
              <a:rect l="l" t="t" r="r" b="b"/>
              <a:pathLst>
                <a:path w="188" h="65" extrusionOk="0">
                  <a:moveTo>
                    <a:pt x="76" y="0"/>
                  </a:moveTo>
                  <a:cubicBezTo>
                    <a:pt x="40" y="29"/>
                    <a:pt x="0" y="17"/>
                    <a:pt x="40" y="62"/>
                  </a:cubicBezTo>
                  <a:lnTo>
                    <a:pt x="187" y="64"/>
                  </a:lnTo>
                  <a:cubicBezTo>
                    <a:pt x="187" y="29"/>
                    <a:pt x="114" y="10"/>
                    <a:pt x="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31"/>
            <p:cNvSpPr/>
            <p:nvPr/>
          </p:nvSpPr>
          <p:spPr>
            <a:xfrm>
              <a:off x="3990800" y="4591875"/>
              <a:ext cx="3650" cy="3000"/>
            </a:xfrm>
            <a:custGeom>
              <a:avLst/>
              <a:gdLst/>
              <a:ahLst/>
              <a:cxnLst/>
              <a:rect l="l" t="t" r="r" b="b"/>
              <a:pathLst>
                <a:path w="146" h="120" extrusionOk="0">
                  <a:moveTo>
                    <a:pt x="72" y="1"/>
                  </a:moveTo>
                  <a:cubicBezTo>
                    <a:pt x="1" y="18"/>
                    <a:pt x="1" y="51"/>
                    <a:pt x="6" y="119"/>
                  </a:cubicBezTo>
                  <a:lnTo>
                    <a:pt x="145" y="20"/>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31"/>
            <p:cNvSpPr/>
            <p:nvPr/>
          </p:nvSpPr>
          <p:spPr>
            <a:xfrm>
              <a:off x="4053675" y="4575850"/>
              <a:ext cx="46800" cy="43800"/>
            </a:xfrm>
            <a:custGeom>
              <a:avLst/>
              <a:gdLst/>
              <a:ahLst/>
              <a:cxnLst/>
              <a:rect l="l" t="t" r="r" b="b"/>
              <a:pathLst>
                <a:path w="1872" h="1752" extrusionOk="0">
                  <a:moveTo>
                    <a:pt x="891" y="0"/>
                  </a:moveTo>
                  <a:cubicBezTo>
                    <a:pt x="749" y="353"/>
                    <a:pt x="20" y="95"/>
                    <a:pt x="202" y="573"/>
                  </a:cubicBezTo>
                  <a:cubicBezTo>
                    <a:pt x="194" y="572"/>
                    <a:pt x="187" y="572"/>
                    <a:pt x="180" y="572"/>
                  </a:cubicBezTo>
                  <a:cubicBezTo>
                    <a:pt x="1" y="572"/>
                    <a:pt x="308" y="972"/>
                    <a:pt x="92" y="972"/>
                  </a:cubicBezTo>
                  <a:cubicBezTo>
                    <a:pt x="68" y="972"/>
                    <a:pt x="38" y="968"/>
                    <a:pt x="1" y="957"/>
                  </a:cubicBezTo>
                  <a:lnTo>
                    <a:pt x="1" y="957"/>
                  </a:lnTo>
                  <a:cubicBezTo>
                    <a:pt x="467" y="1191"/>
                    <a:pt x="269" y="1573"/>
                    <a:pt x="801" y="1727"/>
                  </a:cubicBezTo>
                  <a:cubicBezTo>
                    <a:pt x="872" y="1743"/>
                    <a:pt x="937" y="1751"/>
                    <a:pt x="997" y="1751"/>
                  </a:cubicBezTo>
                  <a:cubicBezTo>
                    <a:pt x="1481" y="1751"/>
                    <a:pt x="1655" y="1250"/>
                    <a:pt x="1872" y="862"/>
                  </a:cubicBezTo>
                  <a:lnTo>
                    <a:pt x="1872" y="862"/>
                  </a:lnTo>
                  <a:lnTo>
                    <a:pt x="1628" y="957"/>
                  </a:lnTo>
                  <a:cubicBezTo>
                    <a:pt x="1483" y="812"/>
                    <a:pt x="1299" y="315"/>
                    <a:pt x="1547" y="187"/>
                  </a:cubicBezTo>
                  <a:cubicBezTo>
                    <a:pt x="1492" y="164"/>
                    <a:pt x="1457" y="155"/>
                    <a:pt x="1435" y="155"/>
                  </a:cubicBezTo>
                  <a:cubicBezTo>
                    <a:pt x="1331" y="155"/>
                    <a:pt x="1534" y="376"/>
                    <a:pt x="1301" y="419"/>
                  </a:cubicBezTo>
                  <a:cubicBezTo>
                    <a:pt x="1274" y="431"/>
                    <a:pt x="1248" y="436"/>
                    <a:pt x="1223" y="436"/>
                  </a:cubicBezTo>
                  <a:cubicBezTo>
                    <a:pt x="1024" y="436"/>
                    <a:pt x="891" y="112"/>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31"/>
            <p:cNvSpPr/>
            <p:nvPr/>
          </p:nvSpPr>
          <p:spPr>
            <a:xfrm>
              <a:off x="4075950" y="4574900"/>
              <a:ext cx="375" cy="975"/>
            </a:xfrm>
            <a:custGeom>
              <a:avLst/>
              <a:gdLst/>
              <a:ahLst/>
              <a:cxnLst/>
              <a:rect l="l" t="t" r="r" b="b"/>
              <a:pathLst>
                <a:path w="15" h="39" extrusionOk="0">
                  <a:moveTo>
                    <a:pt x="15" y="0"/>
                  </a:moveTo>
                  <a:lnTo>
                    <a:pt x="15" y="0"/>
                  </a:lnTo>
                  <a:cubicBezTo>
                    <a:pt x="5" y="3"/>
                    <a:pt x="0" y="17"/>
                    <a:pt x="0" y="38"/>
                  </a:cubicBezTo>
                  <a:cubicBezTo>
                    <a:pt x="5" y="26"/>
                    <a:pt x="12" y="15"/>
                    <a:pt x="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31"/>
            <p:cNvSpPr/>
            <p:nvPr/>
          </p:nvSpPr>
          <p:spPr>
            <a:xfrm>
              <a:off x="4073050" y="4768975"/>
              <a:ext cx="11875" cy="9500"/>
            </a:xfrm>
            <a:custGeom>
              <a:avLst/>
              <a:gdLst/>
              <a:ahLst/>
              <a:cxnLst/>
              <a:rect l="l" t="t" r="r" b="b"/>
              <a:pathLst>
                <a:path w="475" h="380" extrusionOk="0">
                  <a:moveTo>
                    <a:pt x="178" y="1"/>
                  </a:moveTo>
                  <a:cubicBezTo>
                    <a:pt x="160" y="1"/>
                    <a:pt x="142" y="4"/>
                    <a:pt x="126" y="12"/>
                  </a:cubicBezTo>
                  <a:cubicBezTo>
                    <a:pt x="0" y="190"/>
                    <a:pt x="167" y="380"/>
                    <a:pt x="319" y="380"/>
                  </a:cubicBezTo>
                  <a:cubicBezTo>
                    <a:pt x="373" y="380"/>
                    <a:pt x="425" y="356"/>
                    <a:pt x="462" y="298"/>
                  </a:cubicBezTo>
                  <a:cubicBezTo>
                    <a:pt x="474" y="162"/>
                    <a:pt x="305" y="1"/>
                    <a:pt x="1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31"/>
            <p:cNvSpPr/>
            <p:nvPr/>
          </p:nvSpPr>
          <p:spPr>
            <a:xfrm>
              <a:off x="4069250" y="4520575"/>
              <a:ext cx="10025" cy="8350"/>
            </a:xfrm>
            <a:custGeom>
              <a:avLst/>
              <a:gdLst/>
              <a:ahLst/>
              <a:cxnLst/>
              <a:rect l="l" t="t" r="r" b="b"/>
              <a:pathLst>
                <a:path w="401" h="334" extrusionOk="0">
                  <a:moveTo>
                    <a:pt x="160" y="0"/>
                  </a:moveTo>
                  <a:cubicBezTo>
                    <a:pt x="117" y="0"/>
                    <a:pt x="75" y="6"/>
                    <a:pt x="41" y="6"/>
                  </a:cubicBezTo>
                  <a:cubicBezTo>
                    <a:pt x="77" y="87"/>
                    <a:pt x="41" y="144"/>
                    <a:pt x="1" y="203"/>
                  </a:cubicBezTo>
                  <a:cubicBezTo>
                    <a:pt x="77" y="279"/>
                    <a:pt x="173" y="333"/>
                    <a:pt x="253" y="333"/>
                  </a:cubicBezTo>
                  <a:cubicBezTo>
                    <a:pt x="324" y="333"/>
                    <a:pt x="382" y="290"/>
                    <a:pt x="401" y="182"/>
                  </a:cubicBezTo>
                  <a:cubicBezTo>
                    <a:pt x="354" y="26"/>
                    <a:pt x="254"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31"/>
            <p:cNvSpPr/>
            <p:nvPr/>
          </p:nvSpPr>
          <p:spPr>
            <a:xfrm>
              <a:off x="4283275" y="4546600"/>
              <a:ext cx="2150" cy="6950"/>
            </a:xfrm>
            <a:custGeom>
              <a:avLst/>
              <a:gdLst/>
              <a:ahLst/>
              <a:cxnLst/>
              <a:rect l="l" t="t" r="r" b="b"/>
              <a:pathLst>
                <a:path w="86" h="278" extrusionOk="0">
                  <a:moveTo>
                    <a:pt x="5" y="0"/>
                  </a:moveTo>
                  <a:cubicBezTo>
                    <a:pt x="1" y="86"/>
                    <a:pt x="41" y="183"/>
                    <a:pt x="86" y="277"/>
                  </a:cubicBezTo>
                  <a:cubicBezTo>
                    <a:pt x="74" y="192"/>
                    <a:pt x="50" y="102"/>
                    <a:pt x="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31"/>
            <p:cNvSpPr/>
            <p:nvPr/>
          </p:nvSpPr>
          <p:spPr>
            <a:xfrm>
              <a:off x="4263500" y="4553525"/>
              <a:ext cx="75450" cy="83850"/>
            </a:xfrm>
            <a:custGeom>
              <a:avLst/>
              <a:gdLst/>
              <a:ahLst/>
              <a:cxnLst/>
              <a:rect l="l" t="t" r="r" b="b"/>
              <a:pathLst>
                <a:path w="3018" h="3354" extrusionOk="0">
                  <a:moveTo>
                    <a:pt x="877" y="0"/>
                  </a:moveTo>
                  <a:lnTo>
                    <a:pt x="877" y="0"/>
                  </a:lnTo>
                  <a:cubicBezTo>
                    <a:pt x="938" y="524"/>
                    <a:pt x="441" y="787"/>
                    <a:pt x="623" y="1213"/>
                  </a:cubicBezTo>
                  <a:lnTo>
                    <a:pt x="621" y="1213"/>
                  </a:lnTo>
                  <a:cubicBezTo>
                    <a:pt x="1" y="1279"/>
                    <a:pt x="1282" y="2271"/>
                    <a:pt x="756" y="2608"/>
                  </a:cubicBezTo>
                  <a:cubicBezTo>
                    <a:pt x="777" y="2606"/>
                    <a:pt x="798" y="2605"/>
                    <a:pt x="820" y="2605"/>
                  </a:cubicBezTo>
                  <a:cubicBezTo>
                    <a:pt x="1206" y="2605"/>
                    <a:pt x="1572" y="2940"/>
                    <a:pt x="1947" y="3126"/>
                  </a:cubicBezTo>
                  <a:cubicBezTo>
                    <a:pt x="1857" y="2885"/>
                    <a:pt x="2184" y="3055"/>
                    <a:pt x="2227" y="2901"/>
                  </a:cubicBezTo>
                  <a:cubicBezTo>
                    <a:pt x="2449" y="3131"/>
                    <a:pt x="2309" y="3245"/>
                    <a:pt x="2572" y="3354"/>
                  </a:cubicBezTo>
                  <a:lnTo>
                    <a:pt x="2475" y="3280"/>
                  </a:lnTo>
                  <a:cubicBezTo>
                    <a:pt x="2371" y="2688"/>
                    <a:pt x="2639" y="2733"/>
                    <a:pt x="2989" y="2504"/>
                  </a:cubicBezTo>
                  <a:lnTo>
                    <a:pt x="2857" y="2482"/>
                  </a:lnTo>
                  <a:cubicBezTo>
                    <a:pt x="2743" y="2155"/>
                    <a:pt x="2833" y="1850"/>
                    <a:pt x="3018" y="1687"/>
                  </a:cubicBezTo>
                  <a:cubicBezTo>
                    <a:pt x="2549" y="1140"/>
                    <a:pt x="2402" y="834"/>
                    <a:pt x="2101" y="325"/>
                  </a:cubicBezTo>
                  <a:cubicBezTo>
                    <a:pt x="2025" y="408"/>
                    <a:pt x="1930" y="438"/>
                    <a:pt x="1827" y="438"/>
                  </a:cubicBezTo>
                  <a:cubicBezTo>
                    <a:pt x="1564" y="438"/>
                    <a:pt x="1246" y="245"/>
                    <a:pt x="1051" y="245"/>
                  </a:cubicBezTo>
                  <a:cubicBezTo>
                    <a:pt x="1022" y="245"/>
                    <a:pt x="997" y="249"/>
                    <a:pt x="974" y="259"/>
                  </a:cubicBezTo>
                  <a:cubicBezTo>
                    <a:pt x="971" y="192"/>
                    <a:pt x="922" y="98"/>
                    <a:pt x="8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31"/>
            <p:cNvSpPr/>
            <p:nvPr/>
          </p:nvSpPr>
          <p:spPr>
            <a:xfrm>
              <a:off x="4279725" y="4643525"/>
              <a:ext cx="9775" cy="8825"/>
            </a:xfrm>
            <a:custGeom>
              <a:avLst/>
              <a:gdLst/>
              <a:ahLst/>
              <a:cxnLst/>
              <a:rect l="l" t="t" r="r" b="b"/>
              <a:pathLst>
                <a:path w="391" h="353" extrusionOk="0">
                  <a:moveTo>
                    <a:pt x="93" y="1"/>
                  </a:moveTo>
                  <a:cubicBezTo>
                    <a:pt x="58" y="1"/>
                    <a:pt x="26" y="7"/>
                    <a:pt x="3" y="21"/>
                  </a:cubicBezTo>
                  <a:cubicBezTo>
                    <a:pt x="0" y="156"/>
                    <a:pt x="95" y="294"/>
                    <a:pt x="228" y="348"/>
                  </a:cubicBezTo>
                  <a:cubicBezTo>
                    <a:pt x="242" y="351"/>
                    <a:pt x="254" y="352"/>
                    <a:pt x="265" y="352"/>
                  </a:cubicBezTo>
                  <a:cubicBezTo>
                    <a:pt x="391" y="352"/>
                    <a:pt x="362" y="191"/>
                    <a:pt x="304" y="73"/>
                  </a:cubicBezTo>
                  <a:cubicBezTo>
                    <a:pt x="238" y="25"/>
                    <a:pt x="159" y="1"/>
                    <a:pt x="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31"/>
            <p:cNvSpPr/>
            <p:nvPr/>
          </p:nvSpPr>
          <p:spPr>
            <a:xfrm>
              <a:off x="4315550" y="4553700"/>
              <a:ext cx="2625" cy="3625"/>
            </a:xfrm>
            <a:custGeom>
              <a:avLst/>
              <a:gdLst/>
              <a:ahLst/>
              <a:cxnLst/>
              <a:rect l="l" t="t" r="r" b="b"/>
              <a:pathLst>
                <a:path w="105" h="145" extrusionOk="0">
                  <a:moveTo>
                    <a:pt x="12" y="1"/>
                  </a:moveTo>
                  <a:lnTo>
                    <a:pt x="0" y="133"/>
                  </a:lnTo>
                  <a:lnTo>
                    <a:pt x="104" y="145"/>
                  </a:lnTo>
                  <a:lnTo>
                    <a:pt x="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31"/>
            <p:cNvSpPr/>
            <p:nvPr/>
          </p:nvSpPr>
          <p:spPr>
            <a:xfrm>
              <a:off x="4346800" y="4612550"/>
              <a:ext cx="2575" cy="1275"/>
            </a:xfrm>
            <a:custGeom>
              <a:avLst/>
              <a:gdLst/>
              <a:ahLst/>
              <a:cxnLst/>
              <a:rect l="l" t="t" r="r" b="b"/>
              <a:pathLst>
                <a:path w="103" h="51" extrusionOk="0">
                  <a:moveTo>
                    <a:pt x="38" y="0"/>
                  </a:moveTo>
                  <a:lnTo>
                    <a:pt x="1" y="50"/>
                  </a:lnTo>
                  <a:lnTo>
                    <a:pt x="102" y="27"/>
                  </a:lnTo>
                  <a:lnTo>
                    <a:pt x="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31"/>
            <p:cNvSpPr/>
            <p:nvPr/>
          </p:nvSpPr>
          <p:spPr>
            <a:xfrm>
              <a:off x="4382025" y="4586925"/>
              <a:ext cx="725" cy="1250"/>
            </a:xfrm>
            <a:custGeom>
              <a:avLst/>
              <a:gdLst/>
              <a:ahLst/>
              <a:cxnLst/>
              <a:rect l="l" t="t" r="r" b="b"/>
              <a:pathLst>
                <a:path w="29" h="50" extrusionOk="0">
                  <a:moveTo>
                    <a:pt x="1" y="0"/>
                  </a:moveTo>
                  <a:lnTo>
                    <a:pt x="1" y="0"/>
                  </a:lnTo>
                  <a:cubicBezTo>
                    <a:pt x="8" y="21"/>
                    <a:pt x="15" y="38"/>
                    <a:pt x="29" y="50"/>
                  </a:cubicBezTo>
                  <a:cubicBezTo>
                    <a:pt x="17" y="36"/>
                    <a:pt x="8" y="1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31"/>
            <p:cNvSpPr/>
            <p:nvPr/>
          </p:nvSpPr>
          <p:spPr>
            <a:xfrm>
              <a:off x="4377950" y="4577200"/>
              <a:ext cx="4350" cy="9750"/>
            </a:xfrm>
            <a:custGeom>
              <a:avLst/>
              <a:gdLst/>
              <a:ahLst/>
              <a:cxnLst/>
              <a:rect l="l" t="t" r="r" b="b"/>
              <a:pathLst>
                <a:path w="174" h="390" extrusionOk="0">
                  <a:moveTo>
                    <a:pt x="0" y="1"/>
                  </a:moveTo>
                  <a:cubicBezTo>
                    <a:pt x="76" y="126"/>
                    <a:pt x="100" y="278"/>
                    <a:pt x="164" y="389"/>
                  </a:cubicBezTo>
                  <a:cubicBezTo>
                    <a:pt x="123" y="268"/>
                    <a:pt x="173" y="20"/>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31"/>
            <p:cNvSpPr/>
            <p:nvPr/>
          </p:nvSpPr>
          <p:spPr>
            <a:xfrm>
              <a:off x="4376350" y="4575675"/>
              <a:ext cx="118775" cy="120150"/>
            </a:xfrm>
            <a:custGeom>
              <a:avLst/>
              <a:gdLst/>
              <a:ahLst/>
              <a:cxnLst/>
              <a:rect l="l" t="t" r="r" b="b"/>
              <a:pathLst>
                <a:path w="4751" h="4806" extrusionOk="0">
                  <a:moveTo>
                    <a:pt x="1781" y="0"/>
                  </a:moveTo>
                  <a:cubicBezTo>
                    <a:pt x="1277" y="150"/>
                    <a:pt x="986" y="623"/>
                    <a:pt x="486" y="623"/>
                  </a:cubicBezTo>
                  <a:cubicBezTo>
                    <a:pt x="441" y="623"/>
                    <a:pt x="395" y="619"/>
                    <a:pt x="346" y="611"/>
                  </a:cubicBezTo>
                  <a:lnTo>
                    <a:pt x="346" y="611"/>
                  </a:lnTo>
                  <a:cubicBezTo>
                    <a:pt x="323" y="852"/>
                    <a:pt x="596" y="1425"/>
                    <a:pt x="296" y="1425"/>
                  </a:cubicBezTo>
                  <a:cubicBezTo>
                    <a:pt x="262" y="1425"/>
                    <a:pt x="222" y="1417"/>
                    <a:pt x="173" y="1402"/>
                  </a:cubicBezTo>
                  <a:lnTo>
                    <a:pt x="173" y="1402"/>
                  </a:lnTo>
                  <a:cubicBezTo>
                    <a:pt x="299" y="1494"/>
                    <a:pt x="453" y="1634"/>
                    <a:pt x="441" y="1769"/>
                  </a:cubicBezTo>
                  <a:cubicBezTo>
                    <a:pt x="422" y="1876"/>
                    <a:pt x="384" y="1910"/>
                    <a:pt x="338" y="1910"/>
                  </a:cubicBezTo>
                  <a:cubicBezTo>
                    <a:pt x="256" y="1910"/>
                    <a:pt x="148" y="1807"/>
                    <a:pt x="67" y="1807"/>
                  </a:cubicBezTo>
                  <a:cubicBezTo>
                    <a:pt x="42" y="1807"/>
                    <a:pt x="19" y="1817"/>
                    <a:pt x="0" y="1843"/>
                  </a:cubicBezTo>
                  <a:lnTo>
                    <a:pt x="372" y="2219"/>
                  </a:lnTo>
                  <a:cubicBezTo>
                    <a:pt x="171" y="2681"/>
                    <a:pt x="706" y="3062"/>
                    <a:pt x="547" y="3469"/>
                  </a:cubicBezTo>
                  <a:cubicBezTo>
                    <a:pt x="1281" y="3742"/>
                    <a:pt x="1862" y="4770"/>
                    <a:pt x="2660" y="4791"/>
                  </a:cubicBezTo>
                  <a:lnTo>
                    <a:pt x="2631" y="4741"/>
                  </a:lnTo>
                  <a:lnTo>
                    <a:pt x="2631" y="4741"/>
                  </a:lnTo>
                  <a:cubicBezTo>
                    <a:pt x="2642" y="4742"/>
                    <a:pt x="2652" y="4742"/>
                    <a:pt x="2662" y="4742"/>
                  </a:cubicBezTo>
                  <a:cubicBezTo>
                    <a:pt x="2927" y="4742"/>
                    <a:pt x="3102" y="4613"/>
                    <a:pt x="3317" y="4613"/>
                  </a:cubicBezTo>
                  <a:cubicBezTo>
                    <a:pt x="3446" y="4613"/>
                    <a:pt x="3589" y="4659"/>
                    <a:pt x="3775" y="4805"/>
                  </a:cubicBezTo>
                  <a:cubicBezTo>
                    <a:pt x="3668" y="4199"/>
                    <a:pt x="4604" y="4445"/>
                    <a:pt x="4381" y="3775"/>
                  </a:cubicBezTo>
                  <a:lnTo>
                    <a:pt x="4381" y="3775"/>
                  </a:lnTo>
                  <a:cubicBezTo>
                    <a:pt x="4385" y="3775"/>
                    <a:pt x="4388" y="3775"/>
                    <a:pt x="4392" y="3775"/>
                  </a:cubicBezTo>
                  <a:cubicBezTo>
                    <a:pt x="4511" y="3775"/>
                    <a:pt x="4616" y="3588"/>
                    <a:pt x="4744" y="3588"/>
                  </a:cubicBezTo>
                  <a:cubicBezTo>
                    <a:pt x="4746" y="3588"/>
                    <a:pt x="4748" y="3588"/>
                    <a:pt x="4751" y="3588"/>
                  </a:cubicBezTo>
                  <a:lnTo>
                    <a:pt x="4635" y="3524"/>
                  </a:lnTo>
                  <a:cubicBezTo>
                    <a:pt x="4571" y="2932"/>
                    <a:pt x="4417" y="2292"/>
                    <a:pt x="4703" y="1876"/>
                  </a:cubicBezTo>
                  <a:lnTo>
                    <a:pt x="4703" y="1876"/>
                  </a:lnTo>
                  <a:cubicBezTo>
                    <a:pt x="4685" y="1877"/>
                    <a:pt x="4666" y="1878"/>
                    <a:pt x="4648" y="1878"/>
                  </a:cubicBezTo>
                  <a:cubicBezTo>
                    <a:pt x="4430" y="1878"/>
                    <a:pt x="4206" y="1770"/>
                    <a:pt x="4036" y="1421"/>
                  </a:cubicBezTo>
                  <a:cubicBezTo>
                    <a:pt x="4107" y="1388"/>
                    <a:pt x="4175" y="1355"/>
                    <a:pt x="4192" y="1255"/>
                  </a:cubicBezTo>
                  <a:cubicBezTo>
                    <a:pt x="4145" y="1217"/>
                    <a:pt x="4100" y="1201"/>
                    <a:pt x="4060" y="1201"/>
                  </a:cubicBezTo>
                  <a:cubicBezTo>
                    <a:pt x="3998" y="1201"/>
                    <a:pt x="3947" y="1240"/>
                    <a:pt x="3919" y="1291"/>
                  </a:cubicBezTo>
                  <a:cubicBezTo>
                    <a:pt x="3680" y="1097"/>
                    <a:pt x="3751" y="815"/>
                    <a:pt x="3652" y="550"/>
                  </a:cubicBezTo>
                  <a:lnTo>
                    <a:pt x="3896" y="249"/>
                  </a:lnTo>
                  <a:lnTo>
                    <a:pt x="3896" y="249"/>
                  </a:lnTo>
                  <a:cubicBezTo>
                    <a:pt x="3721" y="301"/>
                    <a:pt x="3368" y="407"/>
                    <a:pt x="3358" y="756"/>
                  </a:cubicBezTo>
                  <a:lnTo>
                    <a:pt x="3356" y="756"/>
                  </a:lnTo>
                  <a:cubicBezTo>
                    <a:pt x="3200" y="677"/>
                    <a:pt x="2714" y="542"/>
                    <a:pt x="2977" y="320"/>
                  </a:cubicBezTo>
                  <a:cubicBezTo>
                    <a:pt x="2563" y="175"/>
                    <a:pt x="2165" y="346"/>
                    <a:pt x="17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31"/>
            <p:cNvSpPr/>
            <p:nvPr/>
          </p:nvSpPr>
          <p:spPr>
            <a:xfrm>
              <a:off x="4495100" y="4665350"/>
              <a:ext cx="3175" cy="1700"/>
            </a:xfrm>
            <a:custGeom>
              <a:avLst/>
              <a:gdLst/>
              <a:ahLst/>
              <a:cxnLst/>
              <a:rect l="l" t="t" r="r" b="b"/>
              <a:pathLst>
                <a:path w="127" h="68" extrusionOk="0">
                  <a:moveTo>
                    <a:pt x="1" y="1"/>
                  </a:moveTo>
                  <a:lnTo>
                    <a:pt x="126" y="67"/>
                  </a:lnTo>
                  <a:cubicBezTo>
                    <a:pt x="81" y="20"/>
                    <a:pt x="4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31"/>
            <p:cNvSpPr/>
            <p:nvPr/>
          </p:nvSpPr>
          <p:spPr>
            <a:xfrm>
              <a:off x="4418375" y="4573125"/>
              <a:ext cx="3100" cy="2575"/>
            </a:xfrm>
            <a:custGeom>
              <a:avLst/>
              <a:gdLst/>
              <a:ahLst/>
              <a:cxnLst/>
              <a:rect l="l" t="t" r="r" b="b"/>
              <a:pathLst>
                <a:path w="124" h="103" extrusionOk="0">
                  <a:moveTo>
                    <a:pt x="1" y="0"/>
                  </a:moveTo>
                  <a:lnTo>
                    <a:pt x="1" y="0"/>
                  </a:lnTo>
                  <a:cubicBezTo>
                    <a:pt x="34" y="38"/>
                    <a:pt x="67" y="71"/>
                    <a:pt x="100" y="102"/>
                  </a:cubicBezTo>
                  <a:cubicBezTo>
                    <a:pt x="110" y="100"/>
                    <a:pt x="114" y="97"/>
                    <a:pt x="124" y="95"/>
                  </a:cubicBezTo>
                  <a:cubicBezTo>
                    <a:pt x="98" y="12"/>
                    <a:pt x="31" y="1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31"/>
            <p:cNvSpPr/>
            <p:nvPr/>
          </p:nvSpPr>
          <p:spPr>
            <a:xfrm>
              <a:off x="4444550" y="5030225"/>
              <a:ext cx="6650" cy="4000"/>
            </a:xfrm>
            <a:custGeom>
              <a:avLst/>
              <a:gdLst/>
              <a:ahLst/>
              <a:cxnLst/>
              <a:rect l="l" t="t" r="r" b="b"/>
              <a:pathLst>
                <a:path w="266" h="160" extrusionOk="0">
                  <a:moveTo>
                    <a:pt x="0" y="1"/>
                  </a:moveTo>
                  <a:lnTo>
                    <a:pt x="3" y="32"/>
                  </a:lnTo>
                  <a:lnTo>
                    <a:pt x="266" y="159"/>
                  </a:lnTo>
                  <a:lnTo>
                    <a:pt x="261" y="12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31"/>
            <p:cNvSpPr/>
            <p:nvPr/>
          </p:nvSpPr>
          <p:spPr>
            <a:xfrm>
              <a:off x="4439625" y="4973050"/>
              <a:ext cx="4125" cy="7175"/>
            </a:xfrm>
            <a:custGeom>
              <a:avLst/>
              <a:gdLst/>
              <a:ahLst/>
              <a:cxnLst/>
              <a:rect l="l" t="t" r="r" b="b"/>
              <a:pathLst>
                <a:path w="165" h="287" extrusionOk="0">
                  <a:moveTo>
                    <a:pt x="60" y="0"/>
                  </a:moveTo>
                  <a:cubicBezTo>
                    <a:pt x="8" y="38"/>
                    <a:pt x="1" y="246"/>
                    <a:pt x="145" y="287"/>
                  </a:cubicBezTo>
                  <a:cubicBezTo>
                    <a:pt x="164" y="206"/>
                    <a:pt x="122" y="64"/>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31"/>
            <p:cNvSpPr/>
            <p:nvPr/>
          </p:nvSpPr>
          <p:spPr>
            <a:xfrm>
              <a:off x="4479425" y="4575300"/>
              <a:ext cx="3025" cy="2400"/>
            </a:xfrm>
            <a:custGeom>
              <a:avLst/>
              <a:gdLst/>
              <a:ahLst/>
              <a:cxnLst/>
              <a:rect l="l" t="t" r="r" b="b"/>
              <a:pathLst>
                <a:path w="121" h="96" extrusionOk="0">
                  <a:moveTo>
                    <a:pt x="121" y="1"/>
                  </a:moveTo>
                  <a:cubicBezTo>
                    <a:pt x="64" y="15"/>
                    <a:pt x="19" y="39"/>
                    <a:pt x="0" y="96"/>
                  </a:cubicBezTo>
                  <a:cubicBezTo>
                    <a:pt x="50" y="79"/>
                    <a:pt x="88" y="41"/>
                    <a:pt x="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31"/>
            <p:cNvSpPr/>
            <p:nvPr/>
          </p:nvSpPr>
          <p:spPr>
            <a:xfrm>
              <a:off x="4482425" y="4570975"/>
              <a:ext cx="8025" cy="4350"/>
            </a:xfrm>
            <a:custGeom>
              <a:avLst/>
              <a:gdLst/>
              <a:ahLst/>
              <a:cxnLst/>
              <a:rect l="l" t="t" r="r" b="b"/>
              <a:pathLst>
                <a:path w="321" h="174" extrusionOk="0">
                  <a:moveTo>
                    <a:pt x="211" y="0"/>
                  </a:moveTo>
                  <a:cubicBezTo>
                    <a:pt x="113" y="0"/>
                    <a:pt x="64" y="95"/>
                    <a:pt x="1" y="174"/>
                  </a:cubicBezTo>
                  <a:cubicBezTo>
                    <a:pt x="126" y="143"/>
                    <a:pt x="299" y="169"/>
                    <a:pt x="321" y="32"/>
                  </a:cubicBezTo>
                  <a:cubicBezTo>
                    <a:pt x="278" y="10"/>
                    <a:pt x="242"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31"/>
            <p:cNvSpPr/>
            <p:nvPr/>
          </p:nvSpPr>
          <p:spPr>
            <a:xfrm>
              <a:off x="4484975" y="4594125"/>
              <a:ext cx="2750" cy="2475"/>
            </a:xfrm>
            <a:custGeom>
              <a:avLst/>
              <a:gdLst/>
              <a:ahLst/>
              <a:cxnLst/>
              <a:rect l="l" t="t" r="r" b="b"/>
              <a:pathLst>
                <a:path w="110" h="99" extrusionOk="0">
                  <a:moveTo>
                    <a:pt x="15" y="1"/>
                  </a:moveTo>
                  <a:lnTo>
                    <a:pt x="1" y="98"/>
                  </a:lnTo>
                  <a:lnTo>
                    <a:pt x="110" y="48"/>
                  </a:lnTo>
                  <a:lnTo>
                    <a:pt x="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31"/>
            <p:cNvSpPr/>
            <p:nvPr/>
          </p:nvSpPr>
          <p:spPr>
            <a:xfrm>
              <a:off x="4504175" y="4515450"/>
              <a:ext cx="9900" cy="6850"/>
            </a:xfrm>
            <a:custGeom>
              <a:avLst/>
              <a:gdLst/>
              <a:ahLst/>
              <a:cxnLst/>
              <a:rect l="l" t="t" r="r" b="b"/>
              <a:pathLst>
                <a:path w="396" h="274" extrusionOk="0">
                  <a:moveTo>
                    <a:pt x="109" y="0"/>
                  </a:moveTo>
                  <a:cubicBezTo>
                    <a:pt x="0" y="0"/>
                    <a:pt x="55" y="184"/>
                    <a:pt x="99" y="273"/>
                  </a:cubicBezTo>
                  <a:cubicBezTo>
                    <a:pt x="237" y="273"/>
                    <a:pt x="395" y="176"/>
                    <a:pt x="152" y="8"/>
                  </a:cubicBezTo>
                  <a:cubicBezTo>
                    <a:pt x="135" y="3"/>
                    <a:pt x="121" y="0"/>
                    <a:pt x="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31"/>
            <p:cNvSpPr/>
            <p:nvPr/>
          </p:nvSpPr>
          <p:spPr>
            <a:xfrm>
              <a:off x="4500975" y="4560025"/>
              <a:ext cx="4875" cy="3775"/>
            </a:xfrm>
            <a:custGeom>
              <a:avLst/>
              <a:gdLst/>
              <a:ahLst/>
              <a:cxnLst/>
              <a:rect l="l" t="t" r="r" b="b"/>
              <a:pathLst>
                <a:path w="195" h="151" extrusionOk="0">
                  <a:moveTo>
                    <a:pt x="194" y="1"/>
                  </a:moveTo>
                  <a:lnTo>
                    <a:pt x="47" y="67"/>
                  </a:lnTo>
                  <a:lnTo>
                    <a:pt x="0" y="150"/>
                  </a:lnTo>
                  <a:lnTo>
                    <a:pt x="1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31"/>
            <p:cNvSpPr/>
            <p:nvPr/>
          </p:nvSpPr>
          <p:spPr>
            <a:xfrm>
              <a:off x="4584750" y="4673525"/>
              <a:ext cx="31225" cy="29625"/>
            </a:xfrm>
            <a:custGeom>
              <a:avLst/>
              <a:gdLst/>
              <a:ahLst/>
              <a:cxnLst/>
              <a:rect l="l" t="t" r="r" b="b"/>
              <a:pathLst>
                <a:path w="1249" h="1185" extrusionOk="0">
                  <a:moveTo>
                    <a:pt x="567" y="1"/>
                  </a:moveTo>
                  <a:cubicBezTo>
                    <a:pt x="531" y="1"/>
                    <a:pt x="495" y="10"/>
                    <a:pt x="459" y="31"/>
                  </a:cubicBezTo>
                  <a:cubicBezTo>
                    <a:pt x="133" y="84"/>
                    <a:pt x="0" y="574"/>
                    <a:pt x="353" y="962"/>
                  </a:cubicBezTo>
                  <a:cubicBezTo>
                    <a:pt x="496" y="1131"/>
                    <a:pt x="638" y="1185"/>
                    <a:pt x="767" y="1185"/>
                  </a:cubicBezTo>
                  <a:cubicBezTo>
                    <a:pt x="974" y="1185"/>
                    <a:pt x="1149" y="1045"/>
                    <a:pt x="1248" y="1019"/>
                  </a:cubicBezTo>
                  <a:cubicBezTo>
                    <a:pt x="988" y="891"/>
                    <a:pt x="1184" y="621"/>
                    <a:pt x="1063" y="403"/>
                  </a:cubicBezTo>
                  <a:cubicBezTo>
                    <a:pt x="910" y="219"/>
                    <a:pt x="740" y="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31"/>
            <p:cNvSpPr/>
            <p:nvPr/>
          </p:nvSpPr>
          <p:spPr>
            <a:xfrm>
              <a:off x="4612850" y="4598875"/>
              <a:ext cx="57875" cy="67925"/>
            </a:xfrm>
            <a:custGeom>
              <a:avLst/>
              <a:gdLst/>
              <a:ahLst/>
              <a:cxnLst/>
              <a:rect l="l" t="t" r="r" b="b"/>
              <a:pathLst>
                <a:path w="2315" h="2717" extrusionOk="0">
                  <a:moveTo>
                    <a:pt x="922" y="0"/>
                  </a:moveTo>
                  <a:cubicBezTo>
                    <a:pt x="761" y="602"/>
                    <a:pt x="287" y="379"/>
                    <a:pt x="167" y="817"/>
                  </a:cubicBezTo>
                  <a:cubicBezTo>
                    <a:pt x="508" y="1066"/>
                    <a:pt x="1" y="1007"/>
                    <a:pt x="266" y="1317"/>
                  </a:cubicBezTo>
                  <a:cubicBezTo>
                    <a:pt x="250" y="1344"/>
                    <a:pt x="231" y="1352"/>
                    <a:pt x="209" y="1352"/>
                  </a:cubicBezTo>
                  <a:cubicBezTo>
                    <a:pt x="176" y="1352"/>
                    <a:pt x="139" y="1334"/>
                    <a:pt x="102" y="1334"/>
                  </a:cubicBezTo>
                  <a:cubicBezTo>
                    <a:pt x="90" y="1334"/>
                    <a:pt x="79" y="1336"/>
                    <a:pt x="67" y="1341"/>
                  </a:cubicBezTo>
                  <a:cubicBezTo>
                    <a:pt x="79" y="1339"/>
                    <a:pt x="91" y="1339"/>
                    <a:pt x="103" y="1339"/>
                  </a:cubicBezTo>
                  <a:cubicBezTo>
                    <a:pt x="461" y="1339"/>
                    <a:pt x="432" y="2007"/>
                    <a:pt x="588" y="2174"/>
                  </a:cubicBezTo>
                  <a:cubicBezTo>
                    <a:pt x="1102" y="2501"/>
                    <a:pt x="1379" y="2534"/>
                    <a:pt x="1881" y="2717"/>
                  </a:cubicBezTo>
                  <a:cubicBezTo>
                    <a:pt x="1723" y="2395"/>
                    <a:pt x="2073" y="2222"/>
                    <a:pt x="2303" y="2191"/>
                  </a:cubicBezTo>
                  <a:cubicBezTo>
                    <a:pt x="1931" y="1833"/>
                    <a:pt x="2248" y="1530"/>
                    <a:pt x="2315" y="1237"/>
                  </a:cubicBezTo>
                  <a:cubicBezTo>
                    <a:pt x="2047" y="687"/>
                    <a:pt x="1720" y="547"/>
                    <a:pt x="1346" y="10"/>
                  </a:cubicBezTo>
                  <a:lnTo>
                    <a:pt x="1346" y="10"/>
                  </a:lnTo>
                  <a:cubicBezTo>
                    <a:pt x="1399" y="161"/>
                    <a:pt x="1296" y="252"/>
                    <a:pt x="1178" y="252"/>
                  </a:cubicBezTo>
                  <a:cubicBezTo>
                    <a:pt x="1069" y="252"/>
                    <a:pt x="948" y="176"/>
                    <a:pt x="9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31"/>
            <p:cNvSpPr/>
            <p:nvPr/>
          </p:nvSpPr>
          <p:spPr>
            <a:xfrm>
              <a:off x="4617900" y="5068475"/>
              <a:ext cx="29450" cy="33200"/>
            </a:xfrm>
            <a:custGeom>
              <a:avLst/>
              <a:gdLst/>
              <a:ahLst/>
              <a:cxnLst/>
              <a:rect l="l" t="t" r="r" b="b"/>
              <a:pathLst>
                <a:path w="1178" h="1328" extrusionOk="0">
                  <a:moveTo>
                    <a:pt x="424" y="1"/>
                  </a:moveTo>
                  <a:cubicBezTo>
                    <a:pt x="363" y="204"/>
                    <a:pt x="0" y="60"/>
                    <a:pt x="133" y="505"/>
                  </a:cubicBezTo>
                  <a:cubicBezTo>
                    <a:pt x="220" y="683"/>
                    <a:pt x="235" y="870"/>
                    <a:pt x="372" y="1050"/>
                  </a:cubicBezTo>
                  <a:cubicBezTo>
                    <a:pt x="573" y="1259"/>
                    <a:pt x="700" y="1328"/>
                    <a:pt x="814" y="1328"/>
                  </a:cubicBezTo>
                  <a:cubicBezTo>
                    <a:pt x="914" y="1328"/>
                    <a:pt x="1004" y="1274"/>
                    <a:pt x="1127" y="1215"/>
                  </a:cubicBezTo>
                  <a:cubicBezTo>
                    <a:pt x="928" y="841"/>
                    <a:pt x="1177" y="860"/>
                    <a:pt x="981" y="488"/>
                  </a:cubicBezTo>
                  <a:cubicBezTo>
                    <a:pt x="720" y="285"/>
                    <a:pt x="637" y="169"/>
                    <a:pt x="4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31"/>
            <p:cNvSpPr/>
            <p:nvPr/>
          </p:nvSpPr>
          <p:spPr>
            <a:xfrm>
              <a:off x="4658200" y="4594200"/>
              <a:ext cx="2350" cy="4175"/>
            </a:xfrm>
            <a:custGeom>
              <a:avLst/>
              <a:gdLst/>
              <a:ahLst/>
              <a:cxnLst/>
              <a:rect l="l" t="t" r="r" b="b"/>
              <a:pathLst>
                <a:path w="94" h="167" extrusionOk="0">
                  <a:moveTo>
                    <a:pt x="36" y="0"/>
                  </a:moveTo>
                  <a:lnTo>
                    <a:pt x="1" y="166"/>
                  </a:lnTo>
                  <a:lnTo>
                    <a:pt x="93" y="38"/>
                  </a:lnTo>
                  <a:lnTo>
                    <a:pt x="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31"/>
            <p:cNvSpPr/>
            <p:nvPr/>
          </p:nvSpPr>
          <p:spPr>
            <a:xfrm>
              <a:off x="4646250" y="4908300"/>
              <a:ext cx="25175" cy="28650"/>
            </a:xfrm>
            <a:custGeom>
              <a:avLst/>
              <a:gdLst/>
              <a:ahLst/>
              <a:cxnLst/>
              <a:rect l="l" t="t" r="r" b="b"/>
              <a:pathLst>
                <a:path w="1007" h="1146" extrusionOk="0">
                  <a:moveTo>
                    <a:pt x="370" y="0"/>
                  </a:moveTo>
                  <a:cubicBezTo>
                    <a:pt x="200" y="0"/>
                    <a:pt x="135" y="234"/>
                    <a:pt x="34" y="392"/>
                  </a:cubicBezTo>
                  <a:cubicBezTo>
                    <a:pt x="1" y="532"/>
                    <a:pt x="180" y="786"/>
                    <a:pt x="254" y="966"/>
                  </a:cubicBezTo>
                  <a:cubicBezTo>
                    <a:pt x="358" y="1113"/>
                    <a:pt x="449" y="1130"/>
                    <a:pt x="533" y="1130"/>
                  </a:cubicBezTo>
                  <a:cubicBezTo>
                    <a:pt x="558" y="1130"/>
                    <a:pt x="583" y="1128"/>
                    <a:pt x="607" y="1128"/>
                  </a:cubicBezTo>
                  <a:cubicBezTo>
                    <a:pt x="641" y="1128"/>
                    <a:pt x="674" y="1131"/>
                    <a:pt x="706" y="1146"/>
                  </a:cubicBezTo>
                  <a:cubicBezTo>
                    <a:pt x="1007" y="1022"/>
                    <a:pt x="891" y="679"/>
                    <a:pt x="775" y="300"/>
                  </a:cubicBezTo>
                  <a:cubicBezTo>
                    <a:pt x="671" y="229"/>
                    <a:pt x="595" y="111"/>
                    <a:pt x="462" y="21"/>
                  </a:cubicBezTo>
                  <a:cubicBezTo>
                    <a:pt x="428" y="7"/>
                    <a:pt x="397" y="0"/>
                    <a:pt x="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31"/>
            <p:cNvSpPr/>
            <p:nvPr/>
          </p:nvSpPr>
          <p:spPr>
            <a:xfrm>
              <a:off x="4674550" y="4812000"/>
              <a:ext cx="35725" cy="38800"/>
            </a:xfrm>
            <a:custGeom>
              <a:avLst/>
              <a:gdLst/>
              <a:ahLst/>
              <a:cxnLst/>
              <a:rect l="l" t="t" r="r" b="b"/>
              <a:pathLst>
                <a:path w="1429" h="1552" extrusionOk="0">
                  <a:moveTo>
                    <a:pt x="332" y="1"/>
                  </a:moveTo>
                  <a:cubicBezTo>
                    <a:pt x="247" y="221"/>
                    <a:pt x="8" y="297"/>
                    <a:pt x="55" y="643"/>
                  </a:cubicBezTo>
                  <a:lnTo>
                    <a:pt x="0" y="607"/>
                  </a:lnTo>
                  <a:lnTo>
                    <a:pt x="0" y="607"/>
                  </a:lnTo>
                  <a:cubicBezTo>
                    <a:pt x="195" y="912"/>
                    <a:pt x="524" y="1280"/>
                    <a:pt x="803" y="1552"/>
                  </a:cubicBezTo>
                  <a:cubicBezTo>
                    <a:pt x="720" y="1040"/>
                    <a:pt x="1428" y="1062"/>
                    <a:pt x="990" y="470"/>
                  </a:cubicBezTo>
                  <a:cubicBezTo>
                    <a:pt x="749" y="122"/>
                    <a:pt x="628" y="174"/>
                    <a:pt x="3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31"/>
            <p:cNvSpPr/>
            <p:nvPr/>
          </p:nvSpPr>
          <p:spPr>
            <a:xfrm>
              <a:off x="4777325" y="4414575"/>
              <a:ext cx="3625" cy="4050"/>
            </a:xfrm>
            <a:custGeom>
              <a:avLst/>
              <a:gdLst/>
              <a:ahLst/>
              <a:cxnLst/>
              <a:rect l="l" t="t" r="r" b="b"/>
              <a:pathLst>
                <a:path w="145" h="162" extrusionOk="0">
                  <a:moveTo>
                    <a:pt x="60" y="1"/>
                  </a:moveTo>
                  <a:cubicBezTo>
                    <a:pt x="44" y="1"/>
                    <a:pt x="25" y="7"/>
                    <a:pt x="1" y="26"/>
                  </a:cubicBezTo>
                  <a:lnTo>
                    <a:pt x="131" y="161"/>
                  </a:lnTo>
                  <a:cubicBezTo>
                    <a:pt x="145" y="128"/>
                    <a:pt x="128" y="76"/>
                    <a:pt x="112" y="22"/>
                  </a:cubicBezTo>
                  <a:cubicBezTo>
                    <a:pt x="96" y="11"/>
                    <a:pt x="80" y="1"/>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31"/>
            <p:cNvSpPr/>
            <p:nvPr/>
          </p:nvSpPr>
          <p:spPr>
            <a:xfrm>
              <a:off x="4686275" y="5048575"/>
              <a:ext cx="19375" cy="26450"/>
            </a:xfrm>
            <a:custGeom>
              <a:avLst/>
              <a:gdLst/>
              <a:ahLst/>
              <a:cxnLst/>
              <a:rect l="l" t="t" r="r" b="b"/>
              <a:pathLst>
                <a:path w="775" h="1058" extrusionOk="0">
                  <a:moveTo>
                    <a:pt x="163" y="1"/>
                  </a:moveTo>
                  <a:cubicBezTo>
                    <a:pt x="43" y="1"/>
                    <a:pt x="40" y="222"/>
                    <a:pt x="0" y="351"/>
                  </a:cubicBezTo>
                  <a:cubicBezTo>
                    <a:pt x="79" y="626"/>
                    <a:pt x="287" y="991"/>
                    <a:pt x="507" y="1057"/>
                  </a:cubicBezTo>
                  <a:cubicBezTo>
                    <a:pt x="604" y="972"/>
                    <a:pt x="775" y="977"/>
                    <a:pt x="723" y="688"/>
                  </a:cubicBezTo>
                  <a:cubicBezTo>
                    <a:pt x="744" y="392"/>
                    <a:pt x="446" y="77"/>
                    <a:pt x="244" y="27"/>
                  </a:cubicBezTo>
                  <a:cubicBezTo>
                    <a:pt x="212" y="9"/>
                    <a:pt x="185" y="1"/>
                    <a:pt x="1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31"/>
            <p:cNvSpPr/>
            <p:nvPr/>
          </p:nvSpPr>
          <p:spPr>
            <a:xfrm>
              <a:off x="4759675" y="4644250"/>
              <a:ext cx="14725" cy="15975"/>
            </a:xfrm>
            <a:custGeom>
              <a:avLst/>
              <a:gdLst/>
              <a:ahLst/>
              <a:cxnLst/>
              <a:rect l="l" t="t" r="r" b="b"/>
              <a:pathLst>
                <a:path w="589" h="639" extrusionOk="0">
                  <a:moveTo>
                    <a:pt x="344" y="0"/>
                  </a:moveTo>
                  <a:cubicBezTo>
                    <a:pt x="262" y="0"/>
                    <a:pt x="176" y="31"/>
                    <a:pt x="92" y="31"/>
                  </a:cubicBezTo>
                  <a:cubicBezTo>
                    <a:pt x="61" y="31"/>
                    <a:pt x="31" y="27"/>
                    <a:pt x="1" y="16"/>
                  </a:cubicBezTo>
                  <a:lnTo>
                    <a:pt x="1" y="16"/>
                  </a:lnTo>
                  <a:cubicBezTo>
                    <a:pt x="84" y="194"/>
                    <a:pt x="46" y="587"/>
                    <a:pt x="287" y="618"/>
                  </a:cubicBezTo>
                  <a:cubicBezTo>
                    <a:pt x="319" y="632"/>
                    <a:pt x="348" y="639"/>
                    <a:pt x="372" y="639"/>
                  </a:cubicBezTo>
                  <a:cubicBezTo>
                    <a:pt x="541" y="639"/>
                    <a:pt x="551" y="334"/>
                    <a:pt x="588" y="194"/>
                  </a:cubicBezTo>
                  <a:cubicBezTo>
                    <a:pt x="517" y="38"/>
                    <a:pt x="433" y="0"/>
                    <a:pt x="3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31"/>
            <p:cNvSpPr/>
            <p:nvPr/>
          </p:nvSpPr>
          <p:spPr>
            <a:xfrm>
              <a:off x="3873200" y="4828650"/>
              <a:ext cx="140025" cy="140800"/>
            </a:xfrm>
            <a:custGeom>
              <a:avLst/>
              <a:gdLst/>
              <a:ahLst/>
              <a:cxnLst/>
              <a:rect l="l" t="t" r="r" b="b"/>
              <a:pathLst>
                <a:path w="5601" h="5632" extrusionOk="0">
                  <a:moveTo>
                    <a:pt x="3339" y="0"/>
                  </a:moveTo>
                  <a:cubicBezTo>
                    <a:pt x="2877" y="59"/>
                    <a:pt x="2881" y="846"/>
                    <a:pt x="2273" y="848"/>
                  </a:cubicBezTo>
                  <a:cubicBezTo>
                    <a:pt x="2188" y="767"/>
                    <a:pt x="1754" y="810"/>
                    <a:pt x="1837" y="576"/>
                  </a:cubicBezTo>
                  <a:lnTo>
                    <a:pt x="1837" y="576"/>
                  </a:lnTo>
                  <a:cubicBezTo>
                    <a:pt x="1683" y="798"/>
                    <a:pt x="1465" y="881"/>
                    <a:pt x="1195" y="895"/>
                  </a:cubicBezTo>
                  <a:cubicBezTo>
                    <a:pt x="869" y="677"/>
                    <a:pt x="897" y="370"/>
                    <a:pt x="743" y="152"/>
                  </a:cubicBezTo>
                  <a:lnTo>
                    <a:pt x="743" y="152"/>
                  </a:lnTo>
                  <a:cubicBezTo>
                    <a:pt x="1113" y="850"/>
                    <a:pt x="646" y="1172"/>
                    <a:pt x="487" y="1613"/>
                  </a:cubicBezTo>
                  <a:cubicBezTo>
                    <a:pt x="473" y="1658"/>
                    <a:pt x="450" y="1676"/>
                    <a:pt x="419" y="1676"/>
                  </a:cubicBezTo>
                  <a:cubicBezTo>
                    <a:pt x="330" y="1676"/>
                    <a:pt x="183" y="1530"/>
                    <a:pt x="49" y="1509"/>
                  </a:cubicBezTo>
                  <a:lnTo>
                    <a:pt x="49" y="1509"/>
                  </a:lnTo>
                  <a:cubicBezTo>
                    <a:pt x="307" y="1833"/>
                    <a:pt x="262" y="2044"/>
                    <a:pt x="333" y="2302"/>
                  </a:cubicBezTo>
                  <a:cubicBezTo>
                    <a:pt x="320" y="2300"/>
                    <a:pt x="308" y="2299"/>
                    <a:pt x="298" y="2299"/>
                  </a:cubicBezTo>
                  <a:cubicBezTo>
                    <a:pt x="1" y="2299"/>
                    <a:pt x="545" y="3058"/>
                    <a:pt x="240" y="3058"/>
                  </a:cubicBezTo>
                  <a:cubicBezTo>
                    <a:pt x="191" y="3058"/>
                    <a:pt x="121" y="3039"/>
                    <a:pt x="21" y="2994"/>
                  </a:cubicBezTo>
                  <a:lnTo>
                    <a:pt x="21" y="2994"/>
                  </a:lnTo>
                  <a:cubicBezTo>
                    <a:pt x="613" y="3614"/>
                    <a:pt x="921" y="3972"/>
                    <a:pt x="1442" y="4663"/>
                  </a:cubicBezTo>
                  <a:cubicBezTo>
                    <a:pt x="1707" y="4770"/>
                    <a:pt x="1993" y="4732"/>
                    <a:pt x="2240" y="4985"/>
                  </a:cubicBezTo>
                  <a:cubicBezTo>
                    <a:pt x="2666" y="5182"/>
                    <a:pt x="2221" y="5340"/>
                    <a:pt x="2628" y="5475"/>
                  </a:cubicBezTo>
                  <a:cubicBezTo>
                    <a:pt x="2750" y="5384"/>
                    <a:pt x="2979" y="5334"/>
                    <a:pt x="3254" y="5334"/>
                  </a:cubicBezTo>
                  <a:cubicBezTo>
                    <a:pt x="3633" y="5334"/>
                    <a:pt x="4099" y="5427"/>
                    <a:pt x="4497" y="5632"/>
                  </a:cubicBezTo>
                  <a:cubicBezTo>
                    <a:pt x="4407" y="5553"/>
                    <a:pt x="4345" y="5452"/>
                    <a:pt x="4291" y="5381"/>
                  </a:cubicBezTo>
                  <a:cubicBezTo>
                    <a:pt x="4710" y="5167"/>
                    <a:pt x="5219" y="5040"/>
                    <a:pt x="5600" y="4798"/>
                  </a:cubicBezTo>
                  <a:cubicBezTo>
                    <a:pt x="5489" y="3967"/>
                    <a:pt x="5505" y="2842"/>
                    <a:pt x="5015" y="2143"/>
                  </a:cubicBezTo>
                  <a:cubicBezTo>
                    <a:pt x="4977" y="2153"/>
                    <a:pt x="4940" y="2157"/>
                    <a:pt x="4904" y="2157"/>
                  </a:cubicBezTo>
                  <a:cubicBezTo>
                    <a:pt x="4506" y="2157"/>
                    <a:pt x="4275" y="1622"/>
                    <a:pt x="3938" y="1348"/>
                  </a:cubicBezTo>
                  <a:cubicBezTo>
                    <a:pt x="3992" y="1298"/>
                    <a:pt x="4186" y="1279"/>
                    <a:pt x="4146" y="1239"/>
                  </a:cubicBezTo>
                  <a:cubicBezTo>
                    <a:pt x="4068" y="1214"/>
                    <a:pt x="3985" y="1208"/>
                    <a:pt x="3898" y="1208"/>
                  </a:cubicBezTo>
                  <a:cubicBezTo>
                    <a:pt x="3815" y="1208"/>
                    <a:pt x="3729" y="1214"/>
                    <a:pt x="3639" y="1214"/>
                  </a:cubicBezTo>
                  <a:cubicBezTo>
                    <a:pt x="3425" y="1214"/>
                    <a:pt x="3192" y="1184"/>
                    <a:pt x="2948" y="985"/>
                  </a:cubicBezTo>
                  <a:cubicBezTo>
                    <a:pt x="2638" y="514"/>
                    <a:pt x="3232" y="291"/>
                    <a:pt x="3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31"/>
            <p:cNvSpPr/>
            <p:nvPr/>
          </p:nvSpPr>
          <p:spPr>
            <a:xfrm>
              <a:off x="4846525" y="4381300"/>
              <a:ext cx="106675" cy="113225"/>
            </a:xfrm>
            <a:custGeom>
              <a:avLst/>
              <a:gdLst/>
              <a:ahLst/>
              <a:cxnLst/>
              <a:rect l="l" t="t" r="r" b="b"/>
              <a:pathLst>
                <a:path w="4267" h="4529" extrusionOk="0">
                  <a:moveTo>
                    <a:pt x="3691" y="3831"/>
                  </a:moveTo>
                  <a:cubicBezTo>
                    <a:pt x="3677" y="3834"/>
                    <a:pt x="3664" y="3837"/>
                    <a:pt x="3650" y="3841"/>
                  </a:cubicBezTo>
                  <a:lnTo>
                    <a:pt x="3650" y="3841"/>
                  </a:lnTo>
                  <a:cubicBezTo>
                    <a:pt x="3664" y="3839"/>
                    <a:pt x="3678" y="3836"/>
                    <a:pt x="3691" y="3831"/>
                  </a:cubicBezTo>
                  <a:close/>
                  <a:moveTo>
                    <a:pt x="3861" y="3774"/>
                  </a:moveTo>
                  <a:cubicBezTo>
                    <a:pt x="3801" y="3774"/>
                    <a:pt x="3749" y="3811"/>
                    <a:pt x="3691" y="3831"/>
                  </a:cubicBezTo>
                  <a:lnTo>
                    <a:pt x="3691" y="3831"/>
                  </a:lnTo>
                  <a:cubicBezTo>
                    <a:pt x="3729" y="3823"/>
                    <a:pt x="3767" y="3818"/>
                    <a:pt x="3806" y="3818"/>
                  </a:cubicBezTo>
                  <a:cubicBezTo>
                    <a:pt x="3872" y="3818"/>
                    <a:pt x="3941" y="3831"/>
                    <a:pt x="4015" y="3861"/>
                  </a:cubicBezTo>
                  <a:cubicBezTo>
                    <a:pt x="3955" y="3795"/>
                    <a:pt x="3906" y="3774"/>
                    <a:pt x="3861" y="3774"/>
                  </a:cubicBezTo>
                  <a:close/>
                  <a:moveTo>
                    <a:pt x="2019" y="0"/>
                  </a:moveTo>
                  <a:cubicBezTo>
                    <a:pt x="1505" y="282"/>
                    <a:pt x="1209" y="436"/>
                    <a:pt x="773" y="735"/>
                  </a:cubicBezTo>
                  <a:lnTo>
                    <a:pt x="718" y="524"/>
                  </a:lnTo>
                  <a:lnTo>
                    <a:pt x="321" y="1578"/>
                  </a:lnTo>
                  <a:cubicBezTo>
                    <a:pt x="292" y="1554"/>
                    <a:pt x="254" y="1566"/>
                    <a:pt x="252" y="1481"/>
                  </a:cubicBezTo>
                  <a:lnTo>
                    <a:pt x="252" y="1481"/>
                  </a:lnTo>
                  <a:cubicBezTo>
                    <a:pt x="261" y="2212"/>
                    <a:pt x="1" y="2930"/>
                    <a:pt x="640" y="3527"/>
                  </a:cubicBezTo>
                  <a:cubicBezTo>
                    <a:pt x="1159" y="3818"/>
                    <a:pt x="1547" y="4313"/>
                    <a:pt x="2049" y="4528"/>
                  </a:cubicBezTo>
                  <a:lnTo>
                    <a:pt x="1988" y="4346"/>
                  </a:lnTo>
                  <a:cubicBezTo>
                    <a:pt x="2052" y="4260"/>
                    <a:pt x="2115" y="4227"/>
                    <a:pt x="2177" y="4227"/>
                  </a:cubicBezTo>
                  <a:cubicBezTo>
                    <a:pt x="2364" y="4227"/>
                    <a:pt x="2548" y="4514"/>
                    <a:pt x="2750" y="4528"/>
                  </a:cubicBezTo>
                  <a:lnTo>
                    <a:pt x="2615" y="4197"/>
                  </a:lnTo>
                  <a:lnTo>
                    <a:pt x="2615" y="4197"/>
                  </a:lnTo>
                  <a:cubicBezTo>
                    <a:pt x="2671" y="4211"/>
                    <a:pt x="2723" y="4218"/>
                    <a:pt x="2774" y="4218"/>
                  </a:cubicBezTo>
                  <a:cubicBezTo>
                    <a:pt x="3114" y="4218"/>
                    <a:pt x="3356" y="3927"/>
                    <a:pt x="3650" y="3841"/>
                  </a:cubicBezTo>
                  <a:lnTo>
                    <a:pt x="3650" y="3841"/>
                  </a:lnTo>
                  <a:cubicBezTo>
                    <a:pt x="3641" y="3843"/>
                    <a:pt x="3633" y="3843"/>
                    <a:pt x="3624" y="3843"/>
                  </a:cubicBezTo>
                  <a:cubicBezTo>
                    <a:pt x="3588" y="3843"/>
                    <a:pt x="3550" y="3832"/>
                    <a:pt x="3506" y="3801"/>
                  </a:cubicBezTo>
                  <a:cubicBezTo>
                    <a:pt x="3529" y="3297"/>
                    <a:pt x="3754" y="3276"/>
                    <a:pt x="3996" y="3001"/>
                  </a:cubicBezTo>
                  <a:lnTo>
                    <a:pt x="3752" y="2830"/>
                  </a:lnTo>
                  <a:cubicBezTo>
                    <a:pt x="3887" y="2551"/>
                    <a:pt x="3851" y="2253"/>
                    <a:pt x="4031" y="1966"/>
                  </a:cubicBezTo>
                  <a:lnTo>
                    <a:pt x="4031" y="1966"/>
                  </a:lnTo>
                  <a:cubicBezTo>
                    <a:pt x="3982" y="2009"/>
                    <a:pt x="3946" y="2027"/>
                    <a:pt x="3920" y="2027"/>
                  </a:cubicBezTo>
                  <a:cubicBezTo>
                    <a:pt x="3811" y="2027"/>
                    <a:pt x="3870" y="1716"/>
                    <a:pt x="3811" y="1594"/>
                  </a:cubicBezTo>
                  <a:cubicBezTo>
                    <a:pt x="3862" y="1495"/>
                    <a:pt x="3949" y="1480"/>
                    <a:pt x="4030" y="1480"/>
                  </a:cubicBezTo>
                  <a:cubicBezTo>
                    <a:pt x="4067" y="1480"/>
                    <a:pt x="4103" y="1483"/>
                    <a:pt x="4133" y="1483"/>
                  </a:cubicBezTo>
                  <a:cubicBezTo>
                    <a:pt x="4224" y="1483"/>
                    <a:pt x="4267" y="1454"/>
                    <a:pt x="4152" y="1222"/>
                  </a:cubicBezTo>
                  <a:cubicBezTo>
                    <a:pt x="3428" y="1031"/>
                    <a:pt x="2859" y="67"/>
                    <a:pt x="20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31"/>
            <p:cNvSpPr/>
            <p:nvPr/>
          </p:nvSpPr>
          <p:spPr>
            <a:xfrm>
              <a:off x="4764425" y="4718750"/>
              <a:ext cx="11675" cy="12850"/>
            </a:xfrm>
            <a:custGeom>
              <a:avLst/>
              <a:gdLst/>
              <a:ahLst/>
              <a:cxnLst/>
              <a:rect l="l" t="t" r="r" b="b"/>
              <a:pathLst>
                <a:path w="467" h="514" extrusionOk="0">
                  <a:moveTo>
                    <a:pt x="261" y="1"/>
                  </a:moveTo>
                  <a:cubicBezTo>
                    <a:pt x="135" y="15"/>
                    <a:pt x="0" y="212"/>
                    <a:pt x="159" y="446"/>
                  </a:cubicBezTo>
                  <a:cubicBezTo>
                    <a:pt x="215" y="490"/>
                    <a:pt x="272" y="514"/>
                    <a:pt x="321" y="514"/>
                  </a:cubicBezTo>
                  <a:cubicBezTo>
                    <a:pt x="405" y="514"/>
                    <a:pt x="467" y="442"/>
                    <a:pt x="467" y="276"/>
                  </a:cubicBezTo>
                  <a:cubicBezTo>
                    <a:pt x="431" y="174"/>
                    <a:pt x="370" y="46"/>
                    <a:pt x="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31"/>
            <p:cNvSpPr/>
            <p:nvPr/>
          </p:nvSpPr>
          <p:spPr>
            <a:xfrm>
              <a:off x="4778275" y="4680125"/>
              <a:ext cx="5750" cy="6700"/>
            </a:xfrm>
            <a:custGeom>
              <a:avLst/>
              <a:gdLst/>
              <a:ahLst/>
              <a:cxnLst/>
              <a:rect l="l" t="t" r="r" b="b"/>
              <a:pathLst>
                <a:path w="230" h="268" extrusionOk="0">
                  <a:moveTo>
                    <a:pt x="43" y="1"/>
                  </a:moveTo>
                  <a:cubicBezTo>
                    <a:pt x="18" y="1"/>
                    <a:pt x="0" y="16"/>
                    <a:pt x="0" y="71"/>
                  </a:cubicBezTo>
                  <a:cubicBezTo>
                    <a:pt x="8" y="198"/>
                    <a:pt x="81" y="267"/>
                    <a:pt x="140" y="267"/>
                  </a:cubicBezTo>
                  <a:cubicBezTo>
                    <a:pt x="174" y="267"/>
                    <a:pt x="203" y="246"/>
                    <a:pt x="214" y="201"/>
                  </a:cubicBezTo>
                  <a:cubicBezTo>
                    <a:pt x="199" y="149"/>
                    <a:pt x="230" y="23"/>
                    <a:pt x="140" y="23"/>
                  </a:cubicBezTo>
                  <a:cubicBezTo>
                    <a:pt x="139" y="23"/>
                    <a:pt x="139" y="23"/>
                    <a:pt x="138" y="23"/>
                  </a:cubicBezTo>
                  <a:cubicBezTo>
                    <a:pt x="107" y="19"/>
                    <a:pt x="70" y="1"/>
                    <a:pt x="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31"/>
            <p:cNvSpPr/>
            <p:nvPr/>
          </p:nvSpPr>
          <p:spPr>
            <a:xfrm>
              <a:off x="4864050" y="4547100"/>
              <a:ext cx="8050" cy="6175"/>
            </a:xfrm>
            <a:custGeom>
              <a:avLst/>
              <a:gdLst/>
              <a:ahLst/>
              <a:cxnLst/>
              <a:rect l="l" t="t" r="r" b="b"/>
              <a:pathLst>
                <a:path w="322" h="247" extrusionOk="0">
                  <a:moveTo>
                    <a:pt x="215" y="1"/>
                  </a:moveTo>
                  <a:cubicBezTo>
                    <a:pt x="110" y="1"/>
                    <a:pt x="44" y="97"/>
                    <a:pt x="1" y="210"/>
                  </a:cubicBezTo>
                  <a:cubicBezTo>
                    <a:pt x="44" y="233"/>
                    <a:pt x="94" y="247"/>
                    <a:pt x="140" y="247"/>
                  </a:cubicBezTo>
                  <a:cubicBezTo>
                    <a:pt x="242" y="247"/>
                    <a:pt x="322" y="179"/>
                    <a:pt x="250" y="4"/>
                  </a:cubicBezTo>
                  <a:cubicBezTo>
                    <a:pt x="237" y="2"/>
                    <a:pt x="226"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31"/>
            <p:cNvSpPr/>
            <p:nvPr/>
          </p:nvSpPr>
          <p:spPr>
            <a:xfrm>
              <a:off x="4900950" y="4497225"/>
              <a:ext cx="8475" cy="10625"/>
            </a:xfrm>
            <a:custGeom>
              <a:avLst/>
              <a:gdLst/>
              <a:ahLst/>
              <a:cxnLst/>
              <a:rect l="l" t="t" r="r" b="b"/>
              <a:pathLst>
                <a:path w="339" h="425" extrusionOk="0">
                  <a:moveTo>
                    <a:pt x="0" y="0"/>
                  </a:moveTo>
                  <a:lnTo>
                    <a:pt x="339" y="424"/>
                  </a:lnTo>
                  <a:lnTo>
                    <a:pt x="280" y="242"/>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31"/>
            <p:cNvSpPr/>
            <p:nvPr/>
          </p:nvSpPr>
          <p:spPr>
            <a:xfrm>
              <a:off x="4957425" y="4398825"/>
              <a:ext cx="3800" cy="6350"/>
            </a:xfrm>
            <a:custGeom>
              <a:avLst/>
              <a:gdLst/>
              <a:ahLst/>
              <a:cxnLst/>
              <a:rect l="l" t="t" r="r" b="b"/>
              <a:pathLst>
                <a:path w="152" h="254" extrusionOk="0">
                  <a:moveTo>
                    <a:pt x="97" y="0"/>
                  </a:moveTo>
                  <a:lnTo>
                    <a:pt x="97" y="0"/>
                  </a:lnTo>
                  <a:cubicBezTo>
                    <a:pt x="12" y="17"/>
                    <a:pt x="0" y="185"/>
                    <a:pt x="76" y="254"/>
                  </a:cubicBezTo>
                  <a:cubicBezTo>
                    <a:pt x="152" y="185"/>
                    <a:pt x="150" y="4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31"/>
            <p:cNvSpPr/>
            <p:nvPr/>
          </p:nvSpPr>
          <p:spPr>
            <a:xfrm>
              <a:off x="4954925" y="4451125"/>
              <a:ext cx="15950" cy="6275"/>
            </a:xfrm>
            <a:custGeom>
              <a:avLst/>
              <a:gdLst/>
              <a:ahLst/>
              <a:cxnLst/>
              <a:rect l="l" t="t" r="r" b="b"/>
              <a:pathLst>
                <a:path w="638" h="251" extrusionOk="0">
                  <a:moveTo>
                    <a:pt x="306" y="0"/>
                  </a:moveTo>
                  <a:cubicBezTo>
                    <a:pt x="184" y="0"/>
                    <a:pt x="82" y="144"/>
                    <a:pt x="1" y="251"/>
                  </a:cubicBezTo>
                  <a:lnTo>
                    <a:pt x="3" y="251"/>
                  </a:lnTo>
                  <a:cubicBezTo>
                    <a:pt x="64" y="180"/>
                    <a:pt x="122" y="156"/>
                    <a:pt x="178" y="156"/>
                  </a:cubicBezTo>
                  <a:cubicBezTo>
                    <a:pt x="288" y="156"/>
                    <a:pt x="389" y="247"/>
                    <a:pt x="478" y="247"/>
                  </a:cubicBezTo>
                  <a:cubicBezTo>
                    <a:pt x="537" y="247"/>
                    <a:pt x="591" y="206"/>
                    <a:pt x="638" y="68"/>
                  </a:cubicBezTo>
                  <a:cubicBezTo>
                    <a:pt x="636" y="68"/>
                    <a:pt x="634" y="68"/>
                    <a:pt x="632" y="68"/>
                  </a:cubicBezTo>
                  <a:cubicBezTo>
                    <a:pt x="587" y="68"/>
                    <a:pt x="500" y="150"/>
                    <a:pt x="446" y="150"/>
                  </a:cubicBezTo>
                  <a:cubicBezTo>
                    <a:pt x="414" y="150"/>
                    <a:pt x="394" y="121"/>
                    <a:pt x="401" y="30"/>
                  </a:cubicBezTo>
                  <a:cubicBezTo>
                    <a:pt x="368" y="9"/>
                    <a:pt x="336" y="0"/>
                    <a:pt x="3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31"/>
            <p:cNvSpPr/>
            <p:nvPr/>
          </p:nvSpPr>
          <p:spPr>
            <a:xfrm>
              <a:off x="5240950" y="4283725"/>
              <a:ext cx="94800" cy="85875"/>
            </a:xfrm>
            <a:custGeom>
              <a:avLst/>
              <a:gdLst/>
              <a:ahLst/>
              <a:cxnLst/>
              <a:rect l="l" t="t" r="r" b="b"/>
              <a:pathLst>
                <a:path w="3792" h="3435" extrusionOk="0">
                  <a:moveTo>
                    <a:pt x="1464" y="1"/>
                  </a:moveTo>
                  <a:cubicBezTo>
                    <a:pt x="772" y="226"/>
                    <a:pt x="379" y="884"/>
                    <a:pt x="88" y="1566"/>
                  </a:cubicBezTo>
                  <a:lnTo>
                    <a:pt x="88" y="1569"/>
                  </a:lnTo>
                  <a:cubicBezTo>
                    <a:pt x="22" y="1895"/>
                    <a:pt x="0" y="2132"/>
                    <a:pt x="244" y="2343"/>
                  </a:cubicBezTo>
                  <a:cubicBezTo>
                    <a:pt x="404" y="2502"/>
                    <a:pt x="424" y="2941"/>
                    <a:pt x="644" y="2941"/>
                  </a:cubicBezTo>
                  <a:cubicBezTo>
                    <a:pt x="685" y="2941"/>
                    <a:pt x="734" y="2925"/>
                    <a:pt x="791" y="2890"/>
                  </a:cubicBezTo>
                  <a:cubicBezTo>
                    <a:pt x="965" y="3303"/>
                    <a:pt x="1279" y="3359"/>
                    <a:pt x="1600" y="3359"/>
                  </a:cubicBezTo>
                  <a:cubicBezTo>
                    <a:pt x="1719" y="3359"/>
                    <a:pt x="1839" y="3352"/>
                    <a:pt x="1953" y="3352"/>
                  </a:cubicBezTo>
                  <a:cubicBezTo>
                    <a:pt x="2110" y="3352"/>
                    <a:pt x="2257" y="3366"/>
                    <a:pt x="2376" y="3435"/>
                  </a:cubicBezTo>
                  <a:cubicBezTo>
                    <a:pt x="2373" y="3416"/>
                    <a:pt x="2369" y="3397"/>
                    <a:pt x="2373" y="3371"/>
                  </a:cubicBezTo>
                  <a:cubicBezTo>
                    <a:pt x="2773" y="3245"/>
                    <a:pt x="2875" y="3096"/>
                    <a:pt x="3124" y="2750"/>
                  </a:cubicBezTo>
                  <a:cubicBezTo>
                    <a:pt x="3155" y="2795"/>
                    <a:pt x="3171" y="2814"/>
                    <a:pt x="3167" y="2859"/>
                  </a:cubicBezTo>
                  <a:cubicBezTo>
                    <a:pt x="3318" y="2582"/>
                    <a:pt x="3519" y="2217"/>
                    <a:pt x="3484" y="1827"/>
                  </a:cubicBezTo>
                  <a:cubicBezTo>
                    <a:pt x="3513" y="1806"/>
                    <a:pt x="3541" y="1798"/>
                    <a:pt x="3568" y="1798"/>
                  </a:cubicBezTo>
                  <a:cubicBezTo>
                    <a:pt x="3643" y="1798"/>
                    <a:pt x="3709" y="1857"/>
                    <a:pt x="3773" y="1857"/>
                  </a:cubicBezTo>
                  <a:cubicBezTo>
                    <a:pt x="3779" y="1857"/>
                    <a:pt x="3785" y="1856"/>
                    <a:pt x="3792" y="1855"/>
                  </a:cubicBezTo>
                  <a:cubicBezTo>
                    <a:pt x="3638" y="1744"/>
                    <a:pt x="3460" y="1696"/>
                    <a:pt x="3467" y="1415"/>
                  </a:cubicBezTo>
                  <a:lnTo>
                    <a:pt x="3780" y="1249"/>
                  </a:lnTo>
                  <a:lnTo>
                    <a:pt x="3780" y="1249"/>
                  </a:lnTo>
                  <a:cubicBezTo>
                    <a:pt x="3735" y="1257"/>
                    <a:pt x="3695" y="1261"/>
                    <a:pt x="3660" y="1261"/>
                  </a:cubicBezTo>
                  <a:cubicBezTo>
                    <a:pt x="3138" y="1261"/>
                    <a:pt x="3534" y="447"/>
                    <a:pt x="2973" y="447"/>
                  </a:cubicBezTo>
                  <a:cubicBezTo>
                    <a:pt x="2945" y="447"/>
                    <a:pt x="2914" y="449"/>
                    <a:pt x="2880" y="453"/>
                  </a:cubicBezTo>
                  <a:cubicBezTo>
                    <a:pt x="2854" y="323"/>
                    <a:pt x="2982" y="347"/>
                    <a:pt x="3024" y="304"/>
                  </a:cubicBezTo>
                  <a:cubicBezTo>
                    <a:pt x="2913" y="177"/>
                    <a:pt x="2761" y="144"/>
                    <a:pt x="2590" y="144"/>
                  </a:cubicBezTo>
                  <a:cubicBezTo>
                    <a:pt x="2406" y="144"/>
                    <a:pt x="2201" y="181"/>
                    <a:pt x="2003" y="181"/>
                  </a:cubicBezTo>
                  <a:cubicBezTo>
                    <a:pt x="1809" y="181"/>
                    <a:pt x="1620" y="145"/>
                    <a:pt x="14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31"/>
            <p:cNvSpPr/>
            <p:nvPr/>
          </p:nvSpPr>
          <p:spPr>
            <a:xfrm>
              <a:off x="5300325" y="4369575"/>
              <a:ext cx="4300" cy="4400"/>
            </a:xfrm>
            <a:custGeom>
              <a:avLst/>
              <a:gdLst/>
              <a:ahLst/>
              <a:cxnLst/>
              <a:rect l="l" t="t" r="r" b="b"/>
              <a:pathLst>
                <a:path w="172" h="176" extrusionOk="0">
                  <a:moveTo>
                    <a:pt x="1" y="1"/>
                  </a:moveTo>
                  <a:lnTo>
                    <a:pt x="1" y="1"/>
                  </a:lnTo>
                  <a:cubicBezTo>
                    <a:pt x="10" y="105"/>
                    <a:pt x="100" y="159"/>
                    <a:pt x="171" y="176"/>
                  </a:cubicBezTo>
                  <a:cubicBezTo>
                    <a:pt x="126" y="95"/>
                    <a:pt x="67" y="4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31"/>
            <p:cNvSpPr/>
            <p:nvPr/>
          </p:nvSpPr>
          <p:spPr>
            <a:xfrm>
              <a:off x="4850750" y="4767200"/>
              <a:ext cx="10125" cy="13350"/>
            </a:xfrm>
            <a:custGeom>
              <a:avLst/>
              <a:gdLst/>
              <a:ahLst/>
              <a:cxnLst/>
              <a:rect l="l" t="t" r="r" b="b"/>
              <a:pathLst>
                <a:path w="405" h="534" extrusionOk="0">
                  <a:moveTo>
                    <a:pt x="206" y="0"/>
                  </a:moveTo>
                  <a:cubicBezTo>
                    <a:pt x="135" y="52"/>
                    <a:pt x="0" y="123"/>
                    <a:pt x="40" y="313"/>
                  </a:cubicBezTo>
                  <a:cubicBezTo>
                    <a:pt x="108" y="427"/>
                    <a:pt x="205" y="534"/>
                    <a:pt x="292" y="534"/>
                  </a:cubicBezTo>
                  <a:cubicBezTo>
                    <a:pt x="333" y="534"/>
                    <a:pt x="372" y="510"/>
                    <a:pt x="405" y="452"/>
                  </a:cubicBezTo>
                  <a:cubicBezTo>
                    <a:pt x="391" y="284"/>
                    <a:pt x="362" y="64"/>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31"/>
            <p:cNvSpPr/>
            <p:nvPr/>
          </p:nvSpPr>
          <p:spPr>
            <a:xfrm>
              <a:off x="4918650" y="4631950"/>
              <a:ext cx="3225" cy="1350"/>
            </a:xfrm>
            <a:custGeom>
              <a:avLst/>
              <a:gdLst/>
              <a:ahLst/>
              <a:cxnLst/>
              <a:rect l="l" t="t" r="r" b="b"/>
              <a:pathLst>
                <a:path w="129" h="54" extrusionOk="0">
                  <a:moveTo>
                    <a:pt x="30" y="0"/>
                  </a:moveTo>
                  <a:cubicBezTo>
                    <a:pt x="13" y="0"/>
                    <a:pt x="0" y="9"/>
                    <a:pt x="0" y="53"/>
                  </a:cubicBezTo>
                  <a:lnTo>
                    <a:pt x="128" y="49"/>
                  </a:lnTo>
                  <a:lnTo>
                    <a:pt x="81" y="4"/>
                  </a:lnTo>
                  <a:cubicBezTo>
                    <a:pt x="77" y="5"/>
                    <a:pt x="74" y="5"/>
                    <a:pt x="70" y="5"/>
                  </a:cubicBezTo>
                  <a:cubicBezTo>
                    <a:pt x="56" y="5"/>
                    <a:pt x="42" y="0"/>
                    <a:pt x="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31"/>
            <p:cNvSpPr/>
            <p:nvPr/>
          </p:nvSpPr>
          <p:spPr>
            <a:xfrm>
              <a:off x="4930300" y="4635725"/>
              <a:ext cx="3525" cy="3600"/>
            </a:xfrm>
            <a:custGeom>
              <a:avLst/>
              <a:gdLst/>
              <a:ahLst/>
              <a:cxnLst/>
              <a:rect l="l" t="t" r="r" b="b"/>
              <a:pathLst>
                <a:path w="141" h="144" extrusionOk="0">
                  <a:moveTo>
                    <a:pt x="24" y="0"/>
                  </a:moveTo>
                  <a:cubicBezTo>
                    <a:pt x="16" y="0"/>
                    <a:pt x="8" y="3"/>
                    <a:pt x="1" y="9"/>
                  </a:cubicBezTo>
                  <a:lnTo>
                    <a:pt x="141" y="144"/>
                  </a:lnTo>
                  <a:lnTo>
                    <a:pt x="129" y="89"/>
                  </a:lnTo>
                  <a:cubicBezTo>
                    <a:pt x="109" y="72"/>
                    <a:pt x="66" y="0"/>
                    <a:pt x="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31"/>
            <p:cNvSpPr/>
            <p:nvPr/>
          </p:nvSpPr>
          <p:spPr>
            <a:xfrm>
              <a:off x="4918050" y="4661850"/>
              <a:ext cx="24425" cy="31600"/>
            </a:xfrm>
            <a:custGeom>
              <a:avLst/>
              <a:gdLst/>
              <a:ahLst/>
              <a:cxnLst/>
              <a:rect l="l" t="t" r="r" b="b"/>
              <a:pathLst>
                <a:path w="977" h="1264" extrusionOk="0">
                  <a:moveTo>
                    <a:pt x="515" y="1"/>
                  </a:moveTo>
                  <a:cubicBezTo>
                    <a:pt x="393" y="1"/>
                    <a:pt x="210" y="252"/>
                    <a:pt x="91" y="304"/>
                  </a:cubicBezTo>
                  <a:cubicBezTo>
                    <a:pt x="1" y="468"/>
                    <a:pt x="50" y="849"/>
                    <a:pt x="131" y="967"/>
                  </a:cubicBezTo>
                  <a:cubicBezTo>
                    <a:pt x="260" y="1188"/>
                    <a:pt x="382" y="1205"/>
                    <a:pt x="493" y="1205"/>
                  </a:cubicBezTo>
                  <a:cubicBezTo>
                    <a:pt x="513" y="1205"/>
                    <a:pt x="532" y="1204"/>
                    <a:pt x="551" y="1204"/>
                  </a:cubicBezTo>
                  <a:cubicBezTo>
                    <a:pt x="615" y="1204"/>
                    <a:pt x="674" y="1211"/>
                    <a:pt x="728" y="1263"/>
                  </a:cubicBezTo>
                  <a:cubicBezTo>
                    <a:pt x="884" y="832"/>
                    <a:pt x="749" y="697"/>
                    <a:pt x="976" y="330"/>
                  </a:cubicBezTo>
                  <a:lnTo>
                    <a:pt x="635" y="247"/>
                  </a:lnTo>
                  <a:cubicBezTo>
                    <a:pt x="621" y="64"/>
                    <a:pt x="576" y="1"/>
                    <a:pt x="5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31"/>
            <p:cNvSpPr/>
            <p:nvPr/>
          </p:nvSpPr>
          <p:spPr>
            <a:xfrm>
              <a:off x="5335325" y="4275375"/>
              <a:ext cx="2550" cy="1625"/>
            </a:xfrm>
            <a:custGeom>
              <a:avLst/>
              <a:gdLst/>
              <a:ahLst/>
              <a:cxnLst/>
              <a:rect l="l" t="t" r="r" b="b"/>
              <a:pathLst>
                <a:path w="102" h="65" extrusionOk="0">
                  <a:moveTo>
                    <a:pt x="64" y="1"/>
                  </a:moveTo>
                  <a:lnTo>
                    <a:pt x="0" y="65"/>
                  </a:lnTo>
                  <a:lnTo>
                    <a:pt x="102" y="3"/>
                  </a:lnTo>
                  <a:lnTo>
                    <a:pt x="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31"/>
            <p:cNvSpPr/>
            <p:nvPr/>
          </p:nvSpPr>
          <p:spPr>
            <a:xfrm>
              <a:off x="4933375" y="4660925"/>
              <a:ext cx="925" cy="2925"/>
            </a:xfrm>
            <a:custGeom>
              <a:avLst/>
              <a:gdLst/>
              <a:ahLst/>
              <a:cxnLst/>
              <a:rect l="l" t="t" r="r" b="b"/>
              <a:pathLst>
                <a:path w="37" h="117" extrusionOk="0">
                  <a:moveTo>
                    <a:pt x="36" y="0"/>
                  </a:moveTo>
                  <a:lnTo>
                    <a:pt x="1" y="93"/>
                  </a:lnTo>
                  <a:lnTo>
                    <a:pt x="25" y="116"/>
                  </a:lnTo>
                  <a:lnTo>
                    <a:pt x="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31"/>
            <p:cNvSpPr/>
            <p:nvPr/>
          </p:nvSpPr>
          <p:spPr>
            <a:xfrm>
              <a:off x="5583675" y="3884350"/>
              <a:ext cx="6950" cy="2100"/>
            </a:xfrm>
            <a:custGeom>
              <a:avLst/>
              <a:gdLst/>
              <a:ahLst/>
              <a:cxnLst/>
              <a:rect l="l" t="t" r="r" b="b"/>
              <a:pathLst>
                <a:path w="278" h="84" extrusionOk="0">
                  <a:moveTo>
                    <a:pt x="211" y="0"/>
                  </a:moveTo>
                  <a:lnTo>
                    <a:pt x="0" y="83"/>
                  </a:lnTo>
                  <a:lnTo>
                    <a:pt x="278" y="10"/>
                  </a:lnTo>
                  <a:lnTo>
                    <a:pt x="2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31"/>
            <p:cNvSpPr/>
            <p:nvPr/>
          </p:nvSpPr>
          <p:spPr>
            <a:xfrm>
              <a:off x="5349100" y="4290950"/>
              <a:ext cx="4350" cy="500"/>
            </a:xfrm>
            <a:custGeom>
              <a:avLst/>
              <a:gdLst/>
              <a:ahLst/>
              <a:cxnLst/>
              <a:rect l="l" t="t" r="r" b="b"/>
              <a:pathLst>
                <a:path w="174" h="20" extrusionOk="0">
                  <a:moveTo>
                    <a:pt x="60" y="1"/>
                  </a:moveTo>
                  <a:lnTo>
                    <a:pt x="1" y="20"/>
                  </a:lnTo>
                  <a:lnTo>
                    <a:pt x="174" y="3"/>
                  </a:lnTo>
                  <a:lnTo>
                    <a:pt x="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31"/>
            <p:cNvSpPr/>
            <p:nvPr/>
          </p:nvSpPr>
          <p:spPr>
            <a:xfrm>
              <a:off x="5365575" y="4288300"/>
              <a:ext cx="4175" cy="3275"/>
            </a:xfrm>
            <a:custGeom>
              <a:avLst/>
              <a:gdLst/>
              <a:ahLst/>
              <a:cxnLst/>
              <a:rect l="l" t="t" r="r" b="b"/>
              <a:pathLst>
                <a:path w="167" h="131" extrusionOk="0">
                  <a:moveTo>
                    <a:pt x="97" y="0"/>
                  </a:moveTo>
                  <a:cubicBezTo>
                    <a:pt x="0" y="19"/>
                    <a:pt x="33" y="64"/>
                    <a:pt x="45" y="130"/>
                  </a:cubicBezTo>
                  <a:cubicBezTo>
                    <a:pt x="88" y="88"/>
                    <a:pt x="166" y="4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31"/>
            <p:cNvSpPr/>
            <p:nvPr/>
          </p:nvSpPr>
          <p:spPr>
            <a:xfrm>
              <a:off x="5327025" y="4343925"/>
              <a:ext cx="2525" cy="3700"/>
            </a:xfrm>
            <a:custGeom>
              <a:avLst/>
              <a:gdLst/>
              <a:ahLst/>
              <a:cxnLst/>
              <a:rect l="l" t="t" r="r" b="b"/>
              <a:pathLst>
                <a:path w="101" h="148" extrusionOk="0">
                  <a:moveTo>
                    <a:pt x="17" y="0"/>
                  </a:moveTo>
                  <a:cubicBezTo>
                    <a:pt x="12" y="0"/>
                    <a:pt x="7" y="1"/>
                    <a:pt x="1" y="4"/>
                  </a:cubicBezTo>
                  <a:cubicBezTo>
                    <a:pt x="25" y="35"/>
                    <a:pt x="30" y="148"/>
                    <a:pt x="58" y="148"/>
                  </a:cubicBezTo>
                  <a:cubicBezTo>
                    <a:pt x="68" y="148"/>
                    <a:pt x="82" y="132"/>
                    <a:pt x="100" y="91"/>
                  </a:cubicBezTo>
                  <a:cubicBezTo>
                    <a:pt x="54" y="70"/>
                    <a:pt x="56" y="0"/>
                    <a:pt x="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31"/>
            <p:cNvSpPr/>
            <p:nvPr/>
          </p:nvSpPr>
          <p:spPr>
            <a:xfrm>
              <a:off x="5309575" y="4364025"/>
              <a:ext cx="9850" cy="4700"/>
            </a:xfrm>
            <a:custGeom>
              <a:avLst/>
              <a:gdLst/>
              <a:ahLst/>
              <a:cxnLst/>
              <a:rect l="l" t="t" r="r" b="b"/>
              <a:pathLst>
                <a:path w="394" h="188" extrusionOk="0">
                  <a:moveTo>
                    <a:pt x="307" y="0"/>
                  </a:moveTo>
                  <a:cubicBezTo>
                    <a:pt x="222" y="0"/>
                    <a:pt x="90" y="115"/>
                    <a:pt x="0" y="140"/>
                  </a:cubicBezTo>
                  <a:cubicBezTo>
                    <a:pt x="6" y="174"/>
                    <a:pt x="26" y="185"/>
                    <a:pt x="54" y="185"/>
                  </a:cubicBezTo>
                  <a:cubicBezTo>
                    <a:pt x="108" y="185"/>
                    <a:pt x="193" y="143"/>
                    <a:pt x="273" y="143"/>
                  </a:cubicBezTo>
                  <a:cubicBezTo>
                    <a:pt x="314" y="143"/>
                    <a:pt x="353" y="154"/>
                    <a:pt x="386" y="187"/>
                  </a:cubicBezTo>
                  <a:cubicBezTo>
                    <a:pt x="393" y="45"/>
                    <a:pt x="359" y="0"/>
                    <a:pt x="3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31"/>
            <p:cNvSpPr/>
            <p:nvPr/>
          </p:nvSpPr>
          <p:spPr>
            <a:xfrm>
              <a:off x="5330350" y="4343050"/>
              <a:ext cx="5275" cy="6425"/>
            </a:xfrm>
            <a:custGeom>
              <a:avLst/>
              <a:gdLst/>
              <a:ahLst/>
              <a:cxnLst/>
              <a:rect l="l" t="t" r="r" b="b"/>
              <a:pathLst>
                <a:path w="211" h="257" extrusionOk="0">
                  <a:moveTo>
                    <a:pt x="161" y="1"/>
                  </a:moveTo>
                  <a:lnTo>
                    <a:pt x="0" y="171"/>
                  </a:lnTo>
                  <a:lnTo>
                    <a:pt x="64" y="256"/>
                  </a:lnTo>
                  <a:lnTo>
                    <a:pt x="211" y="67"/>
                  </a:lnTo>
                  <a:lnTo>
                    <a:pt x="1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31"/>
            <p:cNvSpPr/>
            <p:nvPr/>
          </p:nvSpPr>
          <p:spPr>
            <a:xfrm>
              <a:off x="4968550" y="4707425"/>
              <a:ext cx="8250" cy="8600"/>
            </a:xfrm>
            <a:custGeom>
              <a:avLst/>
              <a:gdLst/>
              <a:ahLst/>
              <a:cxnLst/>
              <a:rect l="l" t="t" r="r" b="b"/>
              <a:pathLst>
                <a:path w="330" h="344" extrusionOk="0">
                  <a:moveTo>
                    <a:pt x="146" y="0"/>
                  </a:moveTo>
                  <a:cubicBezTo>
                    <a:pt x="76" y="0"/>
                    <a:pt x="19" y="71"/>
                    <a:pt x="1" y="184"/>
                  </a:cubicBezTo>
                  <a:cubicBezTo>
                    <a:pt x="7" y="293"/>
                    <a:pt x="73" y="344"/>
                    <a:pt x="137" y="344"/>
                  </a:cubicBezTo>
                  <a:cubicBezTo>
                    <a:pt x="235" y="344"/>
                    <a:pt x="330" y="227"/>
                    <a:pt x="211" y="21"/>
                  </a:cubicBezTo>
                  <a:cubicBezTo>
                    <a:pt x="189" y="7"/>
                    <a:pt x="167"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31"/>
            <p:cNvSpPr/>
            <p:nvPr/>
          </p:nvSpPr>
          <p:spPr>
            <a:xfrm>
              <a:off x="4976600" y="4693175"/>
              <a:ext cx="5800" cy="6300"/>
            </a:xfrm>
            <a:custGeom>
              <a:avLst/>
              <a:gdLst/>
              <a:ahLst/>
              <a:cxnLst/>
              <a:rect l="l" t="t" r="r" b="b"/>
              <a:pathLst>
                <a:path w="232" h="252" extrusionOk="0">
                  <a:moveTo>
                    <a:pt x="123" y="1"/>
                  </a:moveTo>
                  <a:cubicBezTo>
                    <a:pt x="85" y="1"/>
                    <a:pt x="46" y="35"/>
                    <a:pt x="1" y="62"/>
                  </a:cubicBezTo>
                  <a:cubicBezTo>
                    <a:pt x="3" y="181"/>
                    <a:pt x="75" y="252"/>
                    <a:pt x="135" y="252"/>
                  </a:cubicBezTo>
                  <a:cubicBezTo>
                    <a:pt x="188" y="252"/>
                    <a:pt x="231" y="197"/>
                    <a:pt x="209" y="72"/>
                  </a:cubicBezTo>
                  <a:cubicBezTo>
                    <a:pt x="179" y="19"/>
                    <a:pt x="151" y="1"/>
                    <a:pt x="1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31"/>
            <p:cNvSpPr/>
            <p:nvPr/>
          </p:nvSpPr>
          <p:spPr>
            <a:xfrm>
              <a:off x="4976850" y="4726875"/>
              <a:ext cx="4300" cy="4975"/>
            </a:xfrm>
            <a:custGeom>
              <a:avLst/>
              <a:gdLst/>
              <a:ahLst/>
              <a:cxnLst/>
              <a:rect l="l" t="t" r="r" b="b"/>
              <a:pathLst>
                <a:path w="172" h="199" extrusionOk="0">
                  <a:moveTo>
                    <a:pt x="88" y="0"/>
                  </a:moveTo>
                  <a:cubicBezTo>
                    <a:pt x="50" y="0"/>
                    <a:pt x="45" y="97"/>
                    <a:pt x="0" y="107"/>
                  </a:cubicBezTo>
                  <a:cubicBezTo>
                    <a:pt x="44" y="130"/>
                    <a:pt x="102" y="199"/>
                    <a:pt x="136" y="199"/>
                  </a:cubicBezTo>
                  <a:cubicBezTo>
                    <a:pt x="160" y="199"/>
                    <a:pt x="172" y="167"/>
                    <a:pt x="161" y="69"/>
                  </a:cubicBezTo>
                  <a:cubicBezTo>
                    <a:pt x="127" y="18"/>
                    <a:pt x="104" y="0"/>
                    <a:pt x="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31"/>
            <p:cNvSpPr/>
            <p:nvPr/>
          </p:nvSpPr>
          <p:spPr>
            <a:xfrm>
              <a:off x="4978375" y="4800875"/>
              <a:ext cx="9375" cy="12750"/>
            </a:xfrm>
            <a:custGeom>
              <a:avLst/>
              <a:gdLst/>
              <a:ahLst/>
              <a:cxnLst/>
              <a:rect l="l" t="t" r="r" b="b"/>
              <a:pathLst>
                <a:path w="375" h="510" extrusionOk="0">
                  <a:moveTo>
                    <a:pt x="375" y="1"/>
                  </a:moveTo>
                  <a:lnTo>
                    <a:pt x="375" y="1"/>
                  </a:lnTo>
                  <a:cubicBezTo>
                    <a:pt x="193" y="48"/>
                    <a:pt x="72" y="162"/>
                    <a:pt x="1" y="460"/>
                  </a:cubicBezTo>
                  <a:cubicBezTo>
                    <a:pt x="42" y="494"/>
                    <a:pt x="75" y="509"/>
                    <a:pt x="103" y="509"/>
                  </a:cubicBezTo>
                  <a:cubicBezTo>
                    <a:pt x="244" y="509"/>
                    <a:pt x="222" y="110"/>
                    <a:pt x="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31"/>
            <p:cNvSpPr/>
            <p:nvPr/>
          </p:nvSpPr>
          <p:spPr>
            <a:xfrm>
              <a:off x="4985300" y="4814600"/>
              <a:ext cx="1625" cy="2950"/>
            </a:xfrm>
            <a:custGeom>
              <a:avLst/>
              <a:gdLst/>
              <a:ahLst/>
              <a:cxnLst/>
              <a:rect l="l" t="t" r="r" b="b"/>
              <a:pathLst>
                <a:path w="65" h="118" extrusionOk="0">
                  <a:moveTo>
                    <a:pt x="65" y="1"/>
                  </a:moveTo>
                  <a:lnTo>
                    <a:pt x="1" y="65"/>
                  </a:lnTo>
                  <a:cubicBezTo>
                    <a:pt x="17" y="103"/>
                    <a:pt x="29" y="118"/>
                    <a:pt x="38" y="118"/>
                  </a:cubicBezTo>
                  <a:cubicBezTo>
                    <a:pt x="57" y="118"/>
                    <a:pt x="60" y="42"/>
                    <a:pt x="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31"/>
            <p:cNvSpPr/>
            <p:nvPr/>
          </p:nvSpPr>
          <p:spPr>
            <a:xfrm>
              <a:off x="4986900" y="4814000"/>
              <a:ext cx="375" cy="625"/>
            </a:xfrm>
            <a:custGeom>
              <a:avLst/>
              <a:gdLst/>
              <a:ahLst/>
              <a:cxnLst/>
              <a:rect l="l" t="t" r="r" b="b"/>
              <a:pathLst>
                <a:path w="15" h="25" extrusionOk="0">
                  <a:moveTo>
                    <a:pt x="8" y="0"/>
                  </a:moveTo>
                  <a:cubicBezTo>
                    <a:pt x="5" y="0"/>
                    <a:pt x="2" y="11"/>
                    <a:pt x="1" y="25"/>
                  </a:cubicBezTo>
                  <a:lnTo>
                    <a:pt x="15" y="11"/>
                  </a:lnTo>
                  <a:cubicBezTo>
                    <a:pt x="12" y="3"/>
                    <a:pt x="10" y="0"/>
                    <a:pt x="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31"/>
            <p:cNvSpPr/>
            <p:nvPr/>
          </p:nvSpPr>
          <p:spPr>
            <a:xfrm>
              <a:off x="4988850" y="4807800"/>
              <a:ext cx="2050" cy="1925"/>
            </a:xfrm>
            <a:custGeom>
              <a:avLst/>
              <a:gdLst/>
              <a:ahLst/>
              <a:cxnLst/>
              <a:rect l="l" t="t" r="r" b="b"/>
              <a:pathLst>
                <a:path w="82" h="77" extrusionOk="0">
                  <a:moveTo>
                    <a:pt x="81" y="1"/>
                  </a:moveTo>
                  <a:lnTo>
                    <a:pt x="51" y="8"/>
                  </a:lnTo>
                  <a:lnTo>
                    <a:pt x="1" y="76"/>
                  </a:lnTo>
                  <a:lnTo>
                    <a:pt x="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31"/>
            <p:cNvSpPr/>
            <p:nvPr/>
          </p:nvSpPr>
          <p:spPr>
            <a:xfrm>
              <a:off x="4991000" y="4813550"/>
              <a:ext cx="2500" cy="4050"/>
            </a:xfrm>
            <a:custGeom>
              <a:avLst/>
              <a:gdLst/>
              <a:ahLst/>
              <a:cxnLst/>
              <a:rect l="l" t="t" r="r" b="b"/>
              <a:pathLst>
                <a:path w="100" h="162" extrusionOk="0">
                  <a:moveTo>
                    <a:pt x="81" y="0"/>
                  </a:moveTo>
                  <a:lnTo>
                    <a:pt x="0" y="161"/>
                  </a:lnTo>
                  <a:lnTo>
                    <a:pt x="0" y="161"/>
                  </a:lnTo>
                  <a:lnTo>
                    <a:pt x="100" y="24"/>
                  </a:lnTo>
                  <a:lnTo>
                    <a:pt x="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31"/>
            <p:cNvSpPr/>
            <p:nvPr/>
          </p:nvSpPr>
          <p:spPr>
            <a:xfrm>
              <a:off x="5018825" y="4803425"/>
              <a:ext cx="3225" cy="4525"/>
            </a:xfrm>
            <a:custGeom>
              <a:avLst/>
              <a:gdLst/>
              <a:ahLst/>
              <a:cxnLst/>
              <a:rect l="l" t="t" r="r" b="b"/>
              <a:pathLst>
                <a:path w="129" h="181" extrusionOk="0">
                  <a:moveTo>
                    <a:pt x="95" y="0"/>
                  </a:moveTo>
                  <a:cubicBezTo>
                    <a:pt x="55" y="38"/>
                    <a:pt x="5" y="22"/>
                    <a:pt x="0" y="105"/>
                  </a:cubicBezTo>
                  <a:cubicBezTo>
                    <a:pt x="19" y="158"/>
                    <a:pt x="42" y="180"/>
                    <a:pt x="63" y="180"/>
                  </a:cubicBezTo>
                  <a:cubicBezTo>
                    <a:pt x="101" y="180"/>
                    <a:pt x="129" y="101"/>
                    <a:pt x="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31"/>
            <p:cNvSpPr/>
            <p:nvPr/>
          </p:nvSpPr>
          <p:spPr>
            <a:xfrm>
              <a:off x="5434075" y="4399125"/>
              <a:ext cx="19075" cy="14525"/>
            </a:xfrm>
            <a:custGeom>
              <a:avLst/>
              <a:gdLst/>
              <a:ahLst/>
              <a:cxnLst/>
              <a:rect l="l" t="t" r="r" b="b"/>
              <a:pathLst>
                <a:path w="763" h="581" extrusionOk="0">
                  <a:moveTo>
                    <a:pt x="412" y="0"/>
                  </a:moveTo>
                  <a:cubicBezTo>
                    <a:pt x="221" y="0"/>
                    <a:pt x="13" y="67"/>
                    <a:pt x="0" y="346"/>
                  </a:cubicBezTo>
                  <a:cubicBezTo>
                    <a:pt x="60" y="452"/>
                    <a:pt x="238" y="580"/>
                    <a:pt x="426" y="580"/>
                  </a:cubicBezTo>
                  <a:cubicBezTo>
                    <a:pt x="543" y="580"/>
                    <a:pt x="664" y="530"/>
                    <a:pt x="763" y="393"/>
                  </a:cubicBezTo>
                  <a:lnTo>
                    <a:pt x="644" y="29"/>
                  </a:lnTo>
                  <a:cubicBezTo>
                    <a:pt x="585" y="15"/>
                    <a:pt x="500" y="0"/>
                    <a:pt x="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31"/>
            <p:cNvSpPr/>
            <p:nvPr/>
          </p:nvSpPr>
          <p:spPr>
            <a:xfrm>
              <a:off x="5290350" y="4593700"/>
              <a:ext cx="7625" cy="7200"/>
            </a:xfrm>
            <a:custGeom>
              <a:avLst/>
              <a:gdLst/>
              <a:ahLst/>
              <a:cxnLst/>
              <a:rect l="l" t="t" r="r" b="b"/>
              <a:pathLst>
                <a:path w="305" h="288" extrusionOk="0">
                  <a:moveTo>
                    <a:pt x="205" y="1"/>
                  </a:moveTo>
                  <a:cubicBezTo>
                    <a:pt x="117" y="1"/>
                    <a:pt x="1" y="137"/>
                    <a:pt x="63" y="252"/>
                  </a:cubicBezTo>
                  <a:cubicBezTo>
                    <a:pt x="107" y="267"/>
                    <a:pt x="154" y="288"/>
                    <a:pt x="194" y="288"/>
                  </a:cubicBezTo>
                  <a:cubicBezTo>
                    <a:pt x="234" y="288"/>
                    <a:pt x="267" y="267"/>
                    <a:pt x="286" y="200"/>
                  </a:cubicBezTo>
                  <a:cubicBezTo>
                    <a:pt x="304" y="54"/>
                    <a:pt x="260" y="1"/>
                    <a:pt x="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31"/>
            <p:cNvSpPr/>
            <p:nvPr/>
          </p:nvSpPr>
          <p:spPr>
            <a:xfrm>
              <a:off x="5374800" y="4533575"/>
              <a:ext cx="5175" cy="4275"/>
            </a:xfrm>
            <a:custGeom>
              <a:avLst/>
              <a:gdLst/>
              <a:ahLst/>
              <a:cxnLst/>
              <a:rect l="l" t="t" r="r" b="b"/>
              <a:pathLst>
                <a:path w="207" h="171" extrusionOk="0">
                  <a:moveTo>
                    <a:pt x="1" y="0"/>
                  </a:moveTo>
                  <a:lnTo>
                    <a:pt x="159" y="171"/>
                  </a:lnTo>
                  <a:lnTo>
                    <a:pt x="207" y="38"/>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02"/>
        <p:cNvGrpSpPr/>
        <p:nvPr/>
      </p:nvGrpSpPr>
      <p:grpSpPr>
        <a:xfrm>
          <a:off x="0" y="0"/>
          <a:ext cx="0" cy="0"/>
          <a:chOff x="0" y="0"/>
          <a:chExt cx="0" cy="0"/>
        </a:xfrm>
      </p:grpSpPr>
      <p:pic>
        <p:nvPicPr>
          <p:cNvPr id="1103" name="Google Shape;1103;p5"/>
          <p:cNvPicPr preferRelativeResize="0"/>
          <p:nvPr/>
        </p:nvPicPr>
        <p:blipFill rotWithShape="1">
          <a:blip r:embed="rId2">
            <a:alphaModFix amt="15000"/>
          </a:blip>
          <a:srcRect t="24998"/>
          <a:stretch/>
        </p:blipFill>
        <p:spPr>
          <a:xfrm rot="10800000">
            <a:off x="0" y="0"/>
            <a:ext cx="9144001" cy="5143500"/>
          </a:xfrm>
          <a:prstGeom prst="rect">
            <a:avLst/>
          </a:prstGeom>
          <a:noFill/>
          <a:ln>
            <a:noFill/>
          </a:ln>
        </p:spPr>
      </p:pic>
      <p:grpSp>
        <p:nvGrpSpPr>
          <p:cNvPr id="1104" name="Google Shape;1104;p5"/>
          <p:cNvGrpSpPr/>
          <p:nvPr/>
        </p:nvGrpSpPr>
        <p:grpSpPr>
          <a:xfrm rot="10800000">
            <a:off x="6499665" y="-1162097"/>
            <a:ext cx="4508030" cy="3134370"/>
            <a:chOff x="2694550" y="3460575"/>
            <a:chExt cx="2896075" cy="2013600"/>
          </a:xfrm>
        </p:grpSpPr>
        <p:sp>
          <p:nvSpPr>
            <p:cNvPr id="1105" name="Google Shape;1105;p5"/>
            <p:cNvSpPr/>
            <p:nvPr/>
          </p:nvSpPr>
          <p:spPr>
            <a:xfrm>
              <a:off x="4788275" y="3688075"/>
              <a:ext cx="34900" cy="32900"/>
            </a:xfrm>
            <a:custGeom>
              <a:avLst/>
              <a:gdLst/>
              <a:ahLst/>
              <a:cxnLst/>
              <a:rect l="l" t="t" r="r" b="b"/>
              <a:pathLst>
                <a:path w="1396" h="1316" extrusionOk="0">
                  <a:moveTo>
                    <a:pt x="614" y="1"/>
                  </a:moveTo>
                  <a:lnTo>
                    <a:pt x="195" y="290"/>
                  </a:lnTo>
                  <a:cubicBezTo>
                    <a:pt x="1" y="662"/>
                    <a:pt x="192" y="1152"/>
                    <a:pt x="474" y="1315"/>
                  </a:cubicBezTo>
                  <a:cubicBezTo>
                    <a:pt x="574" y="1175"/>
                    <a:pt x="662" y="1137"/>
                    <a:pt x="748" y="1137"/>
                  </a:cubicBezTo>
                  <a:cubicBezTo>
                    <a:pt x="849" y="1137"/>
                    <a:pt x="948" y="1189"/>
                    <a:pt x="1065" y="1189"/>
                  </a:cubicBezTo>
                  <a:cubicBezTo>
                    <a:pt x="1134" y="1189"/>
                    <a:pt x="1210" y="1170"/>
                    <a:pt x="1296" y="1112"/>
                  </a:cubicBezTo>
                  <a:cubicBezTo>
                    <a:pt x="1395" y="654"/>
                    <a:pt x="834" y="385"/>
                    <a:pt x="6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
            <p:cNvSpPr/>
            <p:nvPr/>
          </p:nvSpPr>
          <p:spPr>
            <a:xfrm>
              <a:off x="4458275" y="3461125"/>
              <a:ext cx="13125" cy="8075"/>
            </a:xfrm>
            <a:custGeom>
              <a:avLst/>
              <a:gdLst/>
              <a:ahLst/>
              <a:cxnLst/>
              <a:rect l="l" t="t" r="r" b="b"/>
              <a:pathLst>
                <a:path w="525" h="323" extrusionOk="0">
                  <a:moveTo>
                    <a:pt x="311" y="0"/>
                  </a:moveTo>
                  <a:cubicBezTo>
                    <a:pt x="295" y="0"/>
                    <a:pt x="278" y="1"/>
                    <a:pt x="259" y="4"/>
                  </a:cubicBezTo>
                  <a:cubicBezTo>
                    <a:pt x="100" y="75"/>
                    <a:pt x="1" y="189"/>
                    <a:pt x="24" y="303"/>
                  </a:cubicBezTo>
                  <a:cubicBezTo>
                    <a:pt x="96" y="310"/>
                    <a:pt x="186" y="323"/>
                    <a:pt x="273" y="323"/>
                  </a:cubicBezTo>
                  <a:cubicBezTo>
                    <a:pt x="375" y="323"/>
                    <a:pt x="471" y="306"/>
                    <a:pt x="524" y="243"/>
                  </a:cubicBezTo>
                  <a:cubicBezTo>
                    <a:pt x="500" y="140"/>
                    <a:pt x="480" y="0"/>
                    <a:pt x="3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
            <p:cNvSpPr/>
            <p:nvPr/>
          </p:nvSpPr>
          <p:spPr>
            <a:xfrm>
              <a:off x="4450700" y="3592450"/>
              <a:ext cx="67925" cy="36750"/>
            </a:xfrm>
            <a:custGeom>
              <a:avLst/>
              <a:gdLst/>
              <a:ahLst/>
              <a:cxnLst/>
              <a:rect l="l" t="t" r="r" b="b"/>
              <a:pathLst>
                <a:path w="2717" h="1470" extrusionOk="0">
                  <a:moveTo>
                    <a:pt x="1141" y="1"/>
                  </a:moveTo>
                  <a:cubicBezTo>
                    <a:pt x="905" y="1"/>
                    <a:pt x="655" y="25"/>
                    <a:pt x="403" y="37"/>
                  </a:cubicBezTo>
                  <a:cubicBezTo>
                    <a:pt x="214" y="75"/>
                    <a:pt x="1" y="245"/>
                    <a:pt x="69" y="406"/>
                  </a:cubicBezTo>
                  <a:cubicBezTo>
                    <a:pt x="261" y="933"/>
                    <a:pt x="780" y="1470"/>
                    <a:pt x="1539" y="1470"/>
                  </a:cubicBezTo>
                  <a:cubicBezTo>
                    <a:pt x="1547" y="1470"/>
                    <a:pt x="1555" y="1470"/>
                    <a:pt x="1564" y="1470"/>
                  </a:cubicBezTo>
                  <a:cubicBezTo>
                    <a:pt x="1879" y="1280"/>
                    <a:pt x="1950" y="1027"/>
                    <a:pt x="2227" y="856"/>
                  </a:cubicBezTo>
                  <a:cubicBezTo>
                    <a:pt x="1613" y="821"/>
                    <a:pt x="2717" y="506"/>
                    <a:pt x="2122" y="335"/>
                  </a:cubicBezTo>
                  <a:cubicBezTo>
                    <a:pt x="1860" y="63"/>
                    <a:pt x="1518" y="1"/>
                    <a:pt x="11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
            <p:cNvSpPr/>
            <p:nvPr/>
          </p:nvSpPr>
          <p:spPr>
            <a:xfrm>
              <a:off x="4102000" y="3460575"/>
              <a:ext cx="229550" cy="115575"/>
            </a:xfrm>
            <a:custGeom>
              <a:avLst/>
              <a:gdLst/>
              <a:ahLst/>
              <a:cxnLst/>
              <a:rect l="l" t="t" r="r" b="b"/>
              <a:pathLst>
                <a:path w="9182" h="4623" extrusionOk="0">
                  <a:moveTo>
                    <a:pt x="5208" y="0"/>
                  </a:moveTo>
                  <a:cubicBezTo>
                    <a:pt x="4336" y="52"/>
                    <a:pt x="5075" y="268"/>
                    <a:pt x="4509" y="464"/>
                  </a:cubicBezTo>
                  <a:cubicBezTo>
                    <a:pt x="4488" y="465"/>
                    <a:pt x="4469" y="466"/>
                    <a:pt x="4452" y="466"/>
                  </a:cubicBezTo>
                  <a:cubicBezTo>
                    <a:pt x="4136" y="466"/>
                    <a:pt x="4419" y="287"/>
                    <a:pt x="4334" y="164"/>
                  </a:cubicBezTo>
                  <a:cubicBezTo>
                    <a:pt x="4312" y="160"/>
                    <a:pt x="4288" y="159"/>
                    <a:pt x="4263" y="159"/>
                  </a:cubicBezTo>
                  <a:cubicBezTo>
                    <a:pt x="4039" y="159"/>
                    <a:pt x="3696" y="273"/>
                    <a:pt x="3415" y="273"/>
                  </a:cubicBezTo>
                  <a:cubicBezTo>
                    <a:pt x="3241" y="273"/>
                    <a:pt x="3090" y="229"/>
                    <a:pt x="3005" y="85"/>
                  </a:cubicBezTo>
                  <a:cubicBezTo>
                    <a:pt x="2108" y="152"/>
                    <a:pt x="1073" y="533"/>
                    <a:pt x="344" y="921"/>
                  </a:cubicBezTo>
                  <a:cubicBezTo>
                    <a:pt x="0" y="1139"/>
                    <a:pt x="628" y="1892"/>
                    <a:pt x="43" y="2259"/>
                  </a:cubicBezTo>
                  <a:lnTo>
                    <a:pt x="386" y="2219"/>
                  </a:lnTo>
                  <a:lnTo>
                    <a:pt x="386" y="2219"/>
                  </a:lnTo>
                  <a:cubicBezTo>
                    <a:pt x="441" y="2629"/>
                    <a:pt x="367" y="2804"/>
                    <a:pt x="538" y="3223"/>
                  </a:cubicBezTo>
                  <a:cubicBezTo>
                    <a:pt x="912" y="3171"/>
                    <a:pt x="730" y="2858"/>
                    <a:pt x="1106" y="2804"/>
                  </a:cubicBezTo>
                  <a:cubicBezTo>
                    <a:pt x="1338" y="2922"/>
                    <a:pt x="1537" y="3098"/>
                    <a:pt x="1554" y="3226"/>
                  </a:cubicBezTo>
                  <a:cubicBezTo>
                    <a:pt x="1517" y="3223"/>
                    <a:pt x="1482" y="3221"/>
                    <a:pt x="1449" y="3221"/>
                  </a:cubicBezTo>
                  <a:cubicBezTo>
                    <a:pt x="852" y="3221"/>
                    <a:pt x="835" y="3682"/>
                    <a:pt x="379" y="3806"/>
                  </a:cubicBezTo>
                  <a:cubicBezTo>
                    <a:pt x="325" y="4000"/>
                    <a:pt x="936" y="4277"/>
                    <a:pt x="891" y="4606"/>
                  </a:cubicBezTo>
                  <a:cubicBezTo>
                    <a:pt x="1390" y="4573"/>
                    <a:pt x="1781" y="4623"/>
                    <a:pt x="2141" y="4481"/>
                  </a:cubicBezTo>
                  <a:cubicBezTo>
                    <a:pt x="2743" y="4149"/>
                    <a:pt x="2361" y="3749"/>
                    <a:pt x="2612" y="3413"/>
                  </a:cubicBezTo>
                  <a:lnTo>
                    <a:pt x="2612" y="3413"/>
                  </a:lnTo>
                  <a:cubicBezTo>
                    <a:pt x="2728" y="3493"/>
                    <a:pt x="3259" y="3427"/>
                    <a:pt x="3204" y="3630"/>
                  </a:cubicBezTo>
                  <a:cubicBezTo>
                    <a:pt x="3240" y="3511"/>
                    <a:pt x="3368" y="3435"/>
                    <a:pt x="3547" y="3435"/>
                  </a:cubicBezTo>
                  <a:cubicBezTo>
                    <a:pt x="3617" y="3435"/>
                    <a:pt x="3694" y="3447"/>
                    <a:pt x="3777" y="3472"/>
                  </a:cubicBezTo>
                  <a:lnTo>
                    <a:pt x="3692" y="3697"/>
                  </a:lnTo>
                  <a:cubicBezTo>
                    <a:pt x="4043" y="3583"/>
                    <a:pt x="4462" y="3432"/>
                    <a:pt x="4637" y="3266"/>
                  </a:cubicBezTo>
                  <a:cubicBezTo>
                    <a:pt x="4791" y="3543"/>
                    <a:pt x="5324" y="3725"/>
                    <a:pt x="5528" y="3834"/>
                  </a:cubicBezTo>
                  <a:cubicBezTo>
                    <a:pt x="5549" y="3836"/>
                    <a:pt x="5571" y="3837"/>
                    <a:pt x="5593" y="3837"/>
                  </a:cubicBezTo>
                  <a:cubicBezTo>
                    <a:pt x="5935" y="3837"/>
                    <a:pt x="6267" y="3595"/>
                    <a:pt x="6548" y="3595"/>
                  </a:cubicBezTo>
                  <a:cubicBezTo>
                    <a:pt x="6674" y="3595"/>
                    <a:pt x="6790" y="3643"/>
                    <a:pt x="6892" y="3784"/>
                  </a:cubicBezTo>
                  <a:cubicBezTo>
                    <a:pt x="7152" y="3675"/>
                    <a:pt x="7124" y="3394"/>
                    <a:pt x="7387" y="3242"/>
                  </a:cubicBezTo>
                  <a:lnTo>
                    <a:pt x="7886" y="3484"/>
                  </a:lnTo>
                  <a:cubicBezTo>
                    <a:pt x="7929" y="2816"/>
                    <a:pt x="8471" y="2643"/>
                    <a:pt x="8431" y="2008"/>
                  </a:cubicBezTo>
                  <a:lnTo>
                    <a:pt x="8431" y="2008"/>
                  </a:lnTo>
                  <a:cubicBezTo>
                    <a:pt x="8528" y="2023"/>
                    <a:pt x="8631" y="2077"/>
                    <a:pt x="8728" y="2077"/>
                  </a:cubicBezTo>
                  <a:cubicBezTo>
                    <a:pt x="8788" y="2077"/>
                    <a:pt x="8845" y="2056"/>
                    <a:pt x="8897" y="1994"/>
                  </a:cubicBezTo>
                  <a:lnTo>
                    <a:pt x="8459" y="1684"/>
                  </a:lnTo>
                  <a:cubicBezTo>
                    <a:pt x="8594" y="1520"/>
                    <a:pt x="9082" y="1606"/>
                    <a:pt x="9182" y="1502"/>
                  </a:cubicBezTo>
                  <a:lnTo>
                    <a:pt x="8909" y="1440"/>
                  </a:lnTo>
                  <a:cubicBezTo>
                    <a:pt x="9013" y="1255"/>
                    <a:pt x="9054" y="1153"/>
                    <a:pt x="8812" y="1030"/>
                  </a:cubicBezTo>
                  <a:cubicBezTo>
                    <a:pt x="8792" y="1036"/>
                    <a:pt x="8772" y="1038"/>
                    <a:pt x="8753" y="1038"/>
                  </a:cubicBezTo>
                  <a:cubicBezTo>
                    <a:pt x="8629" y="1038"/>
                    <a:pt x="8509" y="945"/>
                    <a:pt x="8431" y="945"/>
                  </a:cubicBezTo>
                  <a:cubicBezTo>
                    <a:pt x="8384" y="945"/>
                    <a:pt x="8352" y="980"/>
                    <a:pt x="8346" y="1092"/>
                  </a:cubicBezTo>
                  <a:cubicBezTo>
                    <a:pt x="8327" y="1092"/>
                    <a:pt x="8309" y="1093"/>
                    <a:pt x="8291" y="1093"/>
                  </a:cubicBezTo>
                  <a:cubicBezTo>
                    <a:pt x="7484" y="1093"/>
                    <a:pt x="8297" y="563"/>
                    <a:pt x="7576" y="415"/>
                  </a:cubicBezTo>
                  <a:cubicBezTo>
                    <a:pt x="6932" y="244"/>
                    <a:pt x="5719" y="433"/>
                    <a:pt x="5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
            <p:cNvSpPr/>
            <p:nvPr/>
          </p:nvSpPr>
          <p:spPr>
            <a:xfrm>
              <a:off x="4245850" y="3664725"/>
              <a:ext cx="38625" cy="19800"/>
            </a:xfrm>
            <a:custGeom>
              <a:avLst/>
              <a:gdLst/>
              <a:ahLst/>
              <a:cxnLst/>
              <a:rect l="l" t="t" r="r" b="b"/>
              <a:pathLst>
                <a:path w="1545" h="792" extrusionOk="0">
                  <a:moveTo>
                    <a:pt x="629" y="0"/>
                  </a:moveTo>
                  <a:cubicBezTo>
                    <a:pt x="468" y="0"/>
                    <a:pt x="316" y="33"/>
                    <a:pt x="202" y="125"/>
                  </a:cubicBezTo>
                  <a:cubicBezTo>
                    <a:pt x="157" y="326"/>
                    <a:pt x="1" y="757"/>
                    <a:pt x="524" y="764"/>
                  </a:cubicBezTo>
                  <a:cubicBezTo>
                    <a:pt x="537" y="763"/>
                    <a:pt x="550" y="763"/>
                    <a:pt x="563" y="763"/>
                  </a:cubicBezTo>
                  <a:cubicBezTo>
                    <a:pt x="665" y="763"/>
                    <a:pt x="788" y="792"/>
                    <a:pt x="898" y="792"/>
                  </a:cubicBezTo>
                  <a:cubicBezTo>
                    <a:pt x="990" y="792"/>
                    <a:pt x="1073" y="772"/>
                    <a:pt x="1128" y="698"/>
                  </a:cubicBezTo>
                  <a:cubicBezTo>
                    <a:pt x="1261" y="528"/>
                    <a:pt x="1545" y="206"/>
                    <a:pt x="1078" y="66"/>
                  </a:cubicBezTo>
                  <a:cubicBezTo>
                    <a:pt x="938" y="29"/>
                    <a:pt x="780" y="0"/>
                    <a:pt x="6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
            <p:cNvSpPr/>
            <p:nvPr/>
          </p:nvSpPr>
          <p:spPr>
            <a:xfrm>
              <a:off x="4090325" y="3577150"/>
              <a:ext cx="45150" cy="24175"/>
            </a:xfrm>
            <a:custGeom>
              <a:avLst/>
              <a:gdLst/>
              <a:ahLst/>
              <a:cxnLst/>
              <a:rect l="l" t="t" r="r" b="b"/>
              <a:pathLst>
                <a:path w="1806" h="967" extrusionOk="0">
                  <a:moveTo>
                    <a:pt x="785" y="0"/>
                  </a:moveTo>
                  <a:cubicBezTo>
                    <a:pt x="692" y="0"/>
                    <a:pt x="599" y="11"/>
                    <a:pt x="512" y="36"/>
                  </a:cubicBezTo>
                  <a:cubicBezTo>
                    <a:pt x="1" y="170"/>
                    <a:pt x="188" y="384"/>
                    <a:pt x="174" y="654"/>
                  </a:cubicBezTo>
                  <a:cubicBezTo>
                    <a:pt x="330" y="850"/>
                    <a:pt x="721" y="909"/>
                    <a:pt x="1111" y="966"/>
                  </a:cubicBezTo>
                  <a:cubicBezTo>
                    <a:pt x="1393" y="938"/>
                    <a:pt x="1483" y="763"/>
                    <a:pt x="1630" y="630"/>
                  </a:cubicBezTo>
                  <a:cubicBezTo>
                    <a:pt x="1805" y="315"/>
                    <a:pt x="1283" y="0"/>
                    <a:pt x="7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
            <p:cNvSpPr/>
            <p:nvPr/>
          </p:nvSpPr>
          <p:spPr>
            <a:xfrm>
              <a:off x="4299550" y="3849250"/>
              <a:ext cx="62025" cy="34975"/>
            </a:xfrm>
            <a:custGeom>
              <a:avLst/>
              <a:gdLst/>
              <a:ahLst/>
              <a:cxnLst/>
              <a:rect l="l" t="t" r="r" b="b"/>
              <a:pathLst>
                <a:path w="2481" h="1399" extrusionOk="0">
                  <a:moveTo>
                    <a:pt x="1750" y="0"/>
                  </a:moveTo>
                  <a:cubicBezTo>
                    <a:pt x="1399" y="0"/>
                    <a:pt x="1069" y="408"/>
                    <a:pt x="698" y="408"/>
                  </a:cubicBezTo>
                  <a:cubicBezTo>
                    <a:pt x="587" y="408"/>
                    <a:pt x="473" y="371"/>
                    <a:pt x="354" y="277"/>
                  </a:cubicBezTo>
                  <a:cubicBezTo>
                    <a:pt x="58" y="327"/>
                    <a:pt x="22" y="521"/>
                    <a:pt x="1" y="675"/>
                  </a:cubicBezTo>
                  <a:cubicBezTo>
                    <a:pt x="51" y="910"/>
                    <a:pt x="194" y="961"/>
                    <a:pt x="362" y="961"/>
                  </a:cubicBezTo>
                  <a:cubicBezTo>
                    <a:pt x="491" y="961"/>
                    <a:pt x="635" y="931"/>
                    <a:pt x="765" y="931"/>
                  </a:cubicBezTo>
                  <a:cubicBezTo>
                    <a:pt x="948" y="931"/>
                    <a:pt x="1102" y="991"/>
                    <a:pt x="1145" y="1279"/>
                  </a:cubicBezTo>
                  <a:cubicBezTo>
                    <a:pt x="1442" y="1283"/>
                    <a:pt x="1752" y="1398"/>
                    <a:pt x="2008" y="1398"/>
                  </a:cubicBezTo>
                  <a:cubicBezTo>
                    <a:pt x="2210" y="1398"/>
                    <a:pt x="2378" y="1326"/>
                    <a:pt x="2480" y="1070"/>
                  </a:cubicBezTo>
                  <a:cubicBezTo>
                    <a:pt x="2430" y="758"/>
                    <a:pt x="2480" y="327"/>
                    <a:pt x="2097" y="154"/>
                  </a:cubicBezTo>
                  <a:cubicBezTo>
                    <a:pt x="1978" y="42"/>
                    <a:pt x="1863" y="0"/>
                    <a:pt x="1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
            <p:cNvSpPr/>
            <p:nvPr/>
          </p:nvSpPr>
          <p:spPr>
            <a:xfrm>
              <a:off x="4236375" y="3747300"/>
              <a:ext cx="31875" cy="19350"/>
            </a:xfrm>
            <a:custGeom>
              <a:avLst/>
              <a:gdLst/>
              <a:ahLst/>
              <a:cxnLst/>
              <a:rect l="l" t="t" r="r" b="b"/>
              <a:pathLst>
                <a:path w="1275" h="774" extrusionOk="0">
                  <a:moveTo>
                    <a:pt x="654" y="0"/>
                  </a:moveTo>
                  <a:cubicBezTo>
                    <a:pt x="499" y="0"/>
                    <a:pt x="340" y="42"/>
                    <a:pt x="243" y="118"/>
                  </a:cubicBezTo>
                  <a:cubicBezTo>
                    <a:pt x="136" y="268"/>
                    <a:pt x="1" y="540"/>
                    <a:pt x="273" y="673"/>
                  </a:cubicBezTo>
                  <a:cubicBezTo>
                    <a:pt x="359" y="739"/>
                    <a:pt x="504" y="773"/>
                    <a:pt x="653" y="773"/>
                  </a:cubicBezTo>
                  <a:cubicBezTo>
                    <a:pt x="816" y="773"/>
                    <a:pt x="985" y="733"/>
                    <a:pt x="1090" y="651"/>
                  </a:cubicBezTo>
                  <a:cubicBezTo>
                    <a:pt x="1112" y="462"/>
                    <a:pt x="1275" y="320"/>
                    <a:pt x="1048" y="133"/>
                  </a:cubicBezTo>
                  <a:cubicBezTo>
                    <a:pt x="963" y="42"/>
                    <a:pt x="810" y="0"/>
                    <a:pt x="6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
            <p:cNvSpPr/>
            <p:nvPr/>
          </p:nvSpPr>
          <p:spPr>
            <a:xfrm>
              <a:off x="4178375" y="3701575"/>
              <a:ext cx="22625" cy="12675"/>
            </a:xfrm>
            <a:custGeom>
              <a:avLst/>
              <a:gdLst/>
              <a:ahLst/>
              <a:cxnLst/>
              <a:rect l="l" t="t" r="r" b="b"/>
              <a:pathLst>
                <a:path w="905" h="507" extrusionOk="0">
                  <a:moveTo>
                    <a:pt x="763" y="1"/>
                  </a:moveTo>
                  <a:lnTo>
                    <a:pt x="256" y="43"/>
                  </a:lnTo>
                  <a:cubicBezTo>
                    <a:pt x="228" y="159"/>
                    <a:pt x="0" y="323"/>
                    <a:pt x="246" y="465"/>
                  </a:cubicBezTo>
                  <a:cubicBezTo>
                    <a:pt x="257" y="464"/>
                    <a:pt x="268" y="464"/>
                    <a:pt x="278" y="464"/>
                  </a:cubicBezTo>
                  <a:cubicBezTo>
                    <a:pt x="398" y="464"/>
                    <a:pt x="481" y="506"/>
                    <a:pt x="578" y="506"/>
                  </a:cubicBezTo>
                  <a:cubicBezTo>
                    <a:pt x="618" y="506"/>
                    <a:pt x="660" y="499"/>
                    <a:pt x="708" y="479"/>
                  </a:cubicBezTo>
                  <a:cubicBezTo>
                    <a:pt x="815" y="292"/>
                    <a:pt x="905" y="186"/>
                    <a:pt x="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
            <p:cNvSpPr/>
            <p:nvPr/>
          </p:nvSpPr>
          <p:spPr>
            <a:xfrm>
              <a:off x="4205550" y="3753775"/>
              <a:ext cx="31150" cy="18300"/>
            </a:xfrm>
            <a:custGeom>
              <a:avLst/>
              <a:gdLst/>
              <a:ahLst/>
              <a:cxnLst/>
              <a:rect l="l" t="t" r="r" b="b"/>
              <a:pathLst>
                <a:path w="1246" h="732" extrusionOk="0">
                  <a:moveTo>
                    <a:pt x="624" y="0"/>
                  </a:moveTo>
                  <a:cubicBezTo>
                    <a:pt x="572" y="0"/>
                    <a:pt x="519" y="10"/>
                    <a:pt x="460" y="35"/>
                  </a:cubicBezTo>
                  <a:cubicBezTo>
                    <a:pt x="0" y="115"/>
                    <a:pt x="171" y="397"/>
                    <a:pt x="197" y="631"/>
                  </a:cubicBezTo>
                  <a:cubicBezTo>
                    <a:pt x="364" y="705"/>
                    <a:pt x="530" y="732"/>
                    <a:pt x="701" y="732"/>
                  </a:cubicBezTo>
                  <a:cubicBezTo>
                    <a:pt x="784" y="732"/>
                    <a:pt x="869" y="725"/>
                    <a:pt x="955" y="714"/>
                  </a:cubicBezTo>
                  <a:cubicBezTo>
                    <a:pt x="1151" y="560"/>
                    <a:pt x="1246" y="345"/>
                    <a:pt x="1149" y="139"/>
                  </a:cubicBezTo>
                  <a:cubicBezTo>
                    <a:pt x="922" y="98"/>
                    <a:pt x="784" y="0"/>
                    <a:pt x="6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
            <p:cNvSpPr/>
            <p:nvPr/>
          </p:nvSpPr>
          <p:spPr>
            <a:xfrm>
              <a:off x="4100875" y="3698375"/>
              <a:ext cx="63250" cy="41600"/>
            </a:xfrm>
            <a:custGeom>
              <a:avLst/>
              <a:gdLst/>
              <a:ahLst/>
              <a:cxnLst/>
              <a:rect l="l" t="t" r="r" b="b"/>
              <a:pathLst>
                <a:path w="2530" h="1664" extrusionOk="0">
                  <a:moveTo>
                    <a:pt x="1092" y="44"/>
                  </a:moveTo>
                  <a:cubicBezTo>
                    <a:pt x="254" y="176"/>
                    <a:pt x="0" y="799"/>
                    <a:pt x="230" y="1213"/>
                  </a:cubicBezTo>
                  <a:cubicBezTo>
                    <a:pt x="554" y="1391"/>
                    <a:pt x="1225" y="1337"/>
                    <a:pt x="1165" y="1663"/>
                  </a:cubicBezTo>
                  <a:cubicBezTo>
                    <a:pt x="1424" y="1623"/>
                    <a:pt x="1714" y="1386"/>
                    <a:pt x="2066" y="1386"/>
                  </a:cubicBezTo>
                  <a:cubicBezTo>
                    <a:pt x="2110" y="1386"/>
                    <a:pt x="2156" y="1390"/>
                    <a:pt x="2203" y="1398"/>
                  </a:cubicBezTo>
                  <a:cubicBezTo>
                    <a:pt x="2217" y="1221"/>
                    <a:pt x="2233" y="1045"/>
                    <a:pt x="2487" y="910"/>
                  </a:cubicBezTo>
                  <a:cubicBezTo>
                    <a:pt x="2293" y="816"/>
                    <a:pt x="2390" y="674"/>
                    <a:pt x="2394" y="534"/>
                  </a:cubicBezTo>
                  <a:cubicBezTo>
                    <a:pt x="2529" y="1"/>
                    <a:pt x="1575" y="224"/>
                    <a:pt x="1092" y="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
            <p:cNvSpPr/>
            <p:nvPr/>
          </p:nvSpPr>
          <p:spPr>
            <a:xfrm>
              <a:off x="3970025" y="3595650"/>
              <a:ext cx="67050" cy="46075"/>
            </a:xfrm>
            <a:custGeom>
              <a:avLst/>
              <a:gdLst/>
              <a:ahLst/>
              <a:cxnLst/>
              <a:rect l="l" t="t" r="r" b="b"/>
              <a:pathLst>
                <a:path w="2682" h="1843" extrusionOk="0">
                  <a:moveTo>
                    <a:pt x="751" y="1"/>
                  </a:moveTo>
                  <a:cubicBezTo>
                    <a:pt x="721" y="1"/>
                    <a:pt x="691" y="2"/>
                    <a:pt x="659" y="4"/>
                  </a:cubicBezTo>
                  <a:cubicBezTo>
                    <a:pt x="202" y="153"/>
                    <a:pt x="1" y="442"/>
                    <a:pt x="136" y="728"/>
                  </a:cubicBezTo>
                  <a:cubicBezTo>
                    <a:pt x="851" y="856"/>
                    <a:pt x="311" y="1278"/>
                    <a:pt x="384" y="1529"/>
                  </a:cubicBezTo>
                  <a:cubicBezTo>
                    <a:pt x="400" y="1527"/>
                    <a:pt x="416" y="1526"/>
                    <a:pt x="433" y="1526"/>
                  </a:cubicBezTo>
                  <a:cubicBezTo>
                    <a:pt x="772" y="1526"/>
                    <a:pt x="1409" y="1843"/>
                    <a:pt x="2001" y="1843"/>
                  </a:cubicBezTo>
                  <a:cubicBezTo>
                    <a:pt x="2048" y="1843"/>
                    <a:pt x="2095" y="1841"/>
                    <a:pt x="2142" y="1837"/>
                  </a:cubicBezTo>
                  <a:lnTo>
                    <a:pt x="2591" y="1280"/>
                  </a:lnTo>
                  <a:cubicBezTo>
                    <a:pt x="2355" y="1053"/>
                    <a:pt x="2390" y="885"/>
                    <a:pt x="2681" y="797"/>
                  </a:cubicBezTo>
                  <a:lnTo>
                    <a:pt x="2681" y="797"/>
                  </a:lnTo>
                  <a:cubicBezTo>
                    <a:pt x="2587" y="817"/>
                    <a:pt x="2502" y="826"/>
                    <a:pt x="2424" y="826"/>
                  </a:cubicBezTo>
                  <a:cubicBezTo>
                    <a:pt x="1687" y="826"/>
                    <a:pt x="1650" y="1"/>
                    <a:pt x="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
            <p:cNvSpPr/>
            <p:nvPr/>
          </p:nvSpPr>
          <p:spPr>
            <a:xfrm>
              <a:off x="4173050" y="3766625"/>
              <a:ext cx="35950" cy="21075"/>
            </a:xfrm>
            <a:custGeom>
              <a:avLst/>
              <a:gdLst/>
              <a:ahLst/>
              <a:cxnLst/>
              <a:rect l="l" t="t" r="r" b="b"/>
              <a:pathLst>
                <a:path w="1438" h="843" extrusionOk="0">
                  <a:moveTo>
                    <a:pt x="805" y="0"/>
                  </a:moveTo>
                  <a:cubicBezTo>
                    <a:pt x="473" y="0"/>
                    <a:pt x="224" y="206"/>
                    <a:pt x="0" y="319"/>
                  </a:cubicBezTo>
                  <a:cubicBezTo>
                    <a:pt x="133" y="511"/>
                    <a:pt x="365" y="662"/>
                    <a:pt x="436" y="842"/>
                  </a:cubicBezTo>
                  <a:cubicBezTo>
                    <a:pt x="694" y="814"/>
                    <a:pt x="1002" y="731"/>
                    <a:pt x="1227" y="608"/>
                  </a:cubicBezTo>
                  <a:cubicBezTo>
                    <a:pt x="1438" y="421"/>
                    <a:pt x="1284" y="96"/>
                    <a:pt x="964" y="16"/>
                  </a:cubicBezTo>
                  <a:cubicBezTo>
                    <a:pt x="909" y="5"/>
                    <a:pt x="856" y="0"/>
                    <a:pt x="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
            <p:cNvSpPr/>
            <p:nvPr/>
          </p:nvSpPr>
          <p:spPr>
            <a:xfrm>
              <a:off x="4162450" y="3791325"/>
              <a:ext cx="31575" cy="24725"/>
            </a:xfrm>
            <a:custGeom>
              <a:avLst/>
              <a:gdLst/>
              <a:ahLst/>
              <a:cxnLst/>
              <a:rect l="l" t="t" r="r" b="b"/>
              <a:pathLst>
                <a:path w="1263" h="989" extrusionOk="0">
                  <a:moveTo>
                    <a:pt x="564" y="1"/>
                  </a:moveTo>
                  <a:cubicBezTo>
                    <a:pt x="329" y="55"/>
                    <a:pt x="175" y="145"/>
                    <a:pt x="102" y="273"/>
                  </a:cubicBezTo>
                  <a:cubicBezTo>
                    <a:pt x="301" y="543"/>
                    <a:pt x="0" y="894"/>
                    <a:pt x="595" y="988"/>
                  </a:cubicBezTo>
                  <a:cubicBezTo>
                    <a:pt x="720" y="702"/>
                    <a:pt x="1262" y="673"/>
                    <a:pt x="1243" y="332"/>
                  </a:cubicBezTo>
                  <a:cubicBezTo>
                    <a:pt x="1092" y="112"/>
                    <a:pt x="872" y="25"/>
                    <a:pt x="5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
            <p:cNvSpPr/>
            <p:nvPr/>
          </p:nvSpPr>
          <p:spPr>
            <a:xfrm>
              <a:off x="4214725" y="3909825"/>
              <a:ext cx="27575" cy="17400"/>
            </a:xfrm>
            <a:custGeom>
              <a:avLst/>
              <a:gdLst/>
              <a:ahLst/>
              <a:cxnLst/>
              <a:rect l="l" t="t" r="r" b="b"/>
              <a:pathLst>
                <a:path w="1103" h="696" extrusionOk="0">
                  <a:moveTo>
                    <a:pt x="490" y="0"/>
                  </a:moveTo>
                  <a:cubicBezTo>
                    <a:pt x="423" y="0"/>
                    <a:pt x="351" y="12"/>
                    <a:pt x="277" y="37"/>
                  </a:cubicBezTo>
                  <a:cubicBezTo>
                    <a:pt x="43" y="154"/>
                    <a:pt x="0" y="341"/>
                    <a:pt x="88" y="521"/>
                  </a:cubicBezTo>
                  <a:cubicBezTo>
                    <a:pt x="247" y="565"/>
                    <a:pt x="403" y="695"/>
                    <a:pt x="566" y="695"/>
                  </a:cubicBezTo>
                  <a:cubicBezTo>
                    <a:pt x="638" y="695"/>
                    <a:pt x="711" y="670"/>
                    <a:pt x="786" y="601"/>
                  </a:cubicBezTo>
                  <a:cubicBezTo>
                    <a:pt x="1103" y="343"/>
                    <a:pt x="859" y="0"/>
                    <a:pt x="4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
            <p:cNvSpPr/>
            <p:nvPr/>
          </p:nvSpPr>
          <p:spPr>
            <a:xfrm>
              <a:off x="4040850" y="3821050"/>
              <a:ext cx="19500" cy="9425"/>
            </a:xfrm>
            <a:custGeom>
              <a:avLst/>
              <a:gdLst/>
              <a:ahLst/>
              <a:cxnLst/>
              <a:rect l="l" t="t" r="r" b="b"/>
              <a:pathLst>
                <a:path w="780" h="377" extrusionOk="0">
                  <a:moveTo>
                    <a:pt x="680" y="1"/>
                  </a:moveTo>
                  <a:lnTo>
                    <a:pt x="135" y="39"/>
                  </a:lnTo>
                  <a:cubicBezTo>
                    <a:pt x="1" y="189"/>
                    <a:pt x="281" y="376"/>
                    <a:pt x="487" y="376"/>
                  </a:cubicBezTo>
                  <a:cubicBezTo>
                    <a:pt x="525" y="376"/>
                    <a:pt x="560" y="370"/>
                    <a:pt x="590" y="356"/>
                  </a:cubicBezTo>
                  <a:cubicBezTo>
                    <a:pt x="779" y="264"/>
                    <a:pt x="665" y="136"/>
                    <a:pt x="6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
            <p:cNvSpPr/>
            <p:nvPr/>
          </p:nvSpPr>
          <p:spPr>
            <a:xfrm>
              <a:off x="4330175" y="4686075"/>
              <a:ext cx="5225" cy="2625"/>
            </a:xfrm>
            <a:custGeom>
              <a:avLst/>
              <a:gdLst/>
              <a:ahLst/>
              <a:cxnLst/>
              <a:rect l="l" t="t" r="r" b="b"/>
              <a:pathLst>
                <a:path w="209" h="105" extrusionOk="0">
                  <a:moveTo>
                    <a:pt x="159" y="1"/>
                  </a:moveTo>
                  <a:lnTo>
                    <a:pt x="0" y="69"/>
                  </a:lnTo>
                  <a:cubicBezTo>
                    <a:pt x="31" y="87"/>
                    <a:pt x="62" y="105"/>
                    <a:pt x="89" y="105"/>
                  </a:cubicBezTo>
                  <a:cubicBezTo>
                    <a:pt x="105" y="105"/>
                    <a:pt x="120" y="98"/>
                    <a:pt x="133" y="81"/>
                  </a:cubicBezTo>
                  <a:cubicBezTo>
                    <a:pt x="126" y="43"/>
                    <a:pt x="208" y="29"/>
                    <a:pt x="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
            <p:cNvSpPr/>
            <p:nvPr/>
          </p:nvSpPr>
          <p:spPr>
            <a:xfrm>
              <a:off x="3930075" y="4079075"/>
              <a:ext cx="164300" cy="119600"/>
            </a:xfrm>
            <a:custGeom>
              <a:avLst/>
              <a:gdLst/>
              <a:ahLst/>
              <a:cxnLst/>
              <a:rect l="l" t="t" r="r" b="b"/>
              <a:pathLst>
                <a:path w="6572" h="4784" extrusionOk="0">
                  <a:moveTo>
                    <a:pt x="1329" y="0"/>
                  </a:moveTo>
                  <a:lnTo>
                    <a:pt x="1582" y="443"/>
                  </a:lnTo>
                  <a:cubicBezTo>
                    <a:pt x="1529" y="584"/>
                    <a:pt x="1389" y="627"/>
                    <a:pt x="1228" y="627"/>
                  </a:cubicBezTo>
                  <a:cubicBezTo>
                    <a:pt x="979" y="627"/>
                    <a:pt x="681" y="526"/>
                    <a:pt x="577" y="526"/>
                  </a:cubicBezTo>
                  <a:cubicBezTo>
                    <a:pt x="564" y="526"/>
                    <a:pt x="554" y="527"/>
                    <a:pt x="547" y="531"/>
                  </a:cubicBezTo>
                  <a:cubicBezTo>
                    <a:pt x="562" y="625"/>
                    <a:pt x="917" y="758"/>
                    <a:pt x="801" y="907"/>
                  </a:cubicBezTo>
                  <a:cubicBezTo>
                    <a:pt x="502" y="1092"/>
                    <a:pt x="0" y="1336"/>
                    <a:pt x="171" y="1795"/>
                  </a:cubicBezTo>
                  <a:lnTo>
                    <a:pt x="386" y="1824"/>
                  </a:lnTo>
                  <a:cubicBezTo>
                    <a:pt x="287" y="2231"/>
                    <a:pt x="389" y="2804"/>
                    <a:pt x="76" y="3048"/>
                  </a:cubicBezTo>
                  <a:cubicBezTo>
                    <a:pt x="106" y="3054"/>
                    <a:pt x="130" y="3057"/>
                    <a:pt x="149" y="3057"/>
                  </a:cubicBezTo>
                  <a:cubicBezTo>
                    <a:pt x="285" y="3057"/>
                    <a:pt x="157" y="2910"/>
                    <a:pt x="284" y="2910"/>
                  </a:cubicBezTo>
                  <a:cubicBezTo>
                    <a:pt x="295" y="2910"/>
                    <a:pt x="308" y="2911"/>
                    <a:pt x="322" y="2913"/>
                  </a:cubicBezTo>
                  <a:cubicBezTo>
                    <a:pt x="668" y="3119"/>
                    <a:pt x="1246" y="3784"/>
                    <a:pt x="1710" y="4241"/>
                  </a:cubicBezTo>
                  <a:cubicBezTo>
                    <a:pt x="1741" y="4238"/>
                    <a:pt x="1772" y="4237"/>
                    <a:pt x="1803" y="4237"/>
                  </a:cubicBezTo>
                  <a:cubicBezTo>
                    <a:pt x="2355" y="4237"/>
                    <a:pt x="2995" y="4705"/>
                    <a:pt x="3264" y="4784"/>
                  </a:cubicBezTo>
                  <a:cubicBezTo>
                    <a:pt x="3181" y="4699"/>
                    <a:pt x="3143" y="4537"/>
                    <a:pt x="3223" y="4457"/>
                  </a:cubicBezTo>
                  <a:cubicBezTo>
                    <a:pt x="3317" y="4298"/>
                    <a:pt x="3478" y="4231"/>
                    <a:pt x="3642" y="4231"/>
                  </a:cubicBezTo>
                  <a:cubicBezTo>
                    <a:pt x="3788" y="4231"/>
                    <a:pt x="3936" y="4285"/>
                    <a:pt x="4040" y="4376"/>
                  </a:cubicBezTo>
                  <a:cubicBezTo>
                    <a:pt x="4227" y="3773"/>
                    <a:pt x="5293" y="3768"/>
                    <a:pt x="5049" y="2970"/>
                  </a:cubicBezTo>
                  <a:cubicBezTo>
                    <a:pt x="5069" y="2777"/>
                    <a:pt x="5184" y="2710"/>
                    <a:pt x="5347" y="2710"/>
                  </a:cubicBezTo>
                  <a:cubicBezTo>
                    <a:pt x="5680" y="2710"/>
                    <a:pt x="6216" y="2986"/>
                    <a:pt x="6572" y="3024"/>
                  </a:cubicBezTo>
                  <a:cubicBezTo>
                    <a:pt x="6245" y="2721"/>
                    <a:pt x="5374" y="2802"/>
                    <a:pt x="5186" y="2297"/>
                  </a:cubicBezTo>
                  <a:lnTo>
                    <a:pt x="5449" y="2245"/>
                  </a:lnTo>
                  <a:cubicBezTo>
                    <a:pt x="5217" y="1888"/>
                    <a:pt x="5070" y="1547"/>
                    <a:pt x="4512" y="1362"/>
                  </a:cubicBezTo>
                  <a:lnTo>
                    <a:pt x="4957" y="1267"/>
                  </a:lnTo>
                  <a:cubicBezTo>
                    <a:pt x="4630" y="1203"/>
                    <a:pt x="3991" y="1165"/>
                    <a:pt x="4121" y="739"/>
                  </a:cubicBezTo>
                  <a:cubicBezTo>
                    <a:pt x="3721" y="258"/>
                    <a:pt x="2863" y="628"/>
                    <a:pt x="2463" y="211"/>
                  </a:cubicBezTo>
                  <a:cubicBezTo>
                    <a:pt x="2354" y="232"/>
                    <a:pt x="2224" y="355"/>
                    <a:pt x="2037" y="457"/>
                  </a:cubicBezTo>
                  <a:cubicBezTo>
                    <a:pt x="2012" y="460"/>
                    <a:pt x="1989" y="461"/>
                    <a:pt x="1967" y="461"/>
                  </a:cubicBezTo>
                  <a:cubicBezTo>
                    <a:pt x="1614" y="461"/>
                    <a:pt x="1596" y="136"/>
                    <a:pt x="13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
            <p:cNvSpPr/>
            <p:nvPr/>
          </p:nvSpPr>
          <p:spPr>
            <a:xfrm>
              <a:off x="4076300" y="4138150"/>
              <a:ext cx="10450" cy="2775"/>
            </a:xfrm>
            <a:custGeom>
              <a:avLst/>
              <a:gdLst/>
              <a:ahLst/>
              <a:cxnLst/>
              <a:rect l="l" t="t" r="r" b="b"/>
              <a:pathLst>
                <a:path w="418" h="111" extrusionOk="0">
                  <a:moveTo>
                    <a:pt x="1" y="1"/>
                  </a:moveTo>
                  <a:lnTo>
                    <a:pt x="15" y="34"/>
                  </a:lnTo>
                  <a:cubicBezTo>
                    <a:pt x="111" y="37"/>
                    <a:pt x="244" y="110"/>
                    <a:pt x="339" y="110"/>
                  </a:cubicBezTo>
                  <a:cubicBezTo>
                    <a:pt x="370" y="110"/>
                    <a:pt x="397" y="102"/>
                    <a:pt x="417" y="81"/>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
            <p:cNvSpPr/>
            <p:nvPr/>
          </p:nvSpPr>
          <p:spPr>
            <a:xfrm>
              <a:off x="4027050" y="4088375"/>
              <a:ext cx="5525" cy="2675"/>
            </a:xfrm>
            <a:custGeom>
              <a:avLst/>
              <a:gdLst/>
              <a:ahLst/>
              <a:cxnLst/>
              <a:rect l="l" t="t" r="r" b="b"/>
              <a:pathLst>
                <a:path w="221" h="107" extrusionOk="0">
                  <a:moveTo>
                    <a:pt x="120" y="0"/>
                  </a:moveTo>
                  <a:cubicBezTo>
                    <a:pt x="85" y="0"/>
                    <a:pt x="42" y="8"/>
                    <a:pt x="0" y="16"/>
                  </a:cubicBezTo>
                  <a:cubicBezTo>
                    <a:pt x="52" y="106"/>
                    <a:pt x="164" y="85"/>
                    <a:pt x="216" y="106"/>
                  </a:cubicBezTo>
                  <a:cubicBezTo>
                    <a:pt x="220" y="23"/>
                    <a:pt x="179" y="0"/>
                    <a:pt x="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
            <p:cNvSpPr/>
            <p:nvPr/>
          </p:nvSpPr>
          <p:spPr>
            <a:xfrm>
              <a:off x="3794325" y="3650850"/>
              <a:ext cx="17325" cy="6750"/>
            </a:xfrm>
            <a:custGeom>
              <a:avLst/>
              <a:gdLst/>
              <a:ahLst/>
              <a:cxnLst/>
              <a:rect l="l" t="t" r="r" b="b"/>
              <a:pathLst>
                <a:path w="693" h="270" extrusionOk="0">
                  <a:moveTo>
                    <a:pt x="545" y="0"/>
                  </a:moveTo>
                  <a:cubicBezTo>
                    <a:pt x="467" y="81"/>
                    <a:pt x="0" y="95"/>
                    <a:pt x="391" y="266"/>
                  </a:cubicBezTo>
                  <a:cubicBezTo>
                    <a:pt x="415" y="268"/>
                    <a:pt x="437" y="269"/>
                    <a:pt x="458" y="269"/>
                  </a:cubicBezTo>
                  <a:cubicBezTo>
                    <a:pt x="692" y="269"/>
                    <a:pt x="691" y="116"/>
                    <a:pt x="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
            <p:cNvSpPr/>
            <p:nvPr/>
          </p:nvSpPr>
          <p:spPr>
            <a:xfrm>
              <a:off x="4002050" y="4083625"/>
              <a:ext cx="2825" cy="2800"/>
            </a:xfrm>
            <a:custGeom>
              <a:avLst/>
              <a:gdLst/>
              <a:ahLst/>
              <a:cxnLst/>
              <a:rect l="l" t="t" r="r" b="b"/>
              <a:pathLst>
                <a:path w="113" h="112" extrusionOk="0">
                  <a:moveTo>
                    <a:pt x="60" y="0"/>
                  </a:moveTo>
                  <a:lnTo>
                    <a:pt x="1" y="112"/>
                  </a:lnTo>
                  <a:lnTo>
                    <a:pt x="74" y="98"/>
                  </a:lnTo>
                  <a:cubicBezTo>
                    <a:pt x="96" y="62"/>
                    <a:pt x="112" y="24"/>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
            <p:cNvSpPr/>
            <p:nvPr/>
          </p:nvSpPr>
          <p:spPr>
            <a:xfrm>
              <a:off x="4029875" y="4197275"/>
              <a:ext cx="6500" cy="4425"/>
            </a:xfrm>
            <a:custGeom>
              <a:avLst/>
              <a:gdLst/>
              <a:ahLst/>
              <a:cxnLst/>
              <a:rect l="l" t="t" r="r" b="b"/>
              <a:pathLst>
                <a:path w="260" h="177" extrusionOk="0">
                  <a:moveTo>
                    <a:pt x="93" y="0"/>
                  </a:moveTo>
                  <a:cubicBezTo>
                    <a:pt x="0" y="0"/>
                    <a:pt x="147" y="114"/>
                    <a:pt x="141" y="177"/>
                  </a:cubicBezTo>
                  <a:cubicBezTo>
                    <a:pt x="164" y="136"/>
                    <a:pt x="259" y="84"/>
                    <a:pt x="141" y="6"/>
                  </a:cubicBezTo>
                  <a:cubicBezTo>
                    <a:pt x="120" y="2"/>
                    <a:pt x="105" y="0"/>
                    <a:pt x="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
            <p:cNvSpPr/>
            <p:nvPr/>
          </p:nvSpPr>
          <p:spPr>
            <a:xfrm>
              <a:off x="4016150" y="4232825"/>
              <a:ext cx="4750" cy="1950"/>
            </a:xfrm>
            <a:custGeom>
              <a:avLst/>
              <a:gdLst/>
              <a:ahLst/>
              <a:cxnLst/>
              <a:rect l="l" t="t" r="r" b="b"/>
              <a:pathLst>
                <a:path w="190" h="78" extrusionOk="0">
                  <a:moveTo>
                    <a:pt x="138" y="0"/>
                  </a:moveTo>
                  <a:lnTo>
                    <a:pt x="1" y="57"/>
                  </a:lnTo>
                  <a:cubicBezTo>
                    <a:pt x="8" y="72"/>
                    <a:pt x="30" y="77"/>
                    <a:pt x="56" y="77"/>
                  </a:cubicBezTo>
                  <a:cubicBezTo>
                    <a:pt x="81" y="77"/>
                    <a:pt x="109" y="72"/>
                    <a:pt x="128" y="69"/>
                  </a:cubicBezTo>
                  <a:cubicBezTo>
                    <a:pt x="152" y="31"/>
                    <a:pt x="190" y="24"/>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
            <p:cNvSpPr/>
            <p:nvPr/>
          </p:nvSpPr>
          <p:spPr>
            <a:xfrm>
              <a:off x="3965050" y="4194275"/>
              <a:ext cx="3400" cy="3700"/>
            </a:xfrm>
            <a:custGeom>
              <a:avLst/>
              <a:gdLst/>
              <a:ahLst/>
              <a:cxnLst/>
              <a:rect l="l" t="t" r="r" b="b"/>
              <a:pathLst>
                <a:path w="136" h="148" extrusionOk="0">
                  <a:moveTo>
                    <a:pt x="88" y="1"/>
                  </a:moveTo>
                  <a:lnTo>
                    <a:pt x="1" y="147"/>
                  </a:lnTo>
                  <a:lnTo>
                    <a:pt x="77" y="138"/>
                  </a:lnTo>
                  <a:cubicBezTo>
                    <a:pt x="136" y="95"/>
                    <a:pt x="119" y="64"/>
                    <a:pt x="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
            <p:cNvSpPr/>
            <p:nvPr/>
          </p:nvSpPr>
          <p:spPr>
            <a:xfrm>
              <a:off x="3865475" y="4204325"/>
              <a:ext cx="50125" cy="42900"/>
            </a:xfrm>
            <a:custGeom>
              <a:avLst/>
              <a:gdLst/>
              <a:ahLst/>
              <a:cxnLst/>
              <a:rect l="l" t="t" r="r" b="b"/>
              <a:pathLst>
                <a:path w="2005" h="1716" extrusionOk="0">
                  <a:moveTo>
                    <a:pt x="760" y="1"/>
                  </a:moveTo>
                  <a:cubicBezTo>
                    <a:pt x="726" y="1"/>
                    <a:pt x="688" y="3"/>
                    <a:pt x="647" y="8"/>
                  </a:cubicBezTo>
                  <a:cubicBezTo>
                    <a:pt x="1" y="117"/>
                    <a:pt x="55" y="726"/>
                    <a:pt x="1" y="1221"/>
                  </a:cubicBezTo>
                  <a:lnTo>
                    <a:pt x="190" y="1038"/>
                  </a:lnTo>
                  <a:cubicBezTo>
                    <a:pt x="377" y="1114"/>
                    <a:pt x="744" y="1500"/>
                    <a:pt x="564" y="1716"/>
                  </a:cubicBezTo>
                  <a:cubicBezTo>
                    <a:pt x="910" y="1711"/>
                    <a:pt x="460" y="1564"/>
                    <a:pt x="699" y="1405"/>
                  </a:cubicBezTo>
                  <a:cubicBezTo>
                    <a:pt x="741" y="1362"/>
                    <a:pt x="790" y="1345"/>
                    <a:pt x="841" y="1345"/>
                  </a:cubicBezTo>
                  <a:cubicBezTo>
                    <a:pt x="1010" y="1345"/>
                    <a:pt x="1203" y="1541"/>
                    <a:pt x="1242" y="1630"/>
                  </a:cubicBezTo>
                  <a:cubicBezTo>
                    <a:pt x="1234" y="1249"/>
                    <a:pt x="2004" y="1202"/>
                    <a:pt x="1649" y="835"/>
                  </a:cubicBezTo>
                  <a:cubicBezTo>
                    <a:pt x="1895" y="768"/>
                    <a:pt x="1282" y="451"/>
                    <a:pt x="1687" y="401"/>
                  </a:cubicBezTo>
                  <a:cubicBezTo>
                    <a:pt x="1204" y="371"/>
                    <a:pt x="1197" y="1"/>
                    <a:pt x="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
            <p:cNvSpPr/>
            <p:nvPr/>
          </p:nvSpPr>
          <p:spPr>
            <a:xfrm>
              <a:off x="3896500" y="4245075"/>
              <a:ext cx="250" cy="1100"/>
            </a:xfrm>
            <a:custGeom>
              <a:avLst/>
              <a:gdLst/>
              <a:ahLst/>
              <a:cxnLst/>
              <a:rect l="l" t="t" r="r" b="b"/>
              <a:pathLst>
                <a:path w="10" h="44" extrusionOk="0">
                  <a:moveTo>
                    <a:pt x="1" y="0"/>
                  </a:moveTo>
                  <a:cubicBezTo>
                    <a:pt x="1" y="15"/>
                    <a:pt x="1" y="29"/>
                    <a:pt x="3" y="43"/>
                  </a:cubicBezTo>
                  <a:cubicBezTo>
                    <a:pt x="10" y="36"/>
                    <a:pt x="10" y="2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
            <p:cNvSpPr/>
            <p:nvPr/>
          </p:nvSpPr>
          <p:spPr>
            <a:xfrm>
              <a:off x="3810000" y="4060225"/>
              <a:ext cx="11525" cy="8150"/>
            </a:xfrm>
            <a:custGeom>
              <a:avLst/>
              <a:gdLst/>
              <a:ahLst/>
              <a:cxnLst/>
              <a:rect l="l" t="t" r="r" b="b"/>
              <a:pathLst>
                <a:path w="461" h="326" extrusionOk="0">
                  <a:moveTo>
                    <a:pt x="184" y="1"/>
                  </a:moveTo>
                  <a:cubicBezTo>
                    <a:pt x="98" y="1"/>
                    <a:pt x="18" y="46"/>
                    <a:pt x="1" y="148"/>
                  </a:cubicBezTo>
                  <a:cubicBezTo>
                    <a:pt x="35" y="251"/>
                    <a:pt x="183" y="326"/>
                    <a:pt x="300" y="326"/>
                  </a:cubicBezTo>
                  <a:cubicBezTo>
                    <a:pt x="350" y="326"/>
                    <a:pt x="394" y="312"/>
                    <a:pt x="422" y="280"/>
                  </a:cubicBezTo>
                  <a:cubicBezTo>
                    <a:pt x="461" y="106"/>
                    <a:pt x="315"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
            <p:cNvSpPr/>
            <p:nvPr/>
          </p:nvSpPr>
          <p:spPr>
            <a:xfrm>
              <a:off x="3912425" y="4287700"/>
              <a:ext cx="10925" cy="7875"/>
            </a:xfrm>
            <a:custGeom>
              <a:avLst/>
              <a:gdLst/>
              <a:ahLst/>
              <a:cxnLst/>
              <a:rect l="l" t="t" r="r" b="b"/>
              <a:pathLst>
                <a:path w="437" h="315" extrusionOk="0">
                  <a:moveTo>
                    <a:pt x="211" y="1"/>
                  </a:moveTo>
                  <a:cubicBezTo>
                    <a:pt x="90" y="1"/>
                    <a:pt x="0" y="63"/>
                    <a:pt x="34" y="216"/>
                  </a:cubicBezTo>
                  <a:cubicBezTo>
                    <a:pt x="96" y="290"/>
                    <a:pt x="158" y="315"/>
                    <a:pt x="216" y="315"/>
                  </a:cubicBezTo>
                  <a:cubicBezTo>
                    <a:pt x="301" y="315"/>
                    <a:pt x="377" y="263"/>
                    <a:pt x="436" y="237"/>
                  </a:cubicBezTo>
                  <a:cubicBezTo>
                    <a:pt x="372" y="176"/>
                    <a:pt x="382" y="109"/>
                    <a:pt x="396" y="41"/>
                  </a:cubicBezTo>
                  <a:cubicBezTo>
                    <a:pt x="334" y="15"/>
                    <a:pt x="269" y="1"/>
                    <a:pt x="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
            <p:cNvSpPr/>
            <p:nvPr/>
          </p:nvSpPr>
          <p:spPr>
            <a:xfrm>
              <a:off x="3712500" y="4347625"/>
              <a:ext cx="4575" cy="5625"/>
            </a:xfrm>
            <a:custGeom>
              <a:avLst/>
              <a:gdLst/>
              <a:ahLst/>
              <a:cxnLst/>
              <a:rect l="l" t="t" r="r" b="b"/>
              <a:pathLst>
                <a:path w="183" h="225" extrusionOk="0">
                  <a:moveTo>
                    <a:pt x="0" y="0"/>
                  </a:moveTo>
                  <a:cubicBezTo>
                    <a:pt x="43" y="76"/>
                    <a:pt x="102" y="149"/>
                    <a:pt x="183" y="225"/>
                  </a:cubicBezTo>
                  <a:cubicBezTo>
                    <a:pt x="154" y="144"/>
                    <a:pt x="79" y="69"/>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
            <p:cNvSpPr/>
            <p:nvPr/>
          </p:nvSpPr>
          <p:spPr>
            <a:xfrm>
              <a:off x="3639375" y="4286150"/>
              <a:ext cx="80775" cy="65975"/>
            </a:xfrm>
            <a:custGeom>
              <a:avLst/>
              <a:gdLst/>
              <a:ahLst/>
              <a:cxnLst/>
              <a:rect l="l" t="t" r="r" b="b"/>
              <a:pathLst>
                <a:path w="3231" h="2639" extrusionOk="0">
                  <a:moveTo>
                    <a:pt x="718" y="1"/>
                  </a:moveTo>
                  <a:cubicBezTo>
                    <a:pt x="894" y="188"/>
                    <a:pt x="526" y="160"/>
                    <a:pt x="548" y="318"/>
                  </a:cubicBezTo>
                  <a:cubicBezTo>
                    <a:pt x="252" y="193"/>
                    <a:pt x="337" y="36"/>
                    <a:pt x="53" y="36"/>
                  </a:cubicBezTo>
                  <a:lnTo>
                    <a:pt x="171" y="67"/>
                  </a:lnTo>
                  <a:cubicBezTo>
                    <a:pt x="498" y="572"/>
                    <a:pt x="233" y="636"/>
                    <a:pt x="1" y="981"/>
                  </a:cubicBezTo>
                  <a:lnTo>
                    <a:pt x="131" y="951"/>
                  </a:lnTo>
                  <a:cubicBezTo>
                    <a:pt x="363" y="1206"/>
                    <a:pt x="401" y="1524"/>
                    <a:pt x="297" y="1744"/>
                  </a:cubicBezTo>
                  <a:cubicBezTo>
                    <a:pt x="941" y="2066"/>
                    <a:pt x="1197" y="2289"/>
                    <a:pt x="1673" y="2639"/>
                  </a:cubicBezTo>
                  <a:cubicBezTo>
                    <a:pt x="1817" y="2222"/>
                    <a:pt x="2554" y="2445"/>
                    <a:pt x="2736" y="2260"/>
                  </a:cubicBezTo>
                  <a:cubicBezTo>
                    <a:pt x="2764" y="2319"/>
                    <a:pt x="2845" y="2386"/>
                    <a:pt x="2925" y="2459"/>
                  </a:cubicBezTo>
                  <a:cubicBezTo>
                    <a:pt x="2663" y="2002"/>
                    <a:pt x="3018" y="1564"/>
                    <a:pt x="2684" y="1244"/>
                  </a:cubicBezTo>
                  <a:cubicBezTo>
                    <a:pt x="3231" y="939"/>
                    <a:pt x="1666" y="529"/>
                    <a:pt x="2016" y="13"/>
                  </a:cubicBezTo>
                  <a:lnTo>
                    <a:pt x="2016" y="13"/>
                  </a:lnTo>
                  <a:cubicBezTo>
                    <a:pt x="1892" y="80"/>
                    <a:pt x="1752" y="103"/>
                    <a:pt x="1603" y="103"/>
                  </a:cubicBezTo>
                  <a:cubicBezTo>
                    <a:pt x="1320" y="103"/>
                    <a:pt x="1006" y="20"/>
                    <a:pt x="7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
            <p:cNvSpPr/>
            <p:nvPr/>
          </p:nvSpPr>
          <p:spPr>
            <a:xfrm>
              <a:off x="3669700" y="4256800"/>
              <a:ext cx="12500" cy="7325"/>
            </a:xfrm>
            <a:custGeom>
              <a:avLst/>
              <a:gdLst/>
              <a:ahLst/>
              <a:cxnLst/>
              <a:rect l="l" t="t" r="r" b="b"/>
              <a:pathLst>
                <a:path w="500" h="293" extrusionOk="0">
                  <a:moveTo>
                    <a:pt x="171" y="0"/>
                  </a:moveTo>
                  <a:cubicBezTo>
                    <a:pt x="170" y="0"/>
                    <a:pt x="168" y="0"/>
                    <a:pt x="166" y="0"/>
                  </a:cubicBezTo>
                  <a:lnTo>
                    <a:pt x="166" y="3"/>
                  </a:lnTo>
                  <a:cubicBezTo>
                    <a:pt x="0" y="36"/>
                    <a:pt x="97" y="190"/>
                    <a:pt x="204" y="282"/>
                  </a:cubicBezTo>
                  <a:cubicBezTo>
                    <a:pt x="234" y="289"/>
                    <a:pt x="264" y="292"/>
                    <a:pt x="293" y="292"/>
                  </a:cubicBezTo>
                  <a:cubicBezTo>
                    <a:pt x="384" y="292"/>
                    <a:pt x="466" y="262"/>
                    <a:pt x="500" y="213"/>
                  </a:cubicBezTo>
                  <a:cubicBezTo>
                    <a:pt x="453" y="90"/>
                    <a:pt x="312" y="0"/>
                    <a:pt x="1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
            <p:cNvSpPr/>
            <p:nvPr/>
          </p:nvSpPr>
          <p:spPr>
            <a:xfrm>
              <a:off x="3680950" y="4356200"/>
              <a:ext cx="3500" cy="3150"/>
            </a:xfrm>
            <a:custGeom>
              <a:avLst/>
              <a:gdLst/>
              <a:ahLst/>
              <a:cxnLst/>
              <a:rect l="l" t="t" r="r" b="b"/>
              <a:pathLst>
                <a:path w="140" h="126" extrusionOk="0">
                  <a:moveTo>
                    <a:pt x="100" y="0"/>
                  </a:moveTo>
                  <a:lnTo>
                    <a:pt x="0" y="31"/>
                  </a:lnTo>
                  <a:lnTo>
                    <a:pt x="140" y="126"/>
                  </a:lnTo>
                  <a:lnTo>
                    <a:pt x="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
            <p:cNvSpPr/>
            <p:nvPr/>
          </p:nvSpPr>
          <p:spPr>
            <a:xfrm>
              <a:off x="3630275" y="4316175"/>
              <a:ext cx="2150" cy="1575"/>
            </a:xfrm>
            <a:custGeom>
              <a:avLst/>
              <a:gdLst/>
              <a:ahLst/>
              <a:cxnLst/>
              <a:rect l="l" t="t" r="r" b="b"/>
              <a:pathLst>
                <a:path w="86" h="63" extrusionOk="0">
                  <a:moveTo>
                    <a:pt x="85" y="1"/>
                  </a:moveTo>
                  <a:lnTo>
                    <a:pt x="0" y="62"/>
                  </a:lnTo>
                  <a:lnTo>
                    <a:pt x="71" y="62"/>
                  </a:lnTo>
                  <a:lnTo>
                    <a:pt x="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
            <p:cNvSpPr/>
            <p:nvPr/>
          </p:nvSpPr>
          <p:spPr>
            <a:xfrm>
              <a:off x="3609375" y="4353825"/>
              <a:ext cx="1200" cy="925"/>
            </a:xfrm>
            <a:custGeom>
              <a:avLst/>
              <a:gdLst/>
              <a:ahLst/>
              <a:cxnLst/>
              <a:rect l="l" t="t" r="r" b="b"/>
              <a:pathLst>
                <a:path w="48" h="37" extrusionOk="0">
                  <a:moveTo>
                    <a:pt x="0" y="1"/>
                  </a:moveTo>
                  <a:lnTo>
                    <a:pt x="0" y="1"/>
                  </a:lnTo>
                  <a:cubicBezTo>
                    <a:pt x="17" y="10"/>
                    <a:pt x="33" y="24"/>
                    <a:pt x="47" y="36"/>
                  </a:cubicBezTo>
                  <a:cubicBezTo>
                    <a:pt x="33" y="20"/>
                    <a:pt x="19" y="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
            <p:cNvSpPr/>
            <p:nvPr/>
          </p:nvSpPr>
          <p:spPr>
            <a:xfrm>
              <a:off x="3610550" y="4354725"/>
              <a:ext cx="7550" cy="7525"/>
            </a:xfrm>
            <a:custGeom>
              <a:avLst/>
              <a:gdLst/>
              <a:ahLst/>
              <a:cxnLst/>
              <a:rect l="l" t="t" r="r" b="b"/>
              <a:pathLst>
                <a:path w="302" h="301" extrusionOk="0">
                  <a:moveTo>
                    <a:pt x="0" y="0"/>
                  </a:moveTo>
                  <a:lnTo>
                    <a:pt x="0" y="0"/>
                  </a:lnTo>
                  <a:cubicBezTo>
                    <a:pt x="76" y="86"/>
                    <a:pt x="126" y="300"/>
                    <a:pt x="259" y="300"/>
                  </a:cubicBezTo>
                  <a:cubicBezTo>
                    <a:pt x="272" y="300"/>
                    <a:pt x="286" y="298"/>
                    <a:pt x="301" y="294"/>
                  </a:cubicBezTo>
                  <a:cubicBezTo>
                    <a:pt x="183" y="209"/>
                    <a:pt x="102" y="7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
            <p:cNvSpPr/>
            <p:nvPr/>
          </p:nvSpPr>
          <p:spPr>
            <a:xfrm>
              <a:off x="3470775" y="4276925"/>
              <a:ext cx="135425" cy="118300"/>
            </a:xfrm>
            <a:custGeom>
              <a:avLst/>
              <a:gdLst/>
              <a:ahLst/>
              <a:cxnLst/>
              <a:rect l="l" t="t" r="r" b="b"/>
              <a:pathLst>
                <a:path w="5417" h="4732" extrusionOk="0">
                  <a:moveTo>
                    <a:pt x="2049" y="0"/>
                  </a:moveTo>
                  <a:cubicBezTo>
                    <a:pt x="1912" y="0"/>
                    <a:pt x="1780" y="21"/>
                    <a:pt x="1653" y="71"/>
                  </a:cubicBezTo>
                  <a:lnTo>
                    <a:pt x="1698" y="105"/>
                  </a:lnTo>
                  <a:cubicBezTo>
                    <a:pt x="1352" y="237"/>
                    <a:pt x="1269" y="534"/>
                    <a:pt x="892" y="534"/>
                  </a:cubicBezTo>
                  <a:cubicBezTo>
                    <a:pt x="815" y="534"/>
                    <a:pt x="726" y="521"/>
                    <a:pt x="621" y="493"/>
                  </a:cubicBezTo>
                  <a:lnTo>
                    <a:pt x="621" y="493"/>
                  </a:lnTo>
                  <a:cubicBezTo>
                    <a:pt x="957" y="1009"/>
                    <a:pt x="0" y="1149"/>
                    <a:pt x="464" y="1679"/>
                  </a:cubicBezTo>
                  <a:cubicBezTo>
                    <a:pt x="346" y="1717"/>
                    <a:pt x="327" y="1949"/>
                    <a:pt x="199" y="1997"/>
                  </a:cubicBezTo>
                  <a:lnTo>
                    <a:pt x="332" y="2009"/>
                  </a:lnTo>
                  <a:cubicBezTo>
                    <a:pt x="623" y="2527"/>
                    <a:pt x="1014" y="3055"/>
                    <a:pt x="914" y="3550"/>
                  </a:cubicBezTo>
                  <a:cubicBezTo>
                    <a:pt x="997" y="3508"/>
                    <a:pt x="1089" y="3481"/>
                    <a:pt x="1189" y="3481"/>
                  </a:cubicBezTo>
                  <a:cubicBezTo>
                    <a:pt x="1342" y="3481"/>
                    <a:pt x="1514" y="3543"/>
                    <a:pt x="1705" y="3709"/>
                  </a:cubicBezTo>
                  <a:cubicBezTo>
                    <a:pt x="1653" y="3768"/>
                    <a:pt x="1604" y="3827"/>
                    <a:pt x="1630" y="3924"/>
                  </a:cubicBezTo>
                  <a:cubicBezTo>
                    <a:pt x="1656" y="3932"/>
                    <a:pt x="1680" y="3935"/>
                    <a:pt x="1702" y="3935"/>
                  </a:cubicBezTo>
                  <a:cubicBezTo>
                    <a:pt x="1803" y="3935"/>
                    <a:pt x="1856" y="3861"/>
                    <a:pt x="1864" y="3785"/>
                  </a:cubicBezTo>
                  <a:cubicBezTo>
                    <a:pt x="2160" y="3868"/>
                    <a:pt x="2205" y="4157"/>
                    <a:pt x="2399" y="4360"/>
                  </a:cubicBezTo>
                  <a:lnTo>
                    <a:pt x="2293" y="4732"/>
                  </a:lnTo>
                  <a:cubicBezTo>
                    <a:pt x="2435" y="4616"/>
                    <a:pt x="2717" y="4382"/>
                    <a:pt x="2591" y="4055"/>
                  </a:cubicBezTo>
                  <a:lnTo>
                    <a:pt x="2591" y="4055"/>
                  </a:lnTo>
                  <a:cubicBezTo>
                    <a:pt x="2620" y="4057"/>
                    <a:pt x="2658" y="4057"/>
                    <a:pt x="2701" y="4057"/>
                  </a:cubicBezTo>
                  <a:cubicBezTo>
                    <a:pt x="2706" y="4057"/>
                    <a:pt x="2712" y="4057"/>
                    <a:pt x="2717" y="4057"/>
                  </a:cubicBezTo>
                  <a:cubicBezTo>
                    <a:pt x="2931" y="4057"/>
                    <a:pt x="3237" y="4060"/>
                    <a:pt x="3110" y="4310"/>
                  </a:cubicBezTo>
                  <a:cubicBezTo>
                    <a:pt x="3456" y="4286"/>
                    <a:pt x="3716" y="4086"/>
                    <a:pt x="4051" y="4086"/>
                  </a:cubicBezTo>
                  <a:cubicBezTo>
                    <a:pt x="4140" y="4086"/>
                    <a:pt x="4234" y="4100"/>
                    <a:pt x="4336" y="4135"/>
                  </a:cubicBezTo>
                  <a:cubicBezTo>
                    <a:pt x="4777" y="3771"/>
                    <a:pt x="4836" y="3150"/>
                    <a:pt x="5416" y="3010"/>
                  </a:cubicBezTo>
                  <a:cubicBezTo>
                    <a:pt x="5336" y="2755"/>
                    <a:pt x="4758" y="2264"/>
                    <a:pt x="5267" y="2215"/>
                  </a:cubicBezTo>
                  <a:cubicBezTo>
                    <a:pt x="5115" y="2179"/>
                    <a:pt x="4919" y="2110"/>
                    <a:pt x="4876" y="1983"/>
                  </a:cubicBezTo>
                  <a:cubicBezTo>
                    <a:pt x="4841" y="1829"/>
                    <a:pt x="4901" y="1801"/>
                    <a:pt x="4984" y="1801"/>
                  </a:cubicBezTo>
                  <a:cubicBezTo>
                    <a:pt x="5032" y="1801"/>
                    <a:pt x="5089" y="1811"/>
                    <a:pt x="5138" y="1811"/>
                  </a:cubicBezTo>
                  <a:cubicBezTo>
                    <a:pt x="5194" y="1811"/>
                    <a:pt x="5240" y="1798"/>
                    <a:pt x="5253" y="1741"/>
                  </a:cubicBezTo>
                  <a:lnTo>
                    <a:pt x="4765" y="1540"/>
                  </a:lnTo>
                  <a:cubicBezTo>
                    <a:pt x="4767" y="1038"/>
                    <a:pt x="4128" y="896"/>
                    <a:pt x="4114" y="460"/>
                  </a:cubicBezTo>
                  <a:cubicBezTo>
                    <a:pt x="4094" y="461"/>
                    <a:pt x="4073" y="461"/>
                    <a:pt x="4053" y="461"/>
                  </a:cubicBezTo>
                  <a:cubicBezTo>
                    <a:pt x="3419" y="461"/>
                    <a:pt x="2690" y="0"/>
                    <a:pt x="20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
            <p:cNvSpPr/>
            <p:nvPr/>
          </p:nvSpPr>
          <p:spPr>
            <a:xfrm>
              <a:off x="3472200" y="4326525"/>
              <a:ext cx="3575" cy="575"/>
            </a:xfrm>
            <a:custGeom>
              <a:avLst/>
              <a:gdLst/>
              <a:ahLst/>
              <a:cxnLst/>
              <a:rect l="l" t="t" r="r" b="b"/>
              <a:pathLst>
                <a:path w="143" h="23" extrusionOk="0">
                  <a:moveTo>
                    <a:pt x="0" y="1"/>
                  </a:moveTo>
                  <a:cubicBezTo>
                    <a:pt x="36" y="16"/>
                    <a:pt x="65" y="22"/>
                    <a:pt x="91" y="22"/>
                  </a:cubicBezTo>
                  <a:cubicBezTo>
                    <a:pt x="110" y="22"/>
                    <a:pt x="127" y="19"/>
                    <a:pt x="142" y="13"/>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
            <p:cNvSpPr/>
            <p:nvPr/>
          </p:nvSpPr>
          <p:spPr>
            <a:xfrm>
              <a:off x="3578700" y="4380300"/>
              <a:ext cx="3800" cy="1475"/>
            </a:xfrm>
            <a:custGeom>
              <a:avLst/>
              <a:gdLst/>
              <a:ahLst/>
              <a:cxnLst/>
              <a:rect l="l" t="t" r="r" b="b"/>
              <a:pathLst>
                <a:path w="152" h="59" extrusionOk="0">
                  <a:moveTo>
                    <a:pt x="19" y="0"/>
                  </a:moveTo>
                  <a:cubicBezTo>
                    <a:pt x="12" y="5"/>
                    <a:pt x="8" y="10"/>
                    <a:pt x="0" y="14"/>
                  </a:cubicBezTo>
                  <a:cubicBezTo>
                    <a:pt x="30" y="51"/>
                    <a:pt x="63" y="59"/>
                    <a:pt x="91" y="59"/>
                  </a:cubicBezTo>
                  <a:cubicBezTo>
                    <a:pt x="113" y="59"/>
                    <a:pt x="132" y="55"/>
                    <a:pt x="147" y="55"/>
                  </a:cubicBezTo>
                  <a:cubicBezTo>
                    <a:pt x="149" y="55"/>
                    <a:pt x="150" y="55"/>
                    <a:pt x="152" y="55"/>
                  </a:cubicBezTo>
                  <a:cubicBezTo>
                    <a:pt x="105" y="31"/>
                    <a:pt x="62" y="14"/>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
            <p:cNvSpPr/>
            <p:nvPr/>
          </p:nvSpPr>
          <p:spPr>
            <a:xfrm>
              <a:off x="3371775" y="3970200"/>
              <a:ext cx="7675" cy="1075"/>
            </a:xfrm>
            <a:custGeom>
              <a:avLst/>
              <a:gdLst/>
              <a:ahLst/>
              <a:cxnLst/>
              <a:rect l="l" t="t" r="r" b="b"/>
              <a:pathLst>
                <a:path w="307" h="43" extrusionOk="0">
                  <a:moveTo>
                    <a:pt x="1" y="0"/>
                  </a:moveTo>
                  <a:lnTo>
                    <a:pt x="17" y="26"/>
                  </a:lnTo>
                  <a:lnTo>
                    <a:pt x="306" y="43"/>
                  </a:lnTo>
                  <a:lnTo>
                    <a:pt x="306" y="43"/>
                  </a:lnTo>
                  <a:lnTo>
                    <a:pt x="292" y="17"/>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
            <p:cNvSpPr/>
            <p:nvPr/>
          </p:nvSpPr>
          <p:spPr>
            <a:xfrm>
              <a:off x="3400200" y="4016750"/>
              <a:ext cx="5600" cy="5800"/>
            </a:xfrm>
            <a:custGeom>
              <a:avLst/>
              <a:gdLst/>
              <a:ahLst/>
              <a:cxnLst/>
              <a:rect l="l" t="t" r="r" b="b"/>
              <a:pathLst>
                <a:path w="224" h="232" extrusionOk="0">
                  <a:moveTo>
                    <a:pt x="21" y="1"/>
                  </a:moveTo>
                  <a:cubicBezTo>
                    <a:pt x="14" y="1"/>
                    <a:pt x="7" y="1"/>
                    <a:pt x="1" y="2"/>
                  </a:cubicBezTo>
                  <a:cubicBezTo>
                    <a:pt x="17" y="85"/>
                    <a:pt x="112" y="198"/>
                    <a:pt x="192" y="232"/>
                  </a:cubicBezTo>
                  <a:cubicBezTo>
                    <a:pt x="224" y="180"/>
                    <a:pt x="156" y="1"/>
                    <a:pt x="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
            <p:cNvSpPr/>
            <p:nvPr/>
          </p:nvSpPr>
          <p:spPr>
            <a:xfrm>
              <a:off x="3522700" y="4401375"/>
              <a:ext cx="1975" cy="3400"/>
            </a:xfrm>
            <a:custGeom>
              <a:avLst/>
              <a:gdLst/>
              <a:ahLst/>
              <a:cxnLst/>
              <a:rect l="l" t="t" r="r" b="b"/>
              <a:pathLst>
                <a:path w="79" h="136" extrusionOk="0">
                  <a:moveTo>
                    <a:pt x="74" y="0"/>
                  </a:moveTo>
                  <a:cubicBezTo>
                    <a:pt x="33" y="33"/>
                    <a:pt x="14" y="83"/>
                    <a:pt x="0" y="135"/>
                  </a:cubicBezTo>
                  <a:cubicBezTo>
                    <a:pt x="45" y="100"/>
                    <a:pt x="78" y="59"/>
                    <a:pt x="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
            <p:cNvSpPr/>
            <p:nvPr/>
          </p:nvSpPr>
          <p:spPr>
            <a:xfrm>
              <a:off x="3515875" y="4404750"/>
              <a:ext cx="6850" cy="6425"/>
            </a:xfrm>
            <a:custGeom>
              <a:avLst/>
              <a:gdLst/>
              <a:ahLst/>
              <a:cxnLst/>
              <a:rect l="l" t="t" r="r" b="b"/>
              <a:pathLst>
                <a:path w="274" h="257" extrusionOk="0">
                  <a:moveTo>
                    <a:pt x="273" y="0"/>
                  </a:moveTo>
                  <a:cubicBezTo>
                    <a:pt x="169" y="76"/>
                    <a:pt x="1" y="121"/>
                    <a:pt x="34" y="256"/>
                  </a:cubicBezTo>
                  <a:cubicBezTo>
                    <a:pt x="43" y="257"/>
                    <a:pt x="52" y="257"/>
                    <a:pt x="60" y="257"/>
                  </a:cubicBezTo>
                  <a:cubicBezTo>
                    <a:pt x="236" y="257"/>
                    <a:pt x="239" y="120"/>
                    <a:pt x="2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
            <p:cNvSpPr/>
            <p:nvPr/>
          </p:nvSpPr>
          <p:spPr>
            <a:xfrm>
              <a:off x="3509975" y="4386150"/>
              <a:ext cx="2675" cy="2400"/>
            </a:xfrm>
            <a:custGeom>
              <a:avLst/>
              <a:gdLst/>
              <a:ahLst/>
              <a:cxnLst/>
              <a:rect l="l" t="t" r="r" b="b"/>
              <a:pathLst>
                <a:path w="107" h="96" extrusionOk="0">
                  <a:moveTo>
                    <a:pt x="81" y="1"/>
                  </a:moveTo>
                  <a:lnTo>
                    <a:pt x="0" y="88"/>
                  </a:lnTo>
                  <a:lnTo>
                    <a:pt x="107" y="95"/>
                  </a:lnTo>
                  <a:lnTo>
                    <a:pt x="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
            <p:cNvSpPr/>
            <p:nvPr/>
          </p:nvSpPr>
          <p:spPr>
            <a:xfrm>
              <a:off x="3515300" y="4463000"/>
              <a:ext cx="11500" cy="6650"/>
            </a:xfrm>
            <a:custGeom>
              <a:avLst/>
              <a:gdLst/>
              <a:ahLst/>
              <a:cxnLst/>
              <a:rect l="l" t="t" r="r" b="b"/>
              <a:pathLst>
                <a:path w="460" h="266" extrusionOk="0">
                  <a:moveTo>
                    <a:pt x="232" y="1"/>
                  </a:moveTo>
                  <a:lnTo>
                    <a:pt x="232" y="1"/>
                  </a:lnTo>
                  <a:cubicBezTo>
                    <a:pt x="107" y="55"/>
                    <a:pt x="0" y="207"/>
                    <a:pt x="291" y="266"/>
                  </a:cubicBezTo>
                  <a:cubicBezTo>
                    <a:pt x="460" y="247"/>
                    <a:pt x="320" y="72"/>
                    <a:pt x="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
            <p:cNvSpPr/>
            <p:nvPr/>
          </p:nvSpPr>
          <p:spPr>
            <a:xfrm>
              <a:off x="3507125" y="4422625"/>
              <a:ext cx="3050" cy="5350"/>
            </a:xfrm>
            <a:custGeom>
              <a:avLst/>
              <a:gdLst/>
              <a:ahLst/>
              <a:cxnLst/>
              <a:rect l="l" t="t" r="r" b="b"/>
              <a:pathLst>
                <a:path w="122" h="214" extrusionOk="0">
                  <a:moveTo>
                    <a:pt x="121" y="0"/>
                  </a:moveTo>
                  <a:lnTo>
                    <a:pt x="0" y="214"/>
                  </a:lnTo>
                  <a:lnTo>
                    <a:pt x="109" y="93"/>
                  </a:lnTo>
                  <a:lnTo>
                    <a:pt x="1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
            <p:cNvSpPr/>
            <p:nvPr/>
          </p:nvSpPr>
          <p:spPr>
            <a:xfrm>
              <a:off x="3351425" y="4333750"/>
              <a:ext cx="34825" cy="26675"/>
            </a:xfrm>
            <a:custGeom>
              <a:avLst/>
              <a:gdLst/>
              <a:ahLst/>
              <a:cxnLst/>
              <a:rect l="l" t="t" r="r" b="b"/>
              <a:pathLst>
                <a:path w="1393" h="1067" extrusionOk="0">
                  <a:moveTo>
                    <a:pt x="553" y="1"/>
                  </a:moveTo>
                  <a:cubicBezTo>
                    <a:pt x="247" y="1"/>
                    <a:pt x="102" y="298"/>
                    <a:pt x="0" y="377"/>
                  </a:cubicBezTo>
                  <a:cubicBezTo>
                    <a:pt x="289" y="392"/>
                    <a:pt x="213" y="718"/>
                    <a:pt x="412" y="870"/>
                  </a:cubicBezTo>
                  <a:cubicBezTo>
                    <a:pt x="584" y="961"/>
                    <a:pt x="776" y="1066"/>
                    <a:pt x="928" y="1066"/>
                  </a:cubicBezTo>
                  <a:cubicBezTo>
                    <a:pt x="1002" y="1066"/>
                    <a:pt x="1066" y="1041"/>
                    <a:pt x="1113" y="977"/>
                  </a:cubicBezTo>
                  <a:cubicBezTo>
                    <a:pt x="1393" y="801"/>
                    <a:pt x="1322" y="299"/>
                    <a:pt x="846" y="79"/>
                  </a:cubicBezTo>
                  <a:cubicBezTo>
                    <a:pt x="734" y="23"/>
                    <a:pt x="637" y="1"/>
                    <a:pt x="5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
            <p:cNvSpPr/>
            <p:nvPr/>
          </p:nvSpPr>
          <p:spPr>
            <a:xfrm>
              <a:off x="3319025" y="4388600"/>
              <a:ext cx="64575" cy="58450"/>
            </a:xfrm>
            <a:custGeom>
              <a:avLst/>
              <a:gdLst/>
              <a:ahLst/>
              <a:cxnLst/>
              <a:rect l="l" t="t" r="r" b="b"/>
              <a:pathLst>
                <a:path w="2583" h="2338" extrusionOk="0">
                  <a:moveTo>
                    <a:pt x="1029" y="1"/>
                  </a:moveTo>
                  <a:cubicBezTo>
                    <a:pt x="751" y="1"/>
                    <a:pt x="519" y="39"/>
                    <a:pt x="181" y="57"/>
                  </a:cubicBezTo>
                  <a:cubicBezTo>
                    <a:pt x="455" y="291"/>
                    <a:pt x="200" y="587"/>
                    <a:pt x="1" y="705"/>
                  </a:cubicBezTo>
                  <a:cubicBezTo>
                    <a:pt x="484" y="890"/>
                    <a:pt x="309" y="1293"/>
                    <a:pt x="363" y="1589"/>
                  </a:cubicBezTo>
                  <a:cubicBezTo>
                    <a:pt x="825" y="1989"/>
                    <a:pt x="1180" y="1991"/>
                    <a:pt x="1734" y="2337"/>
                  </a:cubicBezTo>
                  <a:cubicBezTo>
                    <a:pt x="1598" y="2189"/>
                    <a:pt x="1729" y="2030"/>
                    <a:pt x="1889" y="2030"/>
                  </a:cubicBezTo>
                  <a:cubicBezTo>
                    <a:pt x="1972" y="2030"/>
                    <a:pt x="2062" y="2073"/>
                    <a:pt x="2127" y="2181"/>
                  </a:cubicBezTo>
                  <a:cubicBezTo>
                    <a:pt x="2040" y="1565"/>
                    <a:pt x="2565" y="1584"/>
                    <a:pt x="2504" y="1134"/>
                  </a:cubicBezTo>
                  <a:cubicBezTo>
                    <a:pt x="2092" y="1037"/>
                    <a:pt x="2582" y="895"/>
                    <a:pt x="2217" y="713"/>
                  </a:cubicBezTo>
                  <a:cubicBezTo>
                    <a:pt x="2229" y="620"/>
                    <a:pt x="2338" y="668"/>
                    <a:pt x="2390" y="613"/>
                  </a:cubicBezTo>
                  <a:lnTo>
                    <a:pt x="2390" y="613"/>
                  </a:lnTo>
                  <a:cubicBezTo>
                    <a:pt x="2346" y="638"/>
                    <a:pt x="2303" y="649"/>
                    <a:pt x="2262" y="649"/>
                  </a:cubicBezTo>
                  <a:cubicBezTo>
                    <a:pt x="1983" y="649"/>
                    <a:pt x="1773" y="134"/>
                    <a:pt x="1585" y="50"/>
                  </a:cubicBezTo>
                  <a:cubicBezTo>
                    <a:pt x="1365" y="13"/>
                    <a:pt x="1190" y="1"/>
                    <a:pt x="10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
            <p:cNvSpPr/>
            <p:nvPr/>
          </p:nvSpPr>
          <p:spPr>
            <a:xfrm>
              <a:off x="3167175" y="3980800"/>
              <a:ext cx="37275" cy="27300"/>
            </a:xfrm>
            <a:custGeom>
              <a:avLst/>
              <a:gdLst/>
              <a:ahLst/>
              <a:cxnLst/>
              <a:rect l="l" t="t" r="r" b="b"/>
              <a:pathLst>
                <a:path w="1491" h="1092" extrusionOk="0">
                  <a:moveTo>
                    <a:pt x="367" y="0"/>
                  </a:moveTo>
                  <a:cubicBezTo>
                    <a:pt x="196" y="0"/>
                    <a:pt x="125" y="107"/>
                    <a:pt x="1" y="249"/>
                  </a:cubicBezTo>
                  <a:cubicBezTo>
                    <a:pt x="330" y="514"/>
                    <a:pt x="91" y="594"/>
                    <a:pt x="417" y="860"/>
                  </a:cubicBezTo>
                  <a:cubicBezTo>
                    <a:pt x="739" y="947"/>
                    <a:pt x="860" y="1018"/>
                    <a:pt x="1121" y="1092"/>
                  </a:cubicBezTo>
                  <a:cubicBezTo>
                    <a:pt x="1099" y="881"/>
                    <a:pt x="1490" y="871"/>
                    <a:pt x="1192" y="512"/>
                  </a:cubicBezTo>
                  <a:cubicBezTo>
                    <a:pt x="1043" y="386"/>
                    <a:pt x="955" y="218"/>
                    <a:pt x="758" y="107"/>
                  </a:cubicBezTo>
                  <a:cubicBezTo>
                    <a:pt x="582" y="32"/>
                    <a:pt x="459" y="0"/>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
            <p:cNvSpPr/>
            <p:nvPr/>
          </p:nvSpPr>
          <p:spPr>
            <a:xfrm>
              <a:off x="3351000" y="4452350"/>
              <a:ext cx="1750" cy="4175"/>
            </a:xfrm>
            <a:custGeom>
              <a:avLst/>
              <a:gdLst/>
              <a:ahLst/>
              <a:cxnLst/>
              <a:rect l="l" t="t" r="r" b="b"/>
              <a:pathLst>
                <a:path w="70" h="167" extrusionOk="0">
                  <a:moveTo>
                    <a:pt x="38" y="0"/>
                  </a:moveTo>
                  <a:lnTo>
                    <a:pt x="1" y="154"/>
                  </a:lnTo>
                  <a:lnTo>
                    <a:pt x="69" y="166"/>
                  </a:lnTo>
                  <a:lnTo>
                    <a:pt x="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
            <p:cNvSpPr/>
            <p:nvPr/>
          </p:nvSpPr>
          <p:spPr>
            <a:xfrm>
              <a:off x="3208375" y="4140975"/>
              <a:ext cx="28925" cy="25500"/>
            </a:xfrm>
            <a:custGeom>
              <a:avLst/>
              <a:gdLst/>
              <a:ahLst/>
              <a:cxnLst/>
              <a:rect l="l" t="t" r="r" b="b"/>
              <a:pathLst>
                <a:path w="1157" h="1020" extrusionOk="0">
                  <a:moveTo>
                    <a:pt x="513" y="1"/>
                  </a:moveTo>
                  <a:cubicBezTo>
                    <a:pt x="397" y="1"/>
                    <a:pt x="331" y="82"/>
                    <a:pt x="233" y="82"/>
                  </a:cubicBezTo>
                  <a:cubicBezTo>
                    <a:pt x="232" y="82"/>
                    <a:pt x="231" y="82"/>
                    <a:pt x="230" y="82"/>
                  </a:cubicBezTo>
                  <a:lnTo>
                    <a:pt x="230" y="82"/>
                  </a:lnTo>
                  <a:cubicBezTo>
                    <a:pt x="1" y="311"/>
                    <a:pt x="242" y="584"/>
                    <a:pt x="498" y="887"/>
                  </a:cubicBezTo>
                  <a:cubicBezTo>
                    <a:pt x="621" y="911"/>
                    <a:pt x="737" y="989"/>
                    <a:pt x="894" y="1019"/>
                  </a:cubicBezTo>
                  <a:cubicBezTo>
                    <a:pt x="1156" y="1017"/>
                    <a:pt x="1109" y="726"/>
                    <a:pt x="1145" y="510"/>
                  </a:cubicBezTo>
                  <a:cubicBezTo>
                    <a:pt x="1121" y="368"/>
                    <a:pt x="856" y="207"/>
                    <a:pt x="716" y="70"/>
                  </a:cubicBezTo>
                  <a:cubicBezTo>
                    <a:pt x="632" y="18"/>
                    <a:pt x="567" y="1"/>
                    <a:pt x="5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
            <p:cNvSpPr/>
            <p:nvPr/>
          </p:nvSpPr>
          <p:spPr>
            <a:xfrm>
              <a:off x="3209975" y="4234300"/>
              <a:ext cx="40225" cy="32400"/>
            </a:xfrm>
            <a:custGeom>
              <a:avLst/>
              <a:gdLst/>
              <a:ahLst/>
              <a:cxnLst/>
              <a:rect l="l" t="t" r="r" b="b"/>
              <a:pathLst>
                <a:path w="1609" h="1296" extrusionOk="0">
                  <a:moveTo>
                    <a:pt x="384" y="0"/>
                  </a:moveTo>
                  <a:lnTo>
                    <a:pt x="384" y="0"/>
                  </a:lnTo>
                  <a:cubicBezTo>
                    <a:pt x="661" y="436"/>
                    <a:pt x="1" y="694"/>
                    <a:pt x="635" y="1071"/>
                  </a:cubicBezTo>
                  <a:cubicBezTo>
                    <a:pt x="993" y="1296"/>
                    <a:pt x="1085" y="1199"/>
                    <a:pt x="1426" y="1241"/>
                  </a:cubicBezTo>
                  <a:cubicBezTo>
                    <a:pt x="1419" y="1007"/>
                    <a:pt x="1609" y="843"/>
                    <a:pt x="1429" y="545"/>
                  </a:cubicBezTo>
                  <a:lnTo>
                    <a:pt x="1429" y="545"/>
                  </a:lnTo>
                  <a:lnTo>
                    <a:pt x="1493" y="557"/>
                  </a:lnTo>
                  <a:cubicBezTo>
                    <a:pt x="1194" y="349"/>
                    <a:pt x="747" y="140"/>
                    <a:pt x="3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
            <p:cNvSpPr/>
            <p:nvPr/>
          </p:nvSpPr>
          <p:spPr>
            <a:xfrm>
              <a:off x="3309675" y="4665650"/>
              <a:ext cx="4300" cy="3150"/>
            </a:xfrm>
            <a:custGeom>
              <a:avLst/>
              <a:gdLst/>
              <a:ahLst/>
              <a:cxnLst/>
              <a:rect l="l" t="t" r="r" b="b"/>
              <a:pathLst>
                <a:path w="172" h="126" extrusionOk="0">
                  <a:moveTo>
                    <a:pt x="1" y="1"/>
                  </a:moveTo>
                  <a:cubicBezTo>
                    <a:pt x="1" y="36"/>
                    <a:pt x="36" y="76"/>
                    <a:pt x="72" y="121"/>
                  </a:cubicBezTo>
                  <a:cubicBezTo>
                    <a:pt x="82" y="124"/>
                    <a:pt x="93" y="126"/>
                    <a:pt x="103" y="126"/>
                  </a:cubicBezTo>
                  <a:cubicBezTo>
                    <a:pt x="127" y="126"/>
                    <a:pt x="150" y="115"/>
                    <a:pt x="171" y="74"/>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
            <p:cNvSpPr/>
            <p:nvPr/>
          </p:nvSpPr>
          <p:spPr>
            <a:xfrm>
              <a:off x="3122475" y="4029600"/>
              <a:ext cx="26950" cy="21350"/>
            </a:xfrm>
            <a:custGeom>
              <a:avLst/>
              <a:gdLst/>
              <a:ahLst/>
              <a:cxnLst/>
              <a:rect l="l" t="t" r="r" b="b"/>
              <a:pathLst>
                <a:path w="1078" h="854" extrusionOk="0">
                  <a:moveTo>
                    <a:pt x="244" y="0"/>
                  </a:moveTo>
                  <a:cubicBezTo>
                    <a:pt x="234" y="0"/>
                    <a:pt x="224" y="1"/>
                    <a:pt x="214" y="2"/>
                  </a:cubicBezTo>
                  <a:cubicBezTo>
                    <a:pt x="159" y="118"/>
                    <a:pt x="1" y="182"/>
                    <a:pt x="162" y="428"/>
                  </a:cubicBezTo>
                  <a:cubicBezTo>
                    <a:pt x="251" y="686"/>
                    <a:pt x="595" y="853"/>
                    <a:pt x="809" y="853"/>
                  </a:cubicBezTo>
                  <a:cubicBezTo>
                    <a:pt x="827" y="853"/>
                    <a:pt x="844" y="852"/>
                    <a:pt x="860" y="850"/>
                  </a:cubicBezTo>
                  <a:cubicBezTo>
                    <a:pt x="871" y="851"/>
                    <a:pt x="881" y="851"/>
                    <a:pt x="890" y="851"/>
                  </a:cubicBezTo>
                  <a:cubicBezTo>
                    <a:pt x="1077" y="851"/>
                    <a:pt x="973" y="608"/>
                    <a:pt x="957" y="456"/>
                  </a:cubicBezTo>
                  <a:cubicBezTo>
                    <a:pt x="785" y="243"/>
                    <a:pt x="472" y="0"/>
                    <a:pt x="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
            <p:cNvSpPr/>
            <p:nvPr/>
          </p:nvSpPr>
          <p:spPr>
            <a:xfrm>
              <a:off x="3221075" y="4438225"/>
              <a:ext cx="19300" cy="15500"/>
            </a:xfrm>
            <a:custGeom>
              <a:avLst/>
              <a:gdLst/>
              <a:ahLst/>
              <a:cxnLst/>
              <a:rect l="l" t="t" r="r" b="b"/>
              <a:pathLst>
                <a:path w="772" h="620" extrusionOk="0">
                  <a:moveTo>
                    <a:pt x="329" y="1"/>
                  </a:moveTo>
                  <a:cubicBezTo>
                    <a:pt x="311" y="1"/>
                    <a:pt x="293" y="3"/>
                    <a:pt x="274" y="9"/>
                  </a:cubicBezTo>
                  <a:cubicBezTo>
                    <a:pt x="271" y="9"/>
                    <a:pt x="269" y="9"/>
                    <a:pt x="266" y="9"/>
                  </a:cubicBezTo>
                  <a:cubicBezTo>
                    <a:pt x="0" y="9"/>
                    <a:pt x="139" y="351"/>
                    <a:pt x="163" y="516"/>
                  </a:cubicBezTo>
                  <a:cubicBezTo>
                    <a:pt x="245" y="592"/>
                    <a:pt x="313" y="619"/>
                    <a:pt x="373" y="619"/>
                  </a:cubicBezTo>
                  <a:cubicBezTo>
                    <a:pt x="520" y="619"/>
                    <a:pt x="620" y="456"/>
                    <a:pt x="772" y="449"/>
                  </a:cubicBezTo>
                  <a:cubicBezTo>
                    <a:pt x="641" y="329"/>
                    <a:pt x="530" y="1"/>
                    <a:pt x="3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
            <p:cNvSpPr/>
            <p:nvPr/>
          </p:nvSpPr>
          <p:spPr>
            <a:xfrm>
              <a:off x="3808350" y="3832775"/>
              <a:ext cx="159875" cy="133050"/>
            </a:xfrm>
            <a:custGeom>
              <a:avLst/>
              <a:gdLst/>
              <a:ahLst/>
              <a:cxnLst/>
              <a:rect l="l" t="t" r="r" b="b"/>
              <a:pathLst>
                <a:path w="6395" h="5322" extrusionOk="0">
                  <a:moveTo>
                    <a:pt x="2529" y="0"/>
                  </a:moveTo>
                  <a:cubicBezTo>
                    <a:pt x="2511" y="0"/>
                    <a:pt x="2490" y="1"/>
                    <a:pt x="2468" y="3"/>
                  </a:cubicBezTo>
                  <a:cubicBezTo>
                    <a:pt x="2302" y="294"/>
                    <a:pt x="1582" y="597"/>
                    <a:pt x="867" y="597"/>
                  </a:cubicBezTo>
                  <a:cubicBezTo>
                    <a:pt x="808" y="597"/>
                    <a:pt x="749" y="595"/>
                    <a:pt x="690" y="590"/>
                  </a:cubicBezTo>
                  <a:lnTo>
                    <a:pt x="690" y="590"/>
                  </a:lnTo>
                  <a:cubicBezTo>
                    <a:pt x="801" y="628"/>
                    <a:pt x="900" y="697"/>
                    <a:pt x="976" y="742"/>
                  </a:cubicBezTo>
                  <a:cubicBezTo>
                    <a:pt x="673" y="1102"/>
                    <a:pt x="256" y="1419"/>
                    <a:pt x="0" y="1791"/>
                  </a:cubicBezTo>
                  <a:cubicBezTo>
                    <a:pt x="427" y="2513"/>
                    <a:pt x="853" y="3553"/>
                    <a:pt x="1575" y="4003"/>
                  </a:cubicBezTo>
                  <a:cubicBezTo>
                    <a:pt x="1663" y="3938"/>
                    <a:pt x="1755" y="3912"/>
                    <a:pt x="1850" y="3912"/>
                  </a:cubicBezTo>
                  <a:cubicBezTo>
                    <a:pt x="2173" y="3912"/>
                    <a:pt x="2529" y="4212"/>
                    <a:pt x="2880" y="4313"/>
                  </a:cubicBezTo>
                  <a:cubicBezTo>
                    <a:pt x="2849" y="4382"/>
                    <a:pt x="2679" y="4476"/>
                    <a:pt x="2731" y="4495"/>
                  </a:cubicBezTo>
                  <a:cubicBezTo>
                    <a:pt x="3006" y="4470"/>
                    <a:pt x="3258" y="4219"/>
                    <a:pt x="3650" y="4219"/>
                  </a:cubicBezTo>
                  <a:cubicBezTo>
                    <a:pt x="3736" y="4219"/>
                    <a:pt x="3830" y="4231"/>
                    <a:pt x="3931" y="4261"/>
                  </a:cubicBezTo>
                  <a:cubicBezTo>
                    <a:pt x="4403" y="4574"/>
                    <a:pt x="3943" y="5012"/>
                    <a:pt x="3958" y="5322"/>
                  </a:cubicBezTo>
                  <a:cubicBezTo>
                    <a:pt x="4360" y="5083"/>
                    <a:pt x="4050" y="4363"/>
                    <a:pt x="4606" y="4121"/>
                  </a:cubicBezTo>
                  <a:cubicBezTo>
                    <a:pt x="4617" y="4125"/>
                    <a:pt x="4630" y="4127"/>
                    <a:pt x="4645" y="4127"/>
                  </a:cubicBezTo>
                  <a:cubicBezTo>
                    <a:pt x="4725" y="4127"/>
                    <a:pt x="4862" y="4079"/>
                    <a:pt x="4968" y="4079"/>
                  </a:cubicBezTo>
                  <a:cubicBezTo>
                    <a:pt x="5047" y="4079"/>
                    <a:pt x="5109" y="4106"/>
                    <a:pt x="5116" y="4202"/>
                  </a:cubicBezTo>
                  <a:cubicBezTo>
                    <a:pt x="5168" y="3939"/>
                    <a:pt x="5338" y="3775"/>
                    <a:pt x="5580" y="3657"/>
                  </a:cubicBezTo>
                  <a:cubicBezTo>
                    <a:pt x="5966" y="3730"/>
                    <a:pt x="6060" y="4024"/>
                    <a:pt x="6288" y="4164"/>
                  </a:cubicBezTo>
                  <a:cubicBezTo>
                    <a:pt x="5674" y="3667"/>
                    <a:pt x="5978" y="3188"/>
                    <a:pt x="5949" y="2719"/>
                  </a:cubicBezTo>
                  <a:cubicBezTo>
                    <a:pt x="5942" y="2645"/>
                    <a:pt x="5984" y="2625"/>
                    <a:pt x="6048" y="2625"/>
                  </a:cubicBezTo>
                  <a:cubicBezTo>
                    <a:pt x="6123" y="2625"/>
                    <a:pt x="6227" y="2651"/>
                    <a:pt x="6319" y="2651"/>
                  </a:cubicBezTo>
                  <a:cubicBezTo>
                    <a:pt x="6345" y="2651"/>
                    <a:pt x="6371" y="2649"/>
                    <a:pt x="6394" y="2643"/>
                  </a:cubicBezTo>
                  <a:cubicBezTo>
                    <a:pt x="6032" y="2447"/>
                    <a:pt x="5992" y="2236"/>
                    <a:pt x="5821" y="2025"/>
                  </a:cubicBezTo>
                  <a:cubicBezTo>
                    <a:pt x="6242" y="1920"/>
                    <a:pt x="5055" y="1265"/>
                    <a:pt x="5807" y="1265"/>
                  </a:cubicBezTo>
                  <a:cubicBezTo>
                    <a:pt x="5818" y="1265"/>
                    <a:pt x="5829" y="1265"/>
                    <a:pt x="5840" y="1265"/>
                  </a:cubicBezTo>
                  <a:cubicBezTo>
                    <a:pt x="5052" y="927"/>
                    <a:pt x="4628" y="721"/>
                    <a:pt x="3879" y="285"/>
                  </a:cubicBezTo>
                  <a:cubicBezTo>
                    <a:pt x="3683" y="291"/>
                    <a:pt x="3505" y="362"/>
                    <a:pt x="3307" y="362"/>
                  </a:cubicBezTo>
                  <a:cubicBezTo>
                    <a:pt x="3216" y="362"/>
                    <a:pt x="3120" y="347"/>
                    <a:pt x="3017" y="304"/>
                  </a:cubicBezTo>
                  <a:cubicBezTo>
                    <a:pt x="2573" y="288"/>
                    <a:pt x="2860" y="0"/>
                    <a:pt x="25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
            <p:cNvSpPr/>
            <p:nvPr/>
          </p:nvSpPr>
          <p:spPr>
            <a:xfrm>
              <a:off x="3133500" y="4641675"/>
              <a:ext cx="109825" cy="105525"/>
            </a:xfrm>
            <a:custGeom>
              <a:avLst/>
              <a:gdLst/>
              <a:ahLst/>
              <a:cxnLst/>
              <a:rect l="l" t="t" r="r" b="b"/>
              <a:pathLst>
                <a:path w="4393" h="4221" extrusionOk="0">
                  <a:moveTo>
                    <a:pt x="343" y="1258"/>
                  </a:moveTo>
                  <a:lnTo>
                    <a:pt x="343" y="1258"/>
                  </a:lnTo>
                  <a:cubicBezTo>
                    <a:pt x="330" y="1266"/>
                    <a:pt x="318" y="1275"/>
                    <a:pt x="307" y="1285"/>
                  </a:cubicBezTo>
                  <a:lnTo>
                    <a:pt x="307" y="1285"/>
                  </a:lnTo>
                  <a:cubicBezTo>
                    <a:pt x="319" y="1277"/>
                    <a:pt x="331" y="1268"/>
                    <a:pt x="343" y="1258"/>
                  </a:cubicBezTo>
                  <a:close/>
                  <a:moveTo>
                    <a:pt x="307" y="1285"/>
                  </a:moveTo>
                  <a:lnTo>
                    <a:pt x="307" y="1285"/>
                  </a:lnTo>
                  <a:cubicBezTo>
                    <a:pt x="224" y="1344"/>
                    <a:pt x="126" y="1381"/>
                    <a:pt x="0" y="1384"/>
                  </a:cubicBezTo>
                  <a:cubicBezTo>
                    <a:pt x="48" y="1405"/>
                    <a:pt x="86" y="1414"/>
                    <a:pt x="118" y="1414"/>
                  </a:cubicBezTo>
                  <a:cubicBezTo>
                    <a:pt x="210" y="1414"/>
                    <a:pt x="248" y="1339"/>
                    <a:pt x="307" y="1285"/>
                  </a:cubicBezTo>
                  <a:close/>
                  <a:moveTo>
                    <a:pt x="4391" y="2096"/>
                  </a:moveTo>
                  <a:cubicBezTo>
                    <a:pt x="4391" y="2098"/>
                    <a:pt x="4392" y="2099"/>
                    <a:pt x="4393" y="2101"/>
                  </a:cubicBezTo>
                  <a:cubicBezTo>
                    <a:pt x="4392" y="2099"/>
                    <a:pt x="4391" y="2098"/>
                    <a:pt x="4391" y="2096"/>
                  </a:cubicBezTo>
                  <a:close/>
                  <a:moveTo>
                    <a:pt x="1546" y="1"/>
                  </a:moveTo>
                  <a:lnTo>
                    <a:pt x="1674" y="145"/>
                  </a:lnTo>
                  <a:cubicBezTo>
                    <a:pt x="1637" y="300"/>
                    <a:pt x="1556" y="345"/>
                    <a:pt x="1455" y="345"/>
                  </a:cubicBezTo>
                  <a:cubicBezTo>
                    <a:pt x="1316" y="345"/>
                    <a:pt x="1141" y="259"/>
                    <a:pt x="993" y="259"/>
                  </a:cubicBezTo>
                  <a:cubicBezTo>
                    <a:pt x="962" y="259"/>
                    <a:pt x="931" y="263"/>
                    <a:pt x="902" y="273"/>
                  </a:cubicBezTo>
                  <a:lnTo>
                    <a:pt x="1156" y="526"/>
                  </a:lnTo>
                  <a:cubicBezTo>
                    <a:pt x="720" y="590"/>
                    <a:pt x="615" y="1036"/>
                    <a:pt x="343" y="1258"/>
                  </a:cubicBezTo>
                  <a:lnTo>
                    <a:pt x="343" y="1258"/>
                  </a:lnTo>
                  <a:cubicBezTo>
                    <a:pt x="368" y="1243"/>
                    <a:pt x="398" y="1233"/>
                    <a:pt x="435" y="1233"/>
                  </a:cubicBezTo>
                  <a:cubicBezTo>
                    <a:pt x="452" y="1233"/>
                    <a:pt x="470" y="1235"/>
                    <a:pt x="490" y="1239"/>
                  </a:cubicBezTo>
                  <a:cubicBezTo>
                    <a:pt x="668" y="1713"/>
                    <a:pt x="467" y="1822"/>
                    <a:pt x="353" y="2167"/>
                  </a:cubicBezTo>
                  <a:lnTo>
                    <a:pt x="642" y="2229"/>
                  </a:lnTo>
                  <a:cubicBezTo>
                    <a:pt x="628" y="2539"/>
                    <a:pt x="777" y="2800"/>
                    <a:pt x="725" y="3134"/>
                  </a:cubicBezTo>
                  <a:cubicBezTo>
                    <a:pt x="761" y="3060"/>
                    <a:pt x="793" y="3031"/>
                    <a:pt x="823" y="3031"/>
                  </a:cubicBezTo>
                  <a:cubicBezTo>
                    <a:pt x="913" y="3031"/>
                    <a:pt x="978" y="3305"/>
                    <a:pt x="1073" y="3389"/>
                  </a:cubicBezTo>
                  <a:cubicBezTo>
                    <a:pt x="1052" y="3702"/>
                    <a:pt x="500" y="3520"/>
                    <a:pt x="907" y="3865"/>
                  </a:cubicBezTo>
                  <a:cubicBezTo>
                    <a:pt x="963" y="3857"/>
                    <a:pt x="1019" y="3854"/>
                    <a:pt x="1077" y="3854"/>
                  </a:cubicBezTo>
                  <a:cubicBezTo>
                    <a:pt x="1652" y="3854"/>
                    <a:pt x="2309" y="4221"/>
                    <a:pt x="2932" y="4221"/>
                  </a:cubicBezTo>
                  <a:cubicBezTo>
                    <a:pt x="3072" y="4221"/>
                    <a:pt x="3211" y="4202"/>
                    <a:pt x="3346" y="4157"/>
                  </a:cubicBezTo>
                  <a:cubicBezTo>
                    <a:pt x="3711" y="3695"/>
                    <a:pt x="3924" y="3437"/>
                    <a:pt x="4206" y="2992"/>
                  </a:cubicBezTo>
                  <a:lnTo>
                    <a:pt x="4338" y="3164"/>
                  </a:lnTo>
                  <a:lnTo>
                    <a:pt x="4338" y="3164"/>
                  </a:lnTo>
                  <a:lnTo>
                    <a:pt x="4291" y="2040"/>
                  </a:lnTo>
                  <a:lnTo>
                    <a:pt x="4291" y="2040"/>
                  </a:lnTo>
                  <a:cubicBezTo>
                    <a:pt x="4326" y="2049"/>
                    <a:pt x="4358" y="2024"/>
                    <a:pt x="4391" y="2096"/>
                  </a:cubicBezTo>
                  <a:lnTo>
                    <a:pt x="4391" y="2096"/>
                  </a:lnTo>
                  <a:cubicBezTo>
                    <a:pt x="4099" y="1427"/>
                    <a:pt x="4055" y="670"/>
                    <a:pt x="3235" y="370"/>
                  </a:cubicBezTo>
                  <a:cubicBezTo>
                    <a:pt x="2645" y="304"/>
                    <a:pt x="2094" y="1"/>
                    <a:pt x="15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
            <p:cNvSpPr/>
            <p:nvPr/>
          </p:nvSpPr>
          <p:spPr>
            <a:xfrm>
              <a:off x="3191450" y="4374050"/>
              <a:ext cx="13525" cy="11650"/>
            </a:xfrm>
            <a:custGeom>
              <a:avLst/>
              <a:gdLst/>
              <a:ahLst/>
              <a:cxnLst/>
              <a:rect l="l" t="t" r="r" b="b"/>
              <a:pathLst>
                <a:path w="541" h="466" extrusionOk="0">
                  <a:moveTo>
                    <a:pt x="210" y="1"/>
                  </a:moveTo>
                  <a:cubicBezTo>
                    <a:pt x="76" y="1"/>
                    <a:pt x="0" y="92"/>
                    <a:pt x="86" y="293"/>
                  </a:cubicBezTo>
                  <a:cubicBezTo>
                    <a:pt x="159" y="373"/>
                    <a:pt x="266" y="466"/>
                    <a:pt x="384" y="466"/>
                  </a:cubicBezTo>
                  <a:cubicBezTo>
                    <a:pt x="493" y="402"/>
                    <a:pt x="540" y="167"/>
                    <a:pt x="304" y="13"/>
                  </a:cubicBezTo>
                  <a:cubicBezTo>
                    <a:pt x="270" y="5"/>
                    <a:pt x="239" y="1"/>
                    <a:pt x="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
            <p:cNvSpPr/>
            <p:nvPr/>
          </p:nvSpPr>
          <p:spPr>
            <a:xfrm>
              <a:off x="3202300" y="4419125"/>
              <a:ext cx="7575" cy="6000"/>
            </a:xfrm>
            <a:custGeom>
              <a:avLst/>
              <a:gdLst/>
              <a:ahLst/>
              <a:cxnLst/>
              <a:rect l="l" t="t" r="r" b="b"/>
              <a:pathLst>
                <a:path w="303" h="240" extrusionOk="0">
                  <a:moveTo>
                    <a:pt x="87" y="1"/>
                  </a:moveTo>
                  <a:cubicBezTo>
                    <a:pt x="37" y="1"/>
                    <a:pt x="0" y="36"/>
                    <a:pt x="9" y="98"/>
                  </a:cubicBezTo>
                  <a:cubicBezTo>
                    <a:pt x="40" y="135"/>
                    <a:pt x="60" y="238"/>
                    <a:pt x="119" y="238"/>
                  </a:cubicBezTo>
                  <a:cubicBezTo>
                    <a:pt x="128" y="238"/>
                    <a:pt x="138" y="236"/>
                    <a:pt x="149" y="230"/>
                  </a:cubicBezTo>
                  <a:cubicBezTo>
                    <a:pt x="208" y="214"/>
                    <a:pt x="303" y="240"/>
                    <a:pt x="256" y="133"/>
                  </a:cubicBezTo>
                  <a:cubicBezTo>
                    <a:pt x="210" y="41"/>
                    <a:pt x="141" y="1"/>
                    <a:pt x="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
            <p:cNvSpPr/>
            <p:nvPr/>
          </p:nvSpPr>
          <p:spPr>
            <a:xfrm>
              <a:off x="3172200" y="4575225"/>
              <a:ext cx="8450" cy="7225"/>
            </a:xfrm>
            <a:custGeom>
              <a:avLst/>
              <a:gdLst/>
              <a:ahLst/>
              <a:cxnLst/>
              <a:rect l="l" t="t" r="r" b="b"/>
              <a:pathLst>
                <a:path w="338" h="289" extrusionOk="0">
                  <a:moveTo>
                    <a:pt x="304" y="0"/>
                  </a:moveTo>
                  <a:cubicBezTo>
                    <a:pt x="153" y="0"/>
                    <a:pt x="0" y="107"/>
                    <a:pt x="186" y="288"/>
                  </a:cubicBezTo>
                  <a:cubicBezTo>
                    <a:pt x="311" y="262"/>
                    <a:pt x="337" y="137"/>
                    <a:pt x="332" y="2"/>
                  </a:cubicBezTo>
                  <a:cubicBezTo>
                    <a:pt x="323" y="1"/>
                    <a:pt x="314" y="0"/>
                    <a:pt x="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
            <p:cNvSpPr/>
            <p:nvPr/>
          </p:nvSpPr>
          <p:spPr>
            <a:xfrm>
              <a:off x="3156175" y="4633975"/>
              <a:ext cx="11975" cy="6475"/>
            </a:xfrm>
            <a:custGeom>
              <a:avLst/>
              <a:gdLst/>
              <a:ahLst/>
              <a:cxnLst/>
              <a:rect l="l" t="t" r="r" b="b"/>
              <a:pathLst>
                <a:path w="479" h="259" extrusionOk="0">
                  <a:moveTo>
                    <a:pt x="0" y="1"/>
                  </a:moveTo>
                  <a:lnTo>
                    <a:pt x="128" y="145"/>
                  </a:lnTo>
                  <a:lnTo>
                    <a:pt x="478" y="25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
            <p:cNvSpPr/>
            <p:nvPr/>
          </p:nvSpPr>
          <p:spPr>
            <a:xfrm>
              <a:off x="3149425" y="4747950"/>
              <a:ext cx="4800" cy="6050"/>
            </a:xfrm>
            <a:custGeom>
              <a:avLst/>
              <a:gdLst/>
              <a:ahLst/>
              <a:cxnLst/>
              <a:rect l="l" t="t" r="r" b="b"/>
              <a:pathLst>
                <a:path w="192" h="242" extrusionOk="0">
                  <a:moveTo>
                    <a:pt x="40" y="0"/>
                  </a:moveTo>
                  <a:cubicBezTo>
                    <a:pt x="0" y="95"/>
                    <a:pt x="57" y="221"/>
                    <a:pt x="123" y="242"/>
                  </a:cubicBezTo>
                  <a:cubicBezTo>
                    <a:pt x="192" y="195"/>
                    <a:pt x="137" y="34"/>
                    <a:pt x="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
            <p:cNvSpPr/>
            <p:nvPr/>
          </p:nvSpPr>
          <p:spPr>
            <a:xfrm>
              <a:off x="3120750" y="4698225"/>
              <a:ext cx="13300" cy="10425"/>
            </a:xfrm>
            <a:custGeom>
              <a:avLst/>
              <a:gdLst/>
              <a:ahLst/>
              <a:cxnLst/>
              <a:rect l="l" t="t" r="r" b="b"/>
              <a:pathLst>
                <a:path w="532" h="417" extrusionOk="0">
                  <a:moveTo>
                    <a:pt x="531" y="0"/>
                  </a:moveTo>
                  <a:cubicBezTo>
                    <a:pt x="481" y="160"/>
                    <a:pt x="376" y="177"/>
                    <a:pt x="274" y="177"/>
                  </a:cubicBezTo>
                  <a:cubicBezTo>
                    <a:pt x="247" y="177"/>
                    <a:pt x="220" y="176"/>
                    <a:pt x="195" y="176"/>
                  </a:cubicBezTo>
                  <a:cubicBezTo>
                    <a:pt x="87" y="176"/>
                    <a:pt x="1" y="197"/>
                    <a:pt x="18" y="417"/>
                  </a:cubicBezTo>
                  <a:cubicBezTo>
                    <a:pt x="64" y="409"/>
                    <a:pt x="120" y="263"/>
                    <a:pt x="177" y="263"/>
                  </a:cubicBezTo>
                  <a:cubicBezTo>
                    <a:pt x="201" y="263"/>
                    <a:pt x="225" y="288"/>
                    <a:pt x="250" y="358"/>
                  </a:cubicBezTo>
                  <a:cubicBezTo>
                    <a:pt x="262" y="360"/>
                    <a:pt x="274" y="361"/>
                    <a:pt x="286" y="361"/>
                  </a:cubicBezTo>
                  <a:cubicBezTo>
                    <a:pt x="450" y="361"/>
                    <a:pt x="494" y="151"/>
                    <a:pt x="5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
            <p:cNvSpPr/>
            <p:nvPr/>
          </p:nvSpPr>
          <p:spPr>
            <a:xfrm>
              <a:off x="2833450" y="4905675"/>
              <a:ext cx="88125" cy="88000"/>
            </a:xfrm>
            <a:custGeom>
              <a:avLst/>
              <a:gdLst/>
              <a:ahLst/>
              <a:cxnLst/>
              <a:rect l="l" t="t" r="r" b="b"/>
              <a:pathLst>
                <a:path w="3525" h="3520" extrusionOk="0">
                  <a:moveTo>
                    <a:pt x="1859" y="0"/>
                  </a:moveTo>
                  <a:cubicBezTo>
                    <a:pt x="1464" y="0"/>
                    <a:pt x="1090" y="345"/>
                    <a:pt x="746" y="345"/>
                  </a:cubicBezTo>
                  <a:cubicBezTo>
                    <a:pt x="726" y="345"/>
                    <a:pt x="707" y="344"/>
                    <a:pt x="687" y="341"/>
                  </a:cubicBezTo>
                  <a:lnTo>
                    <a:pt x="687" y="341"/>
                  </a:lnTo>
                  <a:cubicBezTo>
                    <a:pt x="697" y="360"/>
                    <a:pt x="708" y="374"/>
                    <a:pt x="713" y="398"/>
                  </a:cubicBezTo>
                  <a:cubicBezTo>
                    <a:pt x="394" y="673"/>
                    <a:pt x="360" y="850"/>
                    <a:pt x="266" y="1265"/>
                  </a:cubicBezTo>
                  <a:cubicBezTo>
                    <a:pt x="221" y="1236"/>
                    <a:pt x="197" y="1224"/>
                    <a:pt x="183" y="1182"/>
                  </a:cubicBezTo>
                  <a:lnTo>
                    <a:pt x="183" y="1182"/>
                  </a:lnTo>
                  <a:cubicBezTo>
                    <a:pt x="154" y="1497"/>
                    <a:pt x="112" y="1909"/>
                    <a:pt x="296" y="2255"/>
                  </a:cubicBezTo>
                  <a:cubicBezTo>
                    <a:pt x="255" y="2323"/>
                    <a:pt x="195" y="2329"/>
                    <a:pt x="135" y="2329"/>
                  </a:cubicBezTo>
                  <a:cubicBezTo>
                    <a:pt x="123" y="2329"/>
                    <a:pt x="110" y="2328"/>
                    <a:pt x="97" y="2328"/>
                  </a:cubicBezTo>
                  <a:cubicBezTo>
                    <a:pt x="61" y="2328"/>
                    <a:pt x="27" y="2331"/>
                    <a:pt x="0" y="2349"/>
                  </a:cubicBezTo>
                  <a:cubicBezTo>
                    <a:pt x="185" y="2392"/>
                    <a:pt x="370" y="2366"/>
                    <a:pt x="472" y="2629"/>
                  </a:cubicBezTo>
                  <a:lnTo>
                    <a:pt x="251" y="2903"/>
                  </a:lnTo>
                  <a:cubicBezTo>
                    <a:pt x="346" y="2841"/>
                    <a:pt x="424" y="2815"/>
                    <a:pt x="489" y="2815"/>
                  </a:cubicBezTo>
                  <a:cubicBezTo>
                    <a:pt x="789" y="2815"/>
                    <a:pt x="835" y="3360"/>
                    <a:pt x="1154" y="3360"/>
                  </a:cubicBezTo>
                  <a:cubicBezTo>
                    <a:pt x="1219" y="3360"/>
                    <a:pt x="1296" y="3337"/>
                    <a:pt x="1388" y="3282"/>
                  </a:cubicBezTo>
                  <a:lnTo>
                    <a:pt x="1388" y="3282"/>
                  </a:lnTo>
                  <a:cubicBezTo>
                    <a:pt x="1464" y="3394"/>
                    <a:pt x="1336" y="3422"/>
                    <a:pt x="1315" y="3477"/>
                  </a:cubicBezTo>
                  <a:cubicBezTo>
                    <a:pt x="1377" y="3507"/>
                    <a:pt x="1440" y="3520"/>
                    <a:pt x="1503" y="3520"/>
                  </a:cubicBezTo>
                  <a:cubicBezTo>
                    <a:pt x="1861" y="3520"/>
                    <a:pt x="2232" y="3108"/>
                    <a:pt x="2656" y="3108"/>
                  </a:cubicBezTo>
                  <a:cubicBezTo>
                    <a:pt x="2726" y="3108"/>
                    <a:pt x="2797" y="3119"/>
                    <a:pt x="2871" y="3145"/>
                  </a:cubicBezTo>
                  <a:cubicBezTo>
                    <a:pt x="3418" y="2667"/>
                    <a:pt x="3519" y="1907"/>
                    <a:pt x="3524" y="1165"/>
                  </a:cubicBezTo>
                  <a:cubicBezTo>
                    <a:pt x="3453" y="838"/>
                    <a:pt x="3382" y="611"/>
                    <a:pt x="3077" y="512"/>
                  </a:cubicBezTo>
                  <a:cubicBezTo>
                    <a:pt x="2886" y="436"/>
                    <a:pt x="2713" y="106"/>
                    <a:pt x="2531" y="106"/>
                  </a:cubicBezTo>
                  <a:cubicBezTo>
                    <a:pt x="2474" y="106"/>
                    <a:pt x="2416" y="139"/>
                    <a:pt x="2357" y="223"/>
                  </a:cubicBezTo>
                  <a:cubicBezTo>
                    <a:pt x="2188" y="58"/>
                    <a:pt x="2022" y="0"/>
                    <a:pt x="18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
            <p:cNvSpPr/>
            <p:nvPr/>
          </p:nvSpPr>
          <p:spPr>
            <a:xfrm>
              <a:off x="2844925" y="4911725"/>
              <a:ext cx="5725" cy="2500"/>
            </a:xfrm>
            <a:custGeom>
              <a:avLst/>
              <a:gdLst/>
              <a:ahLst/>
              <a:cxnLst/>
              <a:rect l="l" t="t" r="r" b="b"/>
              <a:pathLst>
                <a:path w="229" h="100" extrusionOk="0">
                  <a:moveTo>
                    <a:pt x="46" y="1"/>
                  </a:moveTo>
                  <a:cubicBezTo>
                    <a:pt x="30" y="1"/>
                    <a:pt x="15" y="2"/>
                    <a:pt x="1" y="4"/>
                  </a:cubicBezTo>
                  <a:cubicBezTo>
                    <a:pt x="74" y="64"/>
                    <a:pt x="152" y="90"/>
                    <a:pt x="228" y="99"/>
                  </a:cubicBezTo>
                  <a:cubicBezTo>
                    <a:pt x="188" y="24"/>
                    <a:pt x="112" y="1"/>
                    <a:pt x="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
            <p:cNvSpPr/>
            <p:nvPr/>
          </p:nvSpPr>
          <p:spPr>
            <a:xfrm>
              <a:off x="3094900" y="4362675"/>
              <a:ext cx="12575" cy="11725"/>
            </a:xfrm>
            <a:custGeom>
              <a:avLst/>
              <a:gdLst/>
              <a:ahLst/>
              <a:cxnLst/>
              <a:rect l="l" t="t" r="r" b="b"/>
              <a:pathLst>
                <a:path w="503" h="469" extrusionOk="0">
                  <a:moveTo>
                    <a:pt x="125" y="1"/>
                  </a:moveTo>
                  <a:cubicBezTo>
                    <a:pt x="60" y="1"/>
                    <a:pt x="11" y="36"/>
                    <a:pt x="0" y="130"/>
                  </a:cubicBezTo>
                  <a:cubicBezTo>
                    <a:pt x="78" y="276"/>
                    <a:pt x="191" y="468"/>
                    <a:pt x="359" y="468"/>
                  </a:cubicBezTo>
                  <a:cubicBezTo>
                    <a:pt x="360" y="468"/>
                    <a:pt x="361" y="468"/>
                    <a:pt x="362" y="468"/>
                  </a:cubicBezTo>
                  <a:cubicBezTo>
                    <a:pt x="407" y="393"/>
                    <a:pt x="502" y="272"/>
                    <a:pt x="391" y="113"/>
                  </a:cubicBezTo>
                  <a:cubicBezTo>
                    <a:pt x="304" y="51"/>
                    <a:pt x="203" y="1"/>
                    <a:pt x="1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
            <p:cNvSpPr/>
            <p:nvPr/>
          </p:nvSpPr>
          <p:spPr>
            <a:xfrm>
              <a:off x="3095650" y="4522150"/>
              <a:ext cx="3825" cy="1975"/>
            </a:xfrm>
            <a:custGeom>
              <a:avLst/>
              <a:gdLst/>
              <a:ahLst/>
              <a:cxnLst/>
              <a:rect l="l" t="t" r="r" b="b"/>
              <a:pathLst>
                <a:path w="153" h="79" extrusionOk="0">
                  <a:moveTo>
                    <a:pt x="119" y="0"/>
                  </a:moveTo>
                  <a:lnTo>
                    <a:pt x="1" y="55"/>
                  </a:lnTo>
                  <a:lnTo>
                    <a:pt x="62" y="78"/>
                  </a:lnTo>
                  <a:cubicBezTo>
                    <a:pt x="91" y="57"/>
                    <a:pt x="152" y="78"/>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
            <p:cNvSpPr/>
            <p:nvPr/>
          </p:nvSpPr>
          <p:spPr>
            <a:xfrm>
              <a:off x="3082275" y="4522550"/>
              <a:ext cx="4525" cy="2275"/>
            </a:xfrm>
            <a:custGeom>
              <a:avLst/>
              <a:gdLst/>
              <a:ahLst/>
              <a:cxnLst/>
              <a:rect l="l" t="t" r="r" b="b"/>
              <a:pathLst>
                <a:path w="181" h="91" extrusionOk="0">
                  <a:moveTo>
                    <a:pt x="1" y="1"/>
                  </a:moveTo>
                  <a:lnTo>
                    <a:pt x="34" y="46"/>
                  </a:lnTo>
                  <a:cubicBezTo>
                    <a:pt x="54" y="53"/>
                    <a:pt x="107" y="90"/>
                    <a:pt x="145" y="90"/>
                  </a:cubicBezTo>
                  <a:cubicBezTo>
                    <a:pt x="160" y="90"/>
                    <a:pt x="173" y="85"/>
                    <a:pt x="181" y="7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
            <p:cNvSpPr/>
            <p:nvPr/>
          </p:nvSpPr>
          <p:spPr>
            <a:xfrm>
              <a:off x="3058900" y="4471875"/>
              <a:ext cx="24475" cy="28975"/>
            </a:xfrm>
            <a:custGeom>
              <a:avLst/>
              <a:gdLst/>
              <a:ahLst/>
              <a:cxnLst/>
              <a:rect l="l" t="t" r="r" b="b"/>
              <a:pathLst>
                <a:path w="979" h="1159" extrusionOk="0">
                  <a:moveTo>
                    <a:pt x="389" y="0"/>
                  </a:moveTo>
                  <a:cubicBezTo>
                    <a:pt x="259" y="0"/>
                    <a:pt x="176" y="87"/>
                    <a:pt x="74" y="87"/>
                  </a:cubicBezTo>
                  <a:cubicBezTo>
                    <a:pt x="50" y="87"/>
                    <a:pt x="26" y="83"/>
                    <a:pt x="0" y="72"/>
                  </a:cubicBezTo>
                  <a:lnTo>
                    <a:pt x="0" y="72"/>
                  </a:lnTo>
                  <a:cubicBezTo>
                    <a:pt x="24" y="531"/>
                    <a:pt x="202" y="602"/>
                    <a:pt x="135" y="1029"/>
                  </a:cubicBezTo>
                  <a:lnTo>
                    <a:pt x="481" y="972"/>
                  </a:lnTo>
                  <a:cubicBezTo>
                    <a:pt x="552" y="1107"/>
                    <a:pt x="610" y="1159"/>
                    <a:pt x="660" y="1159"/>
                  </a:cubicBezTo>
                  <a:cubicBezTo>
                    <a:pt x="790" y="1159"/>
                    <a:pt x="864" y="809"/>
                    <a:pt x="962" y="706"/>
                  </a:cubicBezTo>
                  <a:cubicBezTo>
                    <a:pt x="978" y="519"/>
                    <a:pt x="784" y="188"/>
                    <a:pt x="663" y="112"/>
                  </a:cubicBezTo>
                  <a:cubicBezTo>
                    <a:pt x="549" y="27"/>
                    <a:pt x="461" y="0"/>
                    <a:pt x="3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
            <p:cNvSpPr/>
            <p:nvPr/>
          </p:nvSpPr>
          <p:spPr>
            <a:xfrm>
              <a:off x="2852925" y="5013125"/>
              <a:ext cx="1750" cy="2450"/>
            </a:xfrm>
            <a:custGeom>
              <a:avLst/>
              <a:gdLst/>
              <a:ahLst/>
              <a:cxnLst/>
              <a:rect l="l" t="t" r="r" b="b"/>
              <a:pathLst>
                <a:path w="70" h="98" extrusionOk="0">
                  <a:moveTo>
                    <a:pt x="69" y="0"/>
                  </a:moveTo>
                  <a:lnTo>
                    <a:pt x="1" y="97"/>
                  </a:lnTo>
                  <a:lnTo>
                    <a:pt x="36" y="83"/>
                  </a:lnTo>
                  <a:lnTo>
                    <a:pt x="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
            <p:cNvSpPr/>
            <p:nvPr/>
          </p:nvSpPr>
          <p:spPr>
            <a:xfrm>
              <a:off x="3072500" y="4500000"/>
              <a:ext cx="925" cy="2875"/>
            </a:xfrm>
            <a:custGeom>
              <a:avLst/>
              <a:gdLst/>
              <a:ahLst/>
              <a:cxnLst/>
              <a:rect l="l" t="t" r="r" b="b"/>
              <a:pathLst>
                <a:path w="37" h="115" extrusionOk="0">
                  <a:moveTo>
                    <a:pt x="1" y="1"/>
                  </a:moveTo>
                  <a:lnTo>
                    <a:pt x="36" y="114"/>
                  </a:lnTo>
                  <a:lnTo>
                    <a:pt x="32" y="1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
            <p:cNvSpPr/>
            <p:nvPr/>
          </p:nvSpPr>
          <p:spPr>
            <a:xfrm>
              <a:off x="2773350" y="5469750"/>
              <a:ext cx="5725" cy="4425"/>
            </a:xfrm>
            <a:custGeom>
              <a:avLst/>
              <a:gdLst/>
              <a:ahLst/>
              <a:cxnLst/>
              <a:rect l="l" t="t" r="r" b="b"/>
              <a:pathLst>
                <a:path w="229" h="177" extrusionOk="0">
                  <a:moveTo>
                    <a:pt x="228" y="1"/>
                  </a:moveTo>
                  <a:lnTo>
                    <a:pt x="1" y="176"/>
                  </a:lnTo>
                  <a:lnTo>
                    <a:pt x="1" y="176"/>
                  </a:lnTo>
                  <a:lnTo>
                    <a:pt x="65" y="159"/>
                  </a:lnTo>
                  <a:lnTo>
                    <a:pt x="2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
            <p:cNvSpPr/>
            <p:nvPr/>
          </p:nvSpPr>
          <p:spPr>
            <a:xfrm>
              <a:off x="2832450" y="5005250"/>
              <a:ext cx="3875" cy="2100"/>
            </a:xfrm>
            <a:custGeom>
              <a:avLst/>
              <a:gdLst/>
              <a:ahLst/>
              <a:cxnLst/>
              <a:rect l="l" t="t" r="r" b="b"/>
              <a:pathLst>
                <a:path w="155" h="84" extrusionOk="0">
                  <a:moveTo>
                    <a:pt x="154" y="0"/>
                  </a:moveTo>
                  <a:lnTo>
                    <a:pt x="0" y="83"/>
                  </a:lnTo>
                  <a:lnTo>
                    <a:pt x="0" y="83"/>
                  </a:lnTo>
                  <a:lnTo>
                    <a:pt x="109" y="41"/>
                  </a:lnTo>
                  <a:lnTo>
                    <a:pt x="1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
            <p:cNvSpPr/>
            <p:nvPr/>
          </p:nvSpPr>
          <p:spPr>
            <a:xfrm>
              <a:off x="2818050" y="5012000"/>
              <a:ext cx="4175" cy="3525"/>
            </a:xfrm>
            <a:custGeom>
              <a:avLst/>
              <a:gdLst/>
              <a:ahLst/>
              <a:cxnLst/>
              <a:rect l="l" t="t" r="r" b="b"/>
              <a:pathLst>
                <a:path w="167" h="141" extrusionOk="0">
                  <a:moveTo>
                    <a:pt x="84" y="0"/>
                  </a:moveTo>
                  <a:cubicBezTo>
                    <a:pt x="60" y="57"/>
                    <a:pt x="1" y="126"/>
                    <a:pt x="84" y="140"/>
                  </a:cubicBezTo>
                  <a:cubicBezTo>
                    <a:pt x="166" y="86"/>
                    <a:pt x="119" y="57"/>
                    <a:pt x="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
            <p:cNvSpPr/>
            <p:nvPr/>
          </p:nvSpPr>
          <p:spPr>
            <a:xfrm>
              <a:off x="2832850" y="4945475"/>
              <a:ext cx="3175" cy="3075"/>
            </a:xfrm>
            <a:custGeom>
              <a:avLst/>
              <a:gdLst/>
              <a:ahLst/>
              <a:cxnLst/>
              <a:rect l="l" t="t" r="r" b="b"/>
              <a:pathLst>
                <a:path w="127" h="123" extrusionOk="0">
                  <a:moveTo>
                    <a:pt x="22" y="0"/>
                  </a:moveTo>
                  <a:cubicBezTo>
                    <a:pt x="10" y="0"/>
                    <a:pt x="2" y="18"/>
                    <a:pt x="1" y="68"/>
                  </a:cubicBezTo>
                  <a:cubicBezTo>
                    <a:pt x="46" y="70"/>
                    <a:pt x="72" y="122"/>
                    <a:pt x="102" y="122"/>
                  </a:cubicBezTo>
                  <a:cubicBezTo>
                    <a:pt x="110" y="122"/>
                    <a:pt x="118" y="119"/>
                    <a:pt x="126" y="111"/>
                  </a:cubicBezTo>
                  <a:cubicBezTo>
                    <a:pt x="95" y="93"/>
                    <a:pt x="49" y="0"/>
                    <a:pt x="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
            <p:cNvSpPr/>
            <p:nvPr/>
          </p:nvSpPr>
          <p:spPr>
            <a:xfrm>
              <a:off x="2833575" y="4919075"/>
              <a:ext cx="9300" cy="7050"/>
            </a:xfrm>
            <a:custGeom>
              <a:avLst/>
              <a:gdLst/>
              <a:ahLst/>
              <a:cxnLst/>
              <a:rect l="l" t="t" r="r" b="b"/>
              <a:pathLst>
                <a:path w="372" h="282" extrusionOk="0">
                  <a:moveTo>
                    <a:pt x="330" y="1"/>
                  </a:moveTo>
                  <a:cubicBezTo>
                    <a:pt x="264" y="1"/>
                    <a:pt x="171" y="145"/>
                    <a:pt x="54" y="145"/>
                  </a:cubicBezTo>
                  <a:cubicBezTo>
                    <a:pt x="37" y="145"/>
                    <a:pt x="19" y="142"/>
                    <a:pt x="0" y="134"/>
                  </a:cubicBezTo>
                  <a:lnTo>
                    <a:pt x="0" y="134"/>
                  </a:lnTo>
                  <a:cubicBezTo>
                    <a:pt x="39" y="243"/>
                    <a:pt x="79" y="282"/>
                    <a:pt x="118" y="282"/>
                  </a:cubicBezTo>
                  <a:cubicBezTo>
                    <a:pt x="205" y="282"/>
                    <a:pt x="291" y="93"/>
                    <a:pt x="372" y="28"/>
                  </a:cubicBezTo>
                  <a:cubicBezTo>
                    <a:pt x="360" y="9"/>
                    <a:pt x="346" y="1"/>
                    <a:pt x="3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
            <p:cNvSpPr/>
            <p:nvPr/>
          </p:nvSpPr>
          <p:spPr>
            <a:xfrm>
              <a:off x="2827875" y="4945150"/>
              <a:ext cx="3875" cy="6850"/>
            </a:xfrm>
            <a:custGeom>
              <a:avLst/>
              <a:gdLst/>
              <a:ahLst/>
              <a:cxnLst/>
              <a:rect l="l" t="t" r="r" b="b"/>
              <a:pathLst>
                <a:path w="155" h="274" extrusionOk="0">
                  <a:moveTo>
                    <a:pt x="62" y="1"/>
                  </a:moveTo>
                  <a:lnTo>
                    <a:pt x="1" y="230"/>
                  </a:lnTo>
                  <a:lnTo>
                    <a:pt x="72" y="273"/>
                  </a:lnTo>
                  <a:lnTo>
                    <a:pt x="155" y="53"/>
                  </a:lnTo>
                  <a:lnTo>
                    <a:pt x="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
            <p:cNvSpPr/>
            <p:nvPr/>
          </p:nvSpPr>
          <p:spPr>
            <a:xfrm>
              <a:off x="3013000" y="4466625"/>
              <a:ext cx="9675" cy="8525"/>
            </a:xfrm>
            <a:custGeom>
              <a:avLst/>
              <a:gdLst/>
              <a:ahLst/>
              <a:cxnLst/>
              <a:rect l="l" t="t" r="r" b="b"/>
              <a:pathLst>
                <a:path w="387" h="341" extrusionOk="0">
                  <a:moveTo>
                    <a:pt x="213" y="1"/>
                  </a:moveTo>
                  <a:cubicBezTo>
                    <a:pt x="95" y="1"/>
                    <a:pt x="0" y="170"/>
                    <a:pt x="224" y="339"/>
                  </a:cubicBezTo>
                  <a:cubicBezTo>
                    <a:pt x="231" y="340"/>
                    <a:pt x="239" y="340"/>
                    <a:pt x="246" y="340"/>
                  </a:cubicBezTo>
                  <a:cubicBezTo>
                    <a:pt x="344" y="340"/>
                    <a:pt x="387" y="239"/>
                    <a:pt x="354" y="104"/>
                  </a:cubicBezTo>
                  <a:cubicBezTo>
                    <a:pt x="317" y="31"/>
                    <a:pt x="263" y="1"/>
                    <a:pt x="2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
            <p:cNvSpPr/>
            <p:nvPr/>
          </p:nvSpPr>
          <p:spPr>
            <a:xfrm>
              <a:off x="3014175" y="4485100"/>
              <a:ext cx="7025" cy="5950"/>
            </a:xfrm>
            <a:custGeom>
              <a:avLst/>
              <a:gdLst/>
              <a:ahLst/>
              <a:cxnLst/>
              <a:rect l="l" t="t" r="r" b="b"/>
              <a:pathLst>
                <a:path w="281" h="238" extrusionOk="0">
                  <a:moveTo>
                    <a:pt x="118" y="1"/>
                  </a:moveTo>
                  <a:cubicBezTo>
                    <a:pt x="46" y="1"/>
                    <a:pt x="1" y="72"/>
                    <a:pt x="84" y="201"/>
                  </a:cubicBezTo>
                  <a:cubicBezTo>
                    <a:pt x="119" y="227"/>
                    <a:pt x="145" y="238"/>
                    <a:pt x="167" y="238"/>
                  </a:cubicBezTo>
                  <a:cubicBezTo>
                    <a:pt x="218" y="238"/>
                    <a:pt x="242" y="179"/>
                    <a:pt x="281" y="128"/>
                  </a:cubicBezTo>
                  <a:cubicBezTo>
                    <a:pt x="241" y="41"/>
                    <a:pt x="172" y="1"/>
                    <a:pt x="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
            <p:cNvSpPr/>
            <p:nvPr/>
          </p:nvSpPr>
          <p:spPr>
            <a:xfrm>
              <a:off x="3002575" y="4455500"/>
              <a:ext cx="4850" cy="4250"/>
            </a:xfrm>
            <a:custGeom>
              <a:avLst/>
              <a:gdLst/>
              <a:ahLst/>
              <a:cxnLst/>
              <a:rect l="l" t="t" r="r" b="b"/>
              <a:pathLst>
                <a:path w="194" h="170" extrusionOk="0">
                  <a:moveTo>
                    <a:pt x="46" y="0"/>
                  </a:moveTo>
                  <a:cubicBezTo>
                    <a:pt x="11" y="0"/>
                    <a:pt x="0" y="27"/>
                    <a:pt x="58" y="132"/>
                  </a:cubicBezTo>
                  <a:cubicBezTo>
                    <a:pt x="99" y="159"/>
                    <a:pt x="125" y="170"/>
                    <a:pt x="141" y="170"/>
                  </a:cubicBezTo>
                  <a:cubicBezTo>
                    <a:pt x="194" y="170"/>
                    <a:pt x="151" y="64"/>
                    <a:pt x="191" y="33"/>
                  </a:cubicBezTo>
                  <a:cubicBezTo>
                    <a:pt x="148" y="31"/>
                    <a:pt x="83" y="0"/>
                    <a:pt x="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
            <p:cNvSpPr/>
            <p:nvPr/>
          </p:nvSpPr>
          <p:spPr>
            <a:xfrm>
              <a:off x="2966650" y="4380450"/>
              <a:ext cx="8200" cy="14550"/>
            </a:xfrm>
            <a:custGeom>
              <a:avLst/>
              <a:gdLst/>
              <a:ahLst/>
              <a:cxnLst/>
              <a:rect l="l" t="t" r="r" b="b"/>
              <a:pathLst>
                <a:path w="328" h="582" extrusionOk="0">
                  <a:moveTo>
                    <a:pt x="201" y="0"/>
                  </a:moveTo>
                  <a:cubicBezTo>
                    <a:pt x="0" y="0"/>
                    <a:pt x="217" y="407"/>
                    <a:pt x="110" y="582"/>
                  </a:cubicBezTo>
                  <a:cubicBezTo>
                    <a:pt x="259" y="468"/>
                    <a:pt x="327" y="314"/>
                    <a:pt x="275" y="13"/>
                  </a:cubicBezTo>
                  <a:cubicBezTo>
                    <a:pt x="246" y="4"/>
                    <a:pt x="222" y="0"/>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
            <p:cNvSpPr/>
            <p:nvPr/>
          </p:nvSpPr>
          <p:spPr>
            <a:xfrm>
              <a:off x="2963700" y="4379050"/>
              <a:ext cx="1975" cy="2975"/>
            </a:xfrm>
            <a:custGeom>
              <a:avLst/>
              <a:gdLst/>
              <a:ahLst/>
              <a:cxnLst/>
              <a:rect l="l" t="t" r="r" b="b"/>
              <a:pathLst>
                <a:path w="79" h="119" extrusionOk="0">
                  <a:moveTo>
                    <a:pt x="26" y="1"/>
                  </a:moveTo>
                  <a:cubicBezTo>
                    <a:pt x="1" y="1"/>
                    <a:pt x="31" y="77"/>
                    <a:pt x="43" y="119"/>
                  </a:cubicBezTo>
                  <a:lnTo>
                    <a:pt x="78" y="36"/>
                  </a:lnTo>
                  <a:cubicBezTo>
                    <a:pt x="51" y="11"/>
                    <a:pt x="35" y="1"/>
                    <a:pt x="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
            <p:cNvSpPr/>
            <p:nvPr/>
          </p:nvSpPr>
          <p:spPr>
            <a:xfrm>
              <a:off x="2964525" y="4382000"/>
              <a:ext cx="425" cy="700"/>
            </a:xfrm>
            <a:custGeom>
              <a:avLst/>
              <a:gdLst/>
              <a:ahLst/>
              <a:cxnLst/>
              <a:rect l="l" t="t" r="r" b="b"/>
              <a:pathLst>
                <a:path w="17" h="28" extrusionOk="0">
                  <a:moveTo>
                    <a:pt x="10" y="1"/>
                  </a:moveTo>
                  <a:lnTo>
                    <a:pt x="0" y="20"/>
                  </a:lnTo>
                  <a:cubicBezTo>
                    <a:pt x="5" y="25"/>
                    <a:pt x="9" y="27"/>
                    <a:pt x="11" y="27"/>
                  </a:cubicBezTo>
                  <a:cubicBezTo>
                    <a:pt x="16" y="27"/>
                    <a:pt x="15" y="16"/>
                    <a:pt x="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
            <p:cNvSpPr/>
            <p:nvPr/>
          </p:nvSpPr>
          <p:spPr>
            <a:xfrm>
              <a:off x="2963825" y="4387275"/>
              <a:ext cx="1075" cy="2575"/>
            </a:xfrm>
            <a:custGeom>
              <a:avLst/>
              <a:gdLst/>
              <a:ahLst/>
              <a:cxnLst/>
              <a:rect l="l" t="t" r="r" b="b"/>
              <a:pathLst>
                <a:path w="43" h="103" extrusionOk="0">
                  <a:moveTo>
                    <a:pt x="43" y="1"/>
                  </a:moveTo>
                  <a:lnTo>
                    <a:pt x="0" y="103"/>
                  </a:lnTo>
                  <a:lnTo>
                    <a:pt x="24" y="84"/>
                  </a:lnTo>
                  <a:lnTo>
                    <a:pt x="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
            <p:cNvSpPr/>
            <p:nvPr/>
          </p:nvSpPr>
          <p:spPr>
            <a:xfrm>
              <a:off x="2958900" y="4380875"/>
              <a:ext cx="1025" cy="4525"/>
            </a:xfrm>
            <a:custGeom>
              <a:avLst/>
              <a:gdLst/>
              <a:ahLst/>
              <a:cxnLst/>
              <a:rect l="l" t="t" r="r" b="b"/>
              <a:pathLst>
                <a:path w="41" h="181" extrusionOk="0">
                  <a:moveTo>
                    <a:pt x="41" y="1"/>
                  </a:moveTo>
                  <a:lnTo>
                    <a:pt x="0" y="167"/>
                  </a:lnTo>
                  <a:lnTo>
                    <a:pt x="29" y="181"/>
                  </a:lnTo>
                  <a:lnTo>
                    <a:pt x="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
            <p:cNvSpPr/>
            <p:nvPr/>
          </p:nvSpPr>
          <p:spPr>
            <a:xfrm>
              <a:off x="2935700" y="4401200"/>
              <a:ext cx="3800" cy="4575"/>
            </a:xfrm>
            <a:custGeom>
              <a:avLst/>
              <a:gdLst/>
              <a:ahLst/>
              <a:cxnLst/>
              <a:rect l="l" t="t" r="r" b="b"/>
              <a:pathLst>
                <a:path w="152" h="183" extrusionOk="0">
                  <a:moveTo>
                    <a:pt x="48" y="1"/>
                  </a:moveTo>
                  <a:cubicBezTo>
                    <a:pt x="1" y="1"/>
                    <a:pt x="0" y="94"/>
                    <a:pt x="78" y="183"/>
                  </a:cubicBezTo>
                  <a:cubicBezTo>
                    <a:pt x="100" y="130"/>
                    <a:pt x="152" y="128"/>
                    <a:pt x="123" y="50"/>
                  </a:cubicBezTo>
                  <a:cubicBezTo>
                    <a:pt x="93" y="15"/>
                    <a:pt x="67" y="1"/>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
            <p:cNvSpPr/>
            <p:nvPr/>
          </p:nvSpPr>
          <p:spPr>
            <a:xfrm>
              <a:off x="2694550" y="4929300"/>
              <a:ext cx="21575" cy="15825"/>
            </a:xfrm>
            <a:custGeom>
              <a:avLst/>
              <a:gdLst/>
              <a:ahLst/>
              <a:cxnLst/>
              <a:rect l="l" t="t" r="r" b="b"/>
              <a:pathLst>
                <a:path w="863" h="633" extrusionOk="0">
                  <a:moveTo>
                    <a:pt x="429" y="0"/>
                  </a:moveTo>
                  <a:cubicBezTo>
                    <a:pt x="251" y="0"/>
                    <a:pt x="59" y="85"/>
                    <a:pt x="1" y="341"/>
                  </a:cubicBezTo>
                  <a:lnTo>
                    <a:pt x="252" y="632"/>
                  </a:lnTo>
                  <a:cubicBezTo>
                    <a:pt x="446" y="599"/>
                    <a:pt x="863" y="469"/>
                    <a:pt x="721" y="85"/>
                  </a:cubicBezTo>
                  <a:cubicBezTo>
                    <a:pt x="658" y="37"/>
                    <a:pt x="547" y="0"/>
                    <a:pt x="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
            <p:cNvSpPr/>
            <p:nvPr/>
          </p:nvSpPr>
          <p:spPr>
            <a:xfrm>
              <a:off x="2763050" y="4698800"/>
              <a:ext cx="7950" cy="7475"/>
            </a:xfrm>
            <a:custGeom>
              <a:avLst/>
              <a:gdLst/>
              <a:ahLst/>
              <a:cxnLst/>
              <a:rect l="l" t="t" r="r" b="b"/>
              <a:pathLst>
                <a:path w="318" h="299" extrusionOk="0">
                  <a:moveTo>
                    <a:pt x="202" y="3"/>
                  </a:moveTo>
                  <a:lnTo>
                    <a:pt x="202" y="3"/>
                  </a:lnTo>
                  <a:cubicBezTo>
                    <a:pt x="112" y="13"/>
                    <a:pt x="1" y="1"/>
                    <a:pt x="20" y="141"/>
                  </a:cubicBezTo>
                  <a:cubicBezTo>
                    <a:pt x="52" y="256"/>
                    <a:pt x="99" y="298"/>
                    <a:pt x="142" y="298"/>
                  </a:cubicBezTo>
                  <a:cubicBezTo>
                    <a:pt x="238" y="298"/>
                    <a:pt x="317" y="94"/>
                    <a:pt x="202" y="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
            <p:cNvSpPr/>
            <p:nvPr/>
          </p:nvSpPr>
          <p:spPr>
            <a:xfrm>
              <a:off x="2712550" y="4790100"/>
              <a:ext cx="5350" cy="3525"/>
            </a:xfrm>
            <a:custGeom>
              <a:avLst/>
              <a:gdLst/>
              <a:ahLst/>
              <a:cxnLst/>
              <a:rect l="l" t="t" r="r" b="b"/>
              <a:pathLst>
                <a:path w="214" h="141" extrusionOk="0">
                  <a:moveTo>
                    <a:pt x="1" y="1"/>
                  </a:moveTo>
                  <a:lnTo>
                    <a:pt x="10" y="140"/>
                  </a:lnTo>
                  <a:lnTo>
                    <a:pt x="214" y="9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
            <p:cNvSpPr/>
            <p:nvPr/>
          </p:nvSpPr>
          <p:spPr>
            <a:xfrm>
              <a:off x="3011650" y="4700750"/>
              <a:ext cx="32475" cy="32550"/>
            </a:xfrm>
            <a:custGeom>
              <a:avLst/>
              <a:gdLst/>
              <a:ahLst/>
              <a:cxnLst/>
              <a:rect l="l" t="t" r="r" b="b"/>
              <a:pathLst>
                <a:path w="1299" h="1302" extrusionOk="0">
                  <a:moveTo>
                    <a:pt x="365" y="1"/>
                  </a:moveTo>
                  <a:cubicBezTo>
                    <a:pt x="336" y="1"/>
                    <a:pt x="305" y="4"/>
                    <a:pt x="270" y="10"/>
                  </a:cubicBezTo>
                  <a:cubicBezTo>
                    <a:pt x="0" y="394"/>
                    <a:pt x="410" y="861"/>
                    <a:pt x="462" y="1301"/>
                  </a:cubicBezTo>
                  <a:lnTo>
                    <a:pt x="960" y="1199"/>
                  </a:lnTo>
                  <a:cubicBezTo>
                    <a:pt x="1284" y="932"/>
                    <a:pt x="1298" y="408"/>
                    <a:pt x="1104" y="145"/>
                  </a:cubicBezTo>
                  <a:lnTo>
                    <a:pt x="1104" y="145"/>
                  </a:lnTo>
                  <a:cubicBezTo>
                    <a:pt x="1012" y="202"/>
                    <a:pt x="941" y="223"/>
                    <a:pt x="881" y="223"/>
                  </a:cubicBezTo>
                  <a:cubicBezTo>
                    <a:pt x="687" y="223"/>
                    <a:pt x="612" y="1"/>
                    <a:pt x="3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
            <p:cNvSpPr/>
            <p:nvPr/>
          </p:nvSpPr>
          <p:spPr>
            <a:xfrm>
              <a:off x="3240875" y="5066125"/>
              <a:ext cx="13650" cy="8600"/>
            </a:xfrm>
            <a:custGeom>
              <a:avLst/>
              <a:gdLst/>
              <a:ahLst/>
              <a:cxnLst/>
              <a:rect l="l" t="t" r="r" b="b"/>
              <a:pathLst>
                <a:path w="546" h="344" extrusionOk="0">
                  <a:moveTo>
                    <a:pt x="149" y="1"/>
                  </a:moveTo>
                  <a:cubicBezTo>
                    <a:pt x="118" y="1"/>
                    <a:pt x="89" y="6"/>
                    <a:pt x="62" y="19"/>
                  </a:cubicBezTo>
                  <a:cubicBezTo>
                    <a:pt x="41" y="132"/>
                    <a:pt x="1" y="284"/>
                    <a:pt x="214" y="343"/>
                  </a:cubicBezTo>
                  <a:cubicBezTo>
                    <a:pt x="387" y="341"/>
                    <a:pt x="524" y="272"/>
                    <a:pt x="546" y="161"/>
                  </a:cubicBezTo>
                  <a:cubicBezTo>
                    <a:pt x="436" y="98"/>
                    <a:pt x="278"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
            <p:cNvSpPr/>
            <p:nvPr/>
          </p:nvSpPr>
          <p:spPr>
            <a:xfrm>
              <a:off x="3252950" y="4910350"/>
              <a:ext cx="60650" cy="44575"/>
            </a:xfrm>
            <a:custGeom>
              <a:avLst/>
              <a:gdLst/>
              <a:ahLst/>
              <a:cxnLst/>
              <a:rect l="l" t="t" r="r" b="b"/>
              <a:pathLst>
                <a:path w="2426" h="1783" extrusionOk="0">
                  <a:moveTo>
                    <a:pt x="1438" y="0"/>
                  </a:moveTo>
                  <a:cubicBezTo>
                    <a:pt x="1076" y="52"/>
                    <a:pt x="910" y="256"/>
                    <a:pt x="588" y="303"/>
                  </a:cubicBezTo>
                  <a:cubicBezTo>
                    <a:pt x="1140" y="576"/>
                    <a:pt x="1" y="434"/>
                    <a:pt x="479" y="824"/>
                  </a:cubicBezTo>
                  <a:cubicBezTo>
                    <a:pt x="700" y="1397"/>
                    <a:pt x="1329" y="1544"/>
                    <a:pt x="1945" y="1772"/>
                  </a:cubicBezTo>
                  <a:cubicBezTo>
                    <a:pt x="1979" y="1779"/>
                    <a:pt x="2015" y="1782"/>
                    <a:pt x="2052" y="1782"/>
                  </a:cubicBezTo>
                  <a:cubicBezTo>
                    <a:pt x="2220" y="1782"/>
                    <a:pt x="2398" y="1707"/>
                    <a:pt x="2398" y="1561"/>
                  </a:cubicBezTo>
                  <a:cubicBezTo>
                    <a:pt x="2426" y="997"/>
                    <a:pt x="2156" y="292"/>
                    <a:pt x="14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
            <p:cNvSpPr/>
            <p:nvPr/>
          </p:nvSpPr>
          <p:spPr>
            <a:xfrm>
              <a:off x="3382725" y="5059950"/>
              <a:ext cx="228675" cy="133500"/>
            </a:xfrm>
            <a:custGeom>
              <a:avLst/>
              <a:gdLst/>
              <a:ahLst/>
              <a:cxnLst/>
              <a:rect l="l" t="t" r="r" b="b"/>
              <a:pathLst>
                <a:path w="9147" h="5340" extrusionOk="0">
                  <a:moveTo>
                    <a:pt x="1988" y="1"/>
                  </a:moveTo>
                  <a:cubicBezTo>
                    <a:pt x="1687" y="600"/>
                    <a:pt x="1121" y="545"/>
                    <a:pt x="908" y="1144"/>
                  </a:cubicBezTo>
                  <a:cubicBezTo>
                    <a:pt x="802" y="1080"/>
                    <a:pt x="709" y="949"/>
                    <a:pt x="579" y="949"/>
                  </a:cubicBezTo>
                  <a:cubicBezTo>
                    <a:pt x="547" y="949"/>
                    <a:pt x="512" y="957"/>
                    <a:pt x="475" y="976"/>
                  </a:cubicBezTo>
                  <a:lnTo>
                    <a:pt x="754" y="1433"/>
                  </a:lnTo>
                  <a:cubicBezTo>
                    <a:pt x="725" y="1448"/>
                    <a:pt x="690" y="1455"/>
                    <a:pt x="652" y="1455"/>
                  </a:cubicBezTo>
                  <a:cubicBezTo>
                    <a:pt x="468" y="1455"/>
                    <a:pt x="201" y="1309"/>
                    <a:pt x="65" y="1309"/>
                  </a:cubicBezTo>
                  <a:cubicBezTo>
                    <a:pt x="48" y="1309"/>
                    <a:pt x="32" y="1312"/>
                    <a:pt x="20" y="1317"/>
                  </a:cubicBezTo>
                  <a:lnTo>
                    <a:pt x="247" y="1481"/>
                  </a:lnTo>
                  <a:cubicBezTo>
                    <a:pt x="77" y="1611"/>
                    <a:pt x="1" y="1689"/>
                    <a:pt x="174" y="1895"/>
                  </a:cubicBezTo>
                  <a:cubicBezTo>
                    <a:pt x="339" y="1917"/>
                    <a:pt x="428" y="2130"/>
                    <a:pt x="520" y="2130"/>
                  </a:cubicBezTo>
                  <a:cubicBezTo>
                    <a:pt x="555" y="2130"/>
                    <a:pt x="589" y="2100"/>
                    <a:pt x="628" y="2021"/>
                  </a:cubicBezTo>
                  <a:lnTo>
                    <a:pt x="628" y="2021"/>
                  </a:lnTo>
                  <a:cubicBezTo>
                    <a:pt x="1464" y="2352"/>
                    <a:pt x="453" y="2518"/>
                    <a:pt x="1069" y="2947"/>
                  </a:cubicBezTo>
                  <a:cubicBezTo>
                    <a:pt x="1597" y="3354"/>
                    <a:pt x="2786" y="3657"/>
                    <a:pt x="3089" y="4256"/>
                  </a:cubicBezTo>
                  <a:cubicBezTo>
                    <a:pt x="3280" y="4324"/>
                    <a:pt x="3394" y="4350"/>
                    <a:pt x="3464" y="4350"/>
                  </a:cubicBezTo>
                  <a:cubicBezTo>
                    <a:pt x="3683" y="4350"/>
                    <a:pt x="3479" y="4100"/>
                    <a:pt x="3843" y="4100"/>
                  </a:cubicBezTo>
                  <a:cubicBezTo>
                    <a:pt x="3865" y="4100"/>
                    <a:pt x="3888" y="4100"/>
                    <a:pt x="3913" y="4102"/>
                  </a:cubicBezTo>
                  <a:cubicBezTo>
                    <a:pt x="4292" y="4240"/>
                    <a:pt x="3925" y="4292"/>
                    <a:pt x="3956" y="4448"/>
                  </a:cubicBezTo>
                  <a:cubicBezTo>
                    <a:pt x="4247" y="4626"/>
                    <a:pt x="5088" y="4578"/>
                    <a:pt x="5147" y="5038"/>
                  </a:cubicBezTo>
                  <a:cubicBezTo>
                    <a:pt x="5779" y="5254"/>
                    <a:pt x="6548" y="5339"/>
                    <a:pt x="7239" y="5339"/>
                  </a:cubicBezTo>
                  <a:cubicBezTo>
                    <a:pt x="7480" y="5339"/>
                    <a:pt x="7712" y="5329"/>
                    <a:pt x="7925" y="5310"/>
                  </a:cubicBezTo>
                  <a:cubicBezTo>
                    <a:pt x="8327" y="5244"/>
                    <a:pt x="8043" y="4306"/>
                    <a:pt x="8725" y="4197"/>
                  </a:cubicBezTo>
                  <a:lnTo>
                    <a:pt x="8394" y="4100"/>
                  </a:lnTo>
                  <a:cubicBezTo>
                    <a:pt x="8505" y="3702"/>
                    <a:pt x="8640" y="3572"/>
                    <a:pt x="8647" y="3117"/>
                  </a:cubicBezTo>
                  <a:cubicBezTo>
                    <a:pt x="8602" y="3105"/>
                    <a:pt x="8563" y="3099"/>
                    <a:pt x="8529" y="3099"/>
                  </a:cubicBezTo>
                  <a:cubicBezTo>
                    <a:pt x="8320" y="3099"/>
                    <a:pt x="8288" y="3297"/>
                    <a:pt x="8077" y="3297"/>
                  </a:cubicBezTo>
                  <a:cubicBezTo>
                    <a:pt x="8043" y="3297"/>
                    <a:pt x="8005" y="3292"/>
                    <a:pt x="7960" y="3280"/>
                  </a:cubicBezTo>
                  <a:lnTo>
                    <a:pt x="7963" y="3280"/>
                  </a:lnTo>
                  <a:cubicBezTo>
                    <a:pt x="7792" y="3081"/>
                    <a:pt x="7678" y="2842"/>
                    <a:pt x="7714" y="2717"/>
                  </a:cubicBezTo>
                  <a:lnTo>
                    <a:pt x="7714" y="2717"/>
                  </a:lnTo>
                  <a:cubicBezTo>
                    <a:pt x="7878" y="2803"/>
                    <a:pt x="8012" y="2834"/>
                    <a:pt x="8130" y="2834"/>
                  </a:cubicBezTo>
                  <a:cubicBezTo>
                    <a:pt x="8427" y="2834"/>
                    <a:pt x="8618" y="2638"/>
                    <a:pt x="8919" y="2638"/>
                  </a:cubicBezTo>
                  <a:cubicBezTo>
                    <a:pt x="8952" y="2638"/>
                    <a:pt x="8986" y="2641"/>
                    <a:pt x="9021" y="2646"/>
                  </a:cubicBezTo>
                  <a:cubicBezTo>
                    <a:pt x="9147" y="2487"/>
                    <a:pt x="8694" y="1992"/>
                    <a:pt x="8862" y="1708"/>
                  </a:cubicBezTo>
                  <a:cubicBezTo>
                    <a:pt x="8391" y="1545"/>
                    <a:pt x="8050" y="1343"/>
                    <a:pt x="7664" y="1334"/>
                  </a:cubicBezTo>
                  <a:cubicBezTo>
                    <a:pt x="6980" y="1402"/>
                    <a:pt x="7176" y="1919"/>
                    <a:pt x="6812" y="2132"/>
                  </a:cubicBezTo>
                  <a:cubicBezTo>
                    <a:pt x="6738" y="2013"/>
                    <a:pt x="6222" y="1864"/>
                    <a:pt x="6352" y="1698"/>
                  </a:cubicBezTo>
                  <a:lnTo>
                    <a:pt x="6352" y="1698"/>
                  </a:lnTo>
                  <a:cubicBezTo>
                    <a:pt x="6305" y="1756"/>
                    <a:pt x="6234" y="1786"/>
                    <a:pt x="6148" y="1786"/>
                  </a:cubicBezTo>
                  <a:cubicBezTo>
                    <a:pt x="6035" y="1786"/>
                    <a:pt x="5899" y="1733"/>
                    <a:pt x="5763" y="1620"/>
                  </a:cubicBezTo>
                  <a:lnTo>
                    <a:pt x="5931" y="1447"/>
                  </a:lnTo>
                  <a:cubicBezTo>
                    <a:pt x="5747" y="1431"/>
                    <a:pt x="5544" y="1416"/>
                    <a:pt x="5358" y="1416"/>
                  </a:cubicBezTo>
                  <a:cubicBezTo>
                    <a:pt x="5172" y="1416"/>
                    <a:pt x="5004" y="1431"/>
                    <a:pt x="4891" y="1474"/>
                  </a:cubicBezTo>
                  <a:cubicBezTo>
                    <a:pt x="4858" y="1159"/>
                    <a:pt x="4441" y="782"/>
                    <a:pt x="4294" y="602"/>
                  </a:cubicBezTo>
                  <a:cubicBezTo>
                    <a:pt x="3837" y="353"/>
                    <a:pt x="3151" y="685"/>
                    <a:pt x="3020" y="114"/>
                  </a:cubicBezTo>
                  <a:cubicBezTo>
                    <a:pt x="3019" y="114"/>
                    <a:pt x="3018" y="114"/>
                    <a:pt x="3017" y="114"/>
                  </a:cubicBezTo>
                  <a:cubicBezTo>
                    <a:pt x="2738" y="114"/>
                    <a:pt x="2652" y="384"/>
                    <a:pt x="2352" y="420"/>
                  </a:cubicBezTo>
                  <a:lnTo>
                    <a:pt x="19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
            <p:cNvSpPr/>
            <p:nvPr/>
          </p:nvSpPr>
          <p:spPr>
            <a:xfrm>
              <a:off x="3493750" y="4945275"/>
              <a:ext cx="40925" cy="23525"/>
            </a:xfrm>
            <a:custGeom>
              <a:avLst/>
              <a:gdLst/>
              <a:ahLst/>
              <a:cxnLst/>
              <a:rect l="l" t="t" r="r" b="b"/>
              <a:pathLst>
                <a:path w="1637" h="941" extrusionOk="0">
                  <a:moveTo>
                    <a:pt x="684" y="1"/>
                  </a:moveTo>
                  <a:cubicBezTo>
                    <a:pt x="647" y="1"/>
                    <a:pt x="611" y="9"/>
                    <a:pt x="576" y="29"/>
                  </a:cubicBezTo>
                  <a:cubicBezTo>
                    <a:pt x="389" y="135"/>
                    <a:pt x="0" y="320"/>
                    <a:pt x="374" y="630"/>
                  </a:cubicBezTo>
                  <a:cubicBezTo>
                    <a:pt x="574" y="787"/>
                    <a:pt x="831" y="940"/>
                    <a:pt x="1069" y="940"/>
                  </a:cubicBezTo>
                  <a:cubicBezTo>
                    <a:pt x="1115" y="940"/>
                    <a:pt x="1161" y="934"/>
                    <a:pt x="1206" y="922"/>
                  </a:cubicBezTo>
                  <a:cubicBezTo>
                    <a:pt x="1324" y="754"/>
                    <a:pt x="1637" y="420"/>
                    <a:pt x="1158" y="206"/>
                  </a:cubicBezTo>
                  <a:cubicBezTo>
                    <a:pt x="1012" y="158"/>
                    <a:pt x="844" y="1"/>
                    <a:pt x="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
            <p:cNvSpPr/>
            <p:nvPr/>
          </p:nvSpPr>
          <p:spPr>
            <a:xfrm>
              <a:off x="3596350" y="5080775"/>
              <a:ext cx="42175" cy="28375"/>
            </a:xfrm>
            <a:custGeom>
              <a:avLst/>
              <a:gdLst/>
              <a:ahLst/>
              <a:cxnLst/>
              <a:rect l="l" t="t" r="r" b="b"/>
              <a:pathLst>
                <a:path w="1687" h="1135" extrusionOk="0">
                  <a:moveTo>
                    <a:pt x="772" y="1"/>
                  </a:moveTo>
                  <a:cubicBezTo>
                    <a:pt x="602" y="1"/>
                    <a:pt x="479" y="86"/>
                    <a:pt x="339" y="136"/>
                  </a:cubicBezTo>
                  <a:cubicBezTo>
                    <a:pt x="0" y="399"/>
                    <a:pt x="568" y="1048"/>
                    <a:pt x="1132" y="1121"/>
                  </a:cubicBezTo>
                  <a:cubicBezTo>
                    <a:pt x="1194" y="1130"/>
                    <a:pt x="1247" y="1134"/>
                    <a:pt x="1293" y="1134"/>
                  </a:cubicBezTo>
                  <a:cubicBezTo>
                    <a:pt x="1640" y="1134"/>
                    <a:pt x="1582" y="899"/>
                    <a:pt x="1686" y="683"/>
                  </a:cubicBezTo>
                  <a:cubicBezTo>
                    <a:pt x="1620" y="442"/>
                    <a:pt x="1284" y="236"/>
                    <a:pt x="947" y="30"/>
                  </a:cubicBezTo>
                  <a:cubicBezTo>
                    <a:pt x="883" y="9"/>
                    <a:pt x="825" y="1"/>
                    <a:pt x="7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
            <p:cNvSpPr/>
            <p:nvPr/>
          </p:nvSpPr>
          <p:spPr>
            <a:xfrm>
              <a:off x="3496275" y="4729250"/>
              <a:ext cx="63675" cy="43675"/>
            </a:xfrm>
            <a:custGeom>
              <a:avLst/>
              <a:gdLst/>
              <a:ahLst/>
              <a:cxnLst/>
              <a:rect l="l" t="t" r="r" b="b"/>
              <a:pathLst>
                <a:path w="2547" h="1747" extrusionOk="0">
                  <a:moveTo>
                    <a:pt x="639" y="1"/>
                  </a:moveTo>
                  <a:cubicBezTo>
                    <a:pt x="526" y="1"/>
                    <a:pt x="411" y="47"/>
                    <a:pt x="292" y="166"/>
                  </a:cubicBezTo>
                  <a:cubicBezTo>
                    <a:pt x="214" y="474"/>
                    <a:pt x="1" y="853"/>
                    <a:pt x="285" y="1160"/>
                  </a:cubicBezTo>
                  <a:cubicBezTo>
                    <a:pt x="399" y="1418"/>
                    <a:pt x="583" y="1481"/>
                    <a:pt x="791" y="1481"/>
                  </a:cubicBezTo>
                  <a:cubicBezTo>
                    <a:pt x="985" y="1481"/>
                    <a:pt x="1201" y="1426"/>
                    <a:pt x="1402" y="1426"/>
                  </a:cubicBezTo>
                  <a:cubicBezTo>
                    <a:pt x="1611" y="1426"/>
                    <a:pt x="1803" y="1486"/>
                    <a:pt x="1936" y="1729"/>
                  </a:cubicBezTo>
                  <a:cubicBezTo>
                    <a:pt x="1985" y="1741"/>
                    <a:pt x="2029" y="1746"/>
                    <a:pt x="2068" y="1746"/>
                  </a:cubicBezTo>
                  <a:cubicBezTo>
                    <a:pt x="2265" y="1746"/>
                    <a:pt x="2351" y="1614"/>
                    <a:pt x="2416" y="1501"/>
                  </a:cubicBezTo>
                  <a:cubicBezTo>
                    <a:pt x="2547" y="829"/>
                    <a:pt x="1408" y="1239"/>
                    <a:pt x="1602" y="497"/>
                  </a:cubicBezTo>
                  <a:cubicBezTo>
                    <a:pt x="1246" y="340"/>
                    <a:pt x="946" y="1"/>
                    <a:pt x="6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
            <p:cNvSpPr/>
            <p:nvPr/>
          </p:nvSpPr>
          <p:spPr>
            <a:xfrm>
              <a:off x="3542100" y="4874800"/>
              <a:ext cx="31525" cy="21350"/>
            </a:xfrm>
            <a:custGeom>
              <a:avLst/>
              <a:gdLst/>
              <a:ahLst/>
              <a:cxnLst/>
              <a:rect l="l" t="t" r="r" b="b"/>
              <a:pathLst>
                <a:path w="1261" h="854" extrusionOk="0">
                  <a:moveTo>
                    <a:pt x="421" y="1"/>
                  </a:moveTo>
                  <a:cubicBezTo>
                    <a:pt x="378" y="1"/>
                    <a:pt x="337" y="6"/>
                    <a:pt x="299" y="16"/>
                  </a:cubicBezTo>
                  <a:cubicBezTo>
                    <a:pt x="207" y="181"/>
                    <a:pt x="1" y="250"/>
                    <a:pt x="136" y="510"/>
                  </a:cubicBezTo>
                  <a:cubicBezTo>
                    <a:pt x="210" y="708"/>
                    <a:pt x="516" y="854"/>
                    <a:pt x="756" y="854"/>
                  </a:cubicBezTo>
                  <a:cubicBezTo>
                    <a:pt x="798" y="854"/>
                    <a:pt x="838" y="849"/>
                    <a:pt x="875" y="840"/>
                  </a:cubicBezTo>
                  <a:cubicBezTo>
                    <a:pt x="1029" y="743"/>
                    <a:pt x="1261" y="544"/>
                    <a:pt x="1062" y="316"/>
                  </a:cubicBezTo>
                  <a:cubicBezTo>
                    <a:pt x="967" y="147"/>
                    <a:pt x="663" y="1"/>
                    <a:pt x="4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
            <p:cNvSpPr/>
            <p:nvPr/>
          </p:nvSpPr>
          <p:spPr>
            <a:xfrm>
              <a:off x="3584800" y="4947700"/>
              <a:ext cx="22225" cy="14475"/>
            </a:xfrm>
            <a:custGeom>
              <a:avLst/>
              <a:gdLst/>
              <a:ahLst/>
              <a:cxnLst/>
              <a:rect l="l" t="t" r="r" b="b"/>
              <a:pathLst>
                <a:path w="889" h="579" extrusionOk="0">
                  <a:moveTo>
                    <a:pt x="296" y="1"/>
                  </a:moveTo>
                  <a:cubicBezTo>
                    <a:pt x="126" y="128"/>
                    <a:pt x="0" y="195"/>
                    <a:pt x="60" y="417"/>
                  </a:cubicBezTo>
                  <a:lnTo>
                    <a:pt x="543" y="578"/>
                  </a:lnTo>
                  <a:cubicBezTo>
                    <a:pt x="614" y="481"/>
                    <a:pt x="888" y="420"/>
                    <a:pt x="716" y="195"/>
                  </a:cubicBezTo>
                  <a:cubicBezTo>
                    <a:pt x="538" y="131"/>
                    <a:pt x="486"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
            <p:cNvSpPr/>
            <p:nvPr/>
          </p:nvSpPr>
          <p:spPr>
            <a:xfrm>
              <a:off x="3573950" y="4881225"/>
              <a:ext cx="26975" cy="20950"/>
            </a:xfrm>
            <a:custGeom>
              <a:avLst/>
              <a:gdLst/>
              <a:ahLst/>
              <a:cxnLst/>
              <a:rect l="l" t="t" r="r" b="b"/>
              <a:pathLst>
                <a:path w="1079" h="838" extrusionOk="0">
                  <a:moveTo>
                    <a:pt x="413" y="0"/>
                  </a:moveTo>
                  <a:cubicBezTo>
                    <a:pt x="171" y="64"/>
                    <a:pt x="1" y="225"/>
                    <a:pt x="10" y="455"/>
                  </a:cubicBezTo>
                  <a:cubicBezTo>
                    <a:pt x="261" y="621"/>
                    <a:pt x="335" y="815"/>
                    <a:pt x="602" y="817"/>
                  </a:cubicBezTo>
                  <a:cubicBezTo>
                    <a:pt x="664" y="831"/>
                    <a:pt x="716" y="838"/>
                    <a:pt x="760" y="838"/>
                  </a:cubicBezTo>
                  <a:cubicBezTo>
                    <a:pt x="1046" y="838"/>
                    <a:pt x="1019" y="569"/>
                    <a:pt x="1078" y="372"/>
                  </a:cubicBezTo>
                  <a:cubicBezTo>
                    <a:pt x="894" y="175"/>
                    <a:pt x="666" y="69"/>
                    <a:pt x="4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
            <p:cNvSpPr/>
            <p:nvPr/>
          </p:nvSpPr>
          <p:spPr>
            <a:xfrm>
              <a:off x="3615700" y="4945225"/>
              <a:ext cx="65775" cy="43225"/>
            </a:xfrm>
            <a:custGeom>
              <a:avLst/>
              <a:gdLst/>
              <a:ahLst/>
              <a:cxnLst/>
              <a:rect l="l" t="t" r="r" b="b"/>
              <a:pathLst>
                <a:path w="2631" h="1729" extrusionOk="0">
                  <a:moveTo>
                    <a:pt x="848" y="0"/>
                  </a:moveTo>
                  <a:cubicBezTo>
                    <a:pt x="763" y="156"/>
                    <a:pt x="680" y="313"/>
                    <a:pt x="394" y="339"/>
                  </a:cubicBezTo>
                  <a:cubicBezTo>
                    <a:pt x="536" y="500"/>
                    <a:pt x="391" y="592"/>
                    <a:pt x="332" y="718"/>
                  </a:cubicBezTo>
                  <a:cubicBezTo>
                    <a:pt x="0" y="1156"/>
                    <a:pt x="967" y="1326"/>
                    <a:pt x="1338" y="1679"/>
                  </a:cubicBezTo>
                  <a:cubicBezTo>
                    <a:pt x="1475" y="1713"/>
                    <a:pt x="1601" y="1729"/>
                    <a:pt x="1718" y="1729"/>
                  </a:cubicBezTo>
                  <a:cubicBezTo>
                    <a:pt x="2306" y="1729"/>
                    <a:pt x="2631" y="1334"/>
                    <a:pt x="2591" y="943"/>
                  </a:cubicBezTo>
                  <a:cubicBezTo>
                    <a:pt x="2362" y="651"/>
                    <a:pt x="1724" y="438"/>
                    <a:pt x="1907" y="161"/>
                  </a:cubicBezTo>
                  <a:cubicBezTo>
                    <a:pt x="1832" y="142"/>
                    <a:pt x="1747" y="138"/>
                    <a:pt x="1657" y="138"/>
                  </a:cubicBezTo>
                  <a:cubicBezTo>
                    <a:pt x="1586" y="138"/>
                    <a:pt x="1511" y="140"/>
                    <a:pt x="1435" y="140"/>
                  </a:cubicBezTo>
                  <a:cubicBezTo>
                    <a:pt x="1240" y="140"/>
                    <a:pt x="1035" y="123"/>
                    <a:pt x="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
            <p:cNvSpPr/>
            <p:nvPr/>
          </p:nvSpPr>
          <p:spPr>
            <a:xfrm>
              <a:off x="3700175" y="5081500"/>
              <a:ext cx="60000" cy="56800"/>
            </a:xfrm>
            <a:custGeom>
              <a:avLst/>
              <a:gdLst/>
              <a:ahLst/>
              <a:cxnLst/>
              <a:rect l="l" t="t" r="r" b="b"/>
              <a:pathLst>
                <a:path w="2400" h="2272" extrusionOk="0">
                  <a:moveTo>
                    <a:pt x="903" y="1"/>
                  </a:moveTo>
                  <a:lnTo>
                    <a:pt x="271" y="334"/>
                  </a:lnTo>
                  <a:cubicBezTo>
                    <a:pt x="389" y="607"/>
                    <a:pt x="320" y="749"/>
                    <a:pt x="82" y="749"/>
                  </a:cubicBezTo>
                  <a:cubicBezTo>
                    <a:pt x="57" y="749"/>
                    <a:pt x="30" y="747"/>
                    <a:pt x="1" y="744"/>
                  </a:cubicBezTo>
                  <a:lnTo>
                    <a:pt x="1" y="744"/>
                  </a:lnTo>
                  <a:cubicBezTo>
                    <a:pt x="1029" y="945"/>
                    <a:pt x="522" y="1900"/>
                    <a:pt x="1550" y="2264"/>
                  </a:cubicBezTo>
                  <a:cubicBezTo>
                    <a:pt x="1597" y="2269"/>
                    <a:pt x="1642" y="2271"/>
                    <a:pt x="1686" y="2271"/>
                  </a:cubicBezTo>
                  <a:cubicBezTo>
                    <a:pt x="2085" y="2271"/>
                    <a:pt x="2325" y="2089"/>
                    <a:pt x="2317" y="1805"/>
                  </a:cubicBezTo>
                  <a:cubicBezTo>
                    <a:pt x="1708" y="1405"/>
                    <a:pt x="2369" y="1230"/>
                    <a:pt x="2400" y="971"/>
                  </a:cubicBezTo>
                  <a:cubicBezTo>
                    <a:pt x="2066" y="870"/>
                    <a:pt x="1535" y="199"/>
                    <a:pt x="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
            <p:cNvSpPr/>
            <p:nvPr/>
          </p:nvSpPr>
          <p:spPr>
            <a:xfrm>
              <a:off x="3605150" y="4881675"/>
              <a:ext cx="32175" cy="20075"/>
            </a:xfrm>
            <a:custGeom>
              <a:avLst/>
              <a:gdLst/>
              <a:ahLst/>
              <a:cxnLst/>
              <a:rect l="l" t="t" r="r" b="b"/>
              <a:pathLst>
                <a:path w="1287" h="803" extrusionOk="0">
                  <a:moveTo>
                    <a:pt x="424" y="1"/>
                  </a:moveTo>
                  <a:cubicBezTo>
                    <a:pt x="372" y="1"/>
                    <a:pt x="320" y="3"/>
                    <a:pt x="271" y="8"/>
                  </a:cubicBezTo>
                  <a:cubicBezTo>
                    <a:pt x="1" y="98"/>
                    <a:pt x="18" y="456"/>
                    <a:pt x="280" y="657"/>
                  </a:cubicBezTo>
                  <a:cubicBezTo>
                    <a:pt x="448" y="771"/>
                    <a:pt x="620" y="803"/>
                    <a:pt x="785" y="803"/>
                  </a:cubicBezTo>
                  <a:cubicBezTo>
                    <a:pt x="965" y="803"/>
                    <a:pt x="1137" y="765"/>
                    <a:pt x="1287" y="754"/>
                  </a:cubicBezTo>
                  <a:cubicBezTo>
                    <a:pt x="1239" y="527"/>
                    <a:pt x="1083" y="297"/>
                    <a:pt x="1090" y="103"/>
                  </a:cubicBezTo>
                  <a:cubicBezTo>
                    <a:pt x="888" y="42"/>
                    <a:pt x="644" y="1"/>
                    <a:pt x="4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
            <p:cNvSpPr/>
            <p:nvPr/>
          </p:nvSpPr>
          <p:spPr>
            <a:xfrm>
              <a:off x="3628200" y="4860725"/>
              <a:ext cx="34175" cy="23550"/>
            </a:xfrm>
            <a:custGeom>
              <a:avLst/>
              <a:gdLst/>
              <a:ahLst/>
              <a:cxnLst/>
              <a:rect l="l" t="t" r="r" b="b"/>
              <a:pathLst>
                <a:path w="1367" h="942" extrusionOk="0">
                  <a:moveTo>
                    <a:pt x="855" y="1"/>
                  </a:moveTo>
                  <a:cubicBezTo>
                    <a:pt x="628" y="216"/>
                    <a:pt x="119" y="29"/>
                    <a:pt x="0" y="349"/>
                  </a:cubicBezTo>
                  <a:cubicBezTo>
                    <a:pt x="55" y="612"/>
                    <a:pt x="223" y="780"/>
                    <a:pt x="497" y="922"/>
                  </a:cubicBezTo>
                  <a:cubicBezTo>
                    <a:pt x="573" y="935"/>
                    <a:pt x="643" y="941"/>
                    <a:pt x="707" y="941"/>
                  </a:cubicBezTo>
                  <a:cubicBezTo>
                    <a:pt x="842" y="941"/>
                    <a:pt x="950" y="912"/>
                    <a:pt x="1030" y="851"/>
                  </a:cubicBezTo>
                  <a:cubicBezTo>
                    <a:pt x="952" y="524"/>
                    <a:pt x="1367" y="320"/>
                    <a:pt x="8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
            <p:cNvSpPr/>
            <p:nvPr/>
          </p:nvSpPr>
          <p:spPr>
            <a:xfrm>
              <a:off x="3628025" y="4737700"/>
              <a:ext cx="27200" cy="18550"/>
            </a:xfrm>
            <a:custGeom>
              <a:avLst/>
              <a:gdLst/>
              <a:ahLst/>
              <a:cxnLst/>
              <a:rect l="l" t="t" r="r" b="b"/>
              <a:pathLst>
                <a:path w="1088" h="742" extrusionOk="0">
                  <a:moveTo>
                    <a:pt x="593" y="1"/>
                  </a:moveTo>
                  <a:cubicBezTo>
                    <a:pt x="555" y="1"/>
                    <a:pt x="513" y="8"/>
                    <a:pt x="467" y="24"/>
                  </a:cubicBezTo>
                  <a:cubicBezTo>
                    <a:pt x="0" y="159"/>
                    <a:pt x="213" y="709"/>
                    <a:pt x="715" y="742"/>
                  </a:cubicBezTo>
                  <a:cubicBezTo>
                    <a:pt x="976" y="725"/>
                    <a:pt x="1087" y="569"/>
                    <a:pt x="1078" y="370"/>
                  </a:cubicBezTo>
                  <a:cubicBezTo>
                    <a:pt x="918" y="245"/>
                    <a:pt x="815" y="1"/>
                    <a:pt x="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
            <p:cNvSpPr/>
            <p:nvPr/>
          </p:nvSpPr>
          <p:spPr>
            <a:xfrm>
              <a:off x="3761450" y="4895600"/>
              <a:ext cx="18250" cy="11750"/>
            </a:xfrm>
            <a:custGeom>
              <a:avLst/>
              <a:gdLst/>
              <a:ahLst/>
              <a:cxnLst/>
              <a:rect l="l" t="t" r="r" b="b"/>
              <a:pathLst>
                <a:path w="730" h="470" extrusionOk="0">
                  <a:moveTo>
                    <a:pt x="231" y="0"/>
                  </a:moveTo>
                  <a:cubicBezTo>
                    <a:pt x="229" y="0"/>
                    <a:pt x="226" y="0"/>
                    <a:pt x="223" y="1"/>
                  </a:cubicBezTo>
                  <a:cubicBezTo>
                    <a:pt x="13" y="10"/>
                    <a:pt x="67" y="173"/>
                    <a:pt x="1" y="292"/>
                  </a:cubicBezTo>
                  <a:lnTo>
                    <a:pt x="519" y="469"/>
                  </a:lnTo>
                  <a:cubicBezTo>
                    <a:pt x="730" y="369"/>
                    <a:pt x="442" y="0"/>
                    <a:pt x="2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
            <p:cNvSpPr/>
            <p:nvPr/>
          </p:nvSpPr>
          <p:spPr>
            <a:xfrm>
              <a:off x="3845000" y="3996900"/>
              <a:ext cx="5225" cy="1850"/>
            </a:xfrm>
            <a:custGeom>
              <a:avLst/>
              <a:gdLst/>
              <a:ahLst/>
              <a:cxnLst/>
              <a:rect l="l" t="t" r="r" b="b"/>
              <a:pathLst>
                <a:path w="209" h="74" extrusionOk="0">
                  <a:moveTo>
                    <a:pt x="121" y="1"/>
                  </a:moveTo>
                  <a:cubicBezTo>
                    <a:pt x="111" y="1"/>
                    <a:pt x="101" y="3"/>
                    <a:pt x="90" y="10"/>
                  </a:cubicBezTo>
                  <a:cubicBezTo>
                    <a:pt x="83" y="47"/>
                    <a:pt x="0" y="29"/>
                    <a:pt x="36" y="74"/>
                  </a:cubicBezTo>
                  <a:lnTo>
                    <a:pt x="209" y="74"/>
                  </a:lnTo>
                  <a:cubicBezTo>
                    <a:pt x="183" y="36"/>
                    <a:pt x="155" y="1"/>
                    <a:pt x="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
            <p:cNvSpPr/>
            <p:nvPr/>
          </p:nvSpPr>
          <p:spPr>
            <a:xfrm>
              <a:off x="3858500" y="4573425"/>
              <a:ext cx="149675" cy="129025"/>
            </a:xfrm>
            <a:custGeom>
              <a:avLst/>
              <a:gdLst/>
              <a:ahLst/>
              <a:cxnLst/>
              <a:rect l="l" t="t" r="r" b="b"/>
              <a:pathLst>
                <a:path w="5987" h="5161" extrusionOk="0">
                  <a:moveTo>
                    <a:pt x="3732" y="0"/>
                  </a:moveTo>
                  <a:cubicBezTo>
                    <a:pt x="3775" y="114"/>
                    <a:pt x="3749" y="277"/>
                    <a:pt x="3640" y="317"/>
                  </a:cubicBezTo>
                  <a:cubicBezTo>
                    <a:pt x="3557" y="379"/>
                    <a:pt x="3465" y="405"/>
                    <a:pt x="3374" y="405"/>
                  </a:cubicBezTo>
                  <a:cubicBezTo>
                    <a:pt x="3160" y="405"/>
                    <a:pt x="2948" y="258"/>
                    <a:pt x="2859" y="74"/>
                  </a:cubicBezTo>
                  <a:cubicBezTo>
                    <a:pt x="2451" y="554"/>
                    <a:pt x="1466" y="142"/>
                    <a:pt x="1381" y="973"/>
                  </a:cubicBezTo>
                  <a:cubicBezTo>
                    <a:pt x="1319" y="1084"/>
                    <a:pt x="1241" y="1129"/>
                    <a:pt x="1153" y="1129"/>
                  </a:cubicBezTo>
                  <a:cubicBezTo>
                    <a:pt x="830" y="1129"/>
                    <a:pt x="366" y="529"/>
                    <a:pt x="0" y="325"/>
                  </a:cubicBezTo>
                  <a:lnTo>
                    <a:pt x="0" y="325"/>
                  </a:lnTo>
                  <a:cubicBezTo>
                    <a:pt x="183" y="732"/>
                    <a:pt x="1016" y="999"/>
                    <a:pt x="988" y="1537"/>
                  </a:cubicBezTo>
                  <a:lnTo>
                    <a:pt x="727" y="1483"/>
                  </a:lnTo>
                  <a:lnTo>
                    <a:pt x="727" y="1483"/>
                  </a:lnTo>
                  <a:cubicBezTo>
                    <a:pt x="801" y="1902"/>
                    <a:pt x="803" y="2274"/>
                    <a:pt x="1243" y="2664"/>
                  </a:cubicBezTo>
                  <a:lnTo>
                    <a:pt x="798" y="2574"/>
                  </a:lnTo>
                  <a:lnTo>
                    <a:pt x="798" y="2574"/>
                  </a:lnTo>
                  <a:cubicBezTo>
                    <a:pt x="1073" y="2761"/>
                    <a:pt x="1646" y="3046"/>
                    <a:pt x="1362" y="3389"/>
                  </a:cubicBezTo>
                  <a:cubicBezTo>
                    <a:pt x="1539" y="3988"/>
                    <a:pt x="2473" y="3981"/>
                    <a:pt x="2679" y="4523"/>
                  </a:cubicBezTo>
                  <a:cubicBezTo>
                    <a:pt x="2695" y="4527"/>
                    <a:pt x="2713" y="4528"/>
                    <a:pt x="2733" y="4528"/>
                  </a:cubicBezTo>
                  <a:cubicBezTo>
                    <a:pt x="2840" y="4528"/>
                    <a:pt x="2988" y="4480"/>
                    <a:pt x="3169" y="4464"/>
                  </a:cubicBezTo>
                  <a:cubicBezTo>
                    <a:pt x="3571" y="4587"/>
                    <a:pt x="3434" y="4919"/>
                    <a:pt x="3642" y="5160"/>
                  </a:cubicBezTo>
                  <a:lnTo>
                    <a:pt x="3581" y="4656"/>
                  </a:lnTo>
                  <a:cubicBezTo>
                    <a:pt x="3635" y="4599"/>
                    <a:pt x="3701" y="4576"/>
                    <a:pt x="3772" y="4576"/>
                  </a:cubicBezTo>
                  <a:cubicBezTo>
                    <a:pt x="4072" y="4576"/>
                    <a:pt x="4476" y="4980"/>
                    <a:pt x="4564" y="4980"/>
                  </a:cubicBezTo>
                  <a:cubicBezTo>
                    <a:pt x="4565" y="4980"/>
                    <a:pt x="4565" y="4980"/>
                    <a:pt x="4566" y="4980"/>
                  </a:cubicBezTo>
                  <a:cubicBezTo>
                    <a:pt x="4590" y="4888"/>
                    <a:pt x="4315" y="4627"/>
                    <a:pt x="4481" y="4535"/>
                  </a:cubicBezTo>
                  <a:cubicBezTo>
                    <a:pt x="4829" y="4481"/>
                    <a:pt x="5385" y="4455"/>
                    <a:pt x="5409" y="3964"/>
                  </a:cubicBezTo>
                  <a:lnTo>
                    <a:pt x="5222" y="3851"/>
                  </a:lnTo>
                  <a:cubicBezTo>
                    <a:pt x="5473" y="3517"/>
                    <a:pt x="5603" y="2948"/>
                    <a:pt x="5987" y="2847"/>
                  </a:cubicBezTo>
                  <a:cubicBezTo>
                    <a:pt x="5938" y="2813"/>
                    <a:pt x="5906" y="2801"/>
                    <a:pt x="5884" y="2801"/>
                  </a:cubicBezTo>
                  <a:cubicBezTo>
                    <a:pt x="5820" y="2801"/>
                    <a:pt x="5835" y="2902"/>
                    <a:pt x="5775" y="2902"/>
                  </a:cubicBezTo>
                  <a:cubicBezTo>
                    <a:pt x="5759" y="2902"/>
                    <a:pt x="5736" y="2895"/>
                    <a:pt x="5705" y="2875"/>
                  </a:cubicBezTo>
                  <a:cubicBezTo>
                    <a:pt x="5468" y="2551"/>
                    <a:pt x="5198" y="1712"/>
                    <a:pt x="4950" y="1108"/>
                  </a:cubicBezTo>
                  <a:cubicBezTo>
                    <a:pt x="4403" y="940"/>
                    <a:pt x="3962" y="192"/>
                    <a:pt x="37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
            <p:cNvSpPr/>
            <p:nvPr/>
          </p:nvSpPr>
          <p:spPr>
            <a:xfrm>
              <a:off x="3859850" y="4597750"/>
              <a:ext cx="8850" cy="6125"/>
            </a:xfrm>
            <a:custGeom>
              <a:avLst/>
              <a:gdLst/>
              <a:ahLst/>
              <a:cxnLst/>
              <a:rect l="l" t="t" r="r" b="b"/>
              <a:pathLst>
                <a:path w="354" h="245" extrusionOk="0">
                  <a:moveTo>
                    <a:pt x="36" y="0"/>
                  </a:moveTo>
                  <a:cubicBezTo>
                    <a:pt x="24" y="0"/>
                    <a:pt x="12" y="2"/>
                    <a:pt x="1" y="8"/>
                  </a:cubicBezTo>
                  <a:lnTo>
                    <a:pt x="354" y="244"/>
                  </a:lnTo>
                  <a:lnTo>
                    <a:pt x="351" y="211"/>
                  </a:lnTo>
                  <a:cubicBezTo>
                    <a:pt x="248" y="160"/>
                    <a:pt x="134" y="0"/>
                    <a:pt x="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
            <p:cNvSpPr/>
            <p:nvPr/>
          </p:nvSpPr>
          <p:spPr>
            <a:xfrm>
              <a:off x="3889100" y="4664400"/>
              <a:ext cx="5525" cy="4175"/>
            </a:xfrm>
            <a:custGeom>
              <a:avLst/>
              <a:gdLst/>
              <a:ahLst/>
              <a:cxnLst/>
              <a:rect l="l" t="t" r="r" b="b"/>
              <a:pathLst>
                <a:path w="221" h="167" extrusionOk="0">
                  <a:moveTo>
                    <a:pt x="57" y="1"/>
                  </a:moveTo>
                  <a:lnTo>
                    <a:pt x="57" y="1"/>
                  </a:lnTo>
                  <a:cubicBezTo>
                    <a:pt x="1" y="122"/>
                    <a:pt x="112" y="145"/>
                    <a:pt x="221" y="167"/>
                  </a:cubicBezTo>
                  <a:cubicBezTo>
                    <a:pt x="209" y="63"/>
                    <a:pt x="98" y="41"/>
                    <a:pt x="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
            <p:cNvSpPr/>
            <p:nvPr/>
          </p:nvSpPr>
          <p:spPr>
            <a:xfrm>
              <a:off x="3923050" y="5151250"/>
              <a:ext cx="11675" cy="6300"/>
            </a:xfrm>
            <a:custGeom>
              <a:avLst/>
              <a:gdLst/>
              <a:ahLst/>
              <a:cxnLst/>
              <a:rect l="l" t="t" r="r" b="b"/>
              <a:pathLst>
                <a:path w="467" h="252" extrusionOk="0">
                  <a:moveTo>
                    <a:pt x="137" y="1"/>
                  </a:moveTo>
                  <a:cubicBezTo>
                    <a:pt x="21" y="1"/>
                    <a:pt x="1" y="116"/>
                    <a:pt x="70" y="242"/>
                  </a:cubicBezTo>
                  <a:cubicBezTo>
                    <a:pt x="83" y="237"/>
                    <a:pt x="100" y="235"/>
                    <a:pt x="121" y="235"/>
                  </a:cubicBezTo>
                  <a:cubicBezTo>
                    <a:pt x="182" y="235"/>
                    <a:pt x="271" y="252"/>
                    <a:pt x="335" y="252"/>
                  </a:cubicBezTo>
                  <a:cubicBezTo>
                    <a:pt x="425" y="252"/>
                    <a:pt x="466" y="219"/>
                    <a:pt x="317" y="59"/>
                  </a:cubicBezTo>
                  <a:cubicBezTo>
                    <a:pt x="242" y="18"/>
                    <a:pt x="183"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
            <p:cNvSpPr/>
            <p:nvPr/>
          </p:nvSpPr>
          <p:spPr>
            <a:xfrm>
              <a:off x="3913250" y="4680100"/>
              <a:ext cx="3475" cy="2400"/>
            </a:xfrm>
            <a:custGeom>
              <a:avLst/>
              <a:gdLst/>
              <a:ahLst/>
              <a:cxnLst/>
              <a:rect l="l" t="t" r="r" b="b"/>
              <a:pathLst>
                <a:path w="139" h="96" extrusionOk="0">
                  <a:moveTo>
                    <a:pt x="65" y="1"/>
                  </a:moveTo>
                  <a:cubicBezTo>
                    <a:pt x="31" y="27"/>
                    <a:pt x="1" y="55"/>
                    <a:pt x="41" y="95"/>
                  </a:cubicBezTo>
                  <a:lnTo>
                    <a:pt x="138" y="17"/>
                  </a:lnTo>
                  <a:lnTo>
                    <a:pt x="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
            <p:cNvSpPr/>
            <p:nvPr/>
          </p:nvSpPr>
          <p:spPr>
            <a:xfrm>
              <a:off x="3929350" y="4562225"/>
              <a:ext cx="4775" cy="4650"/>
            </a:xfrm>
            <a:custGeom>
              <a:avLst/>
              <a:gdLst/>
              <a:ahLst/>
              <a:cxnLst/>
              <a:rect l="l" t="t" r="r" b="b"/>
              <a:pathLst>
                <a:path w="191" h="186" extrusionOk="0">
                  <a:moveTo>
                    <a:pt x="145" y="1"/>
                  </a:moveTo>
                  <a:cubicBezTo>
                    <a:pt x="110" y="27"/>
                    <a:pt x="1" y="36"/>
                    <a:pt x="81" y="157"/>
                  </a:cubicBezTo>
                  <a:cubicBezTo>
                    <a:pt x="112" y="177"/>
                    <a:pt x="131" y="186"/>
                    <a:pt x="143" y="186"/>
                  </a:cubicBezTo>
                  <a:cubicBezTo>
                    <a:pt x="191" y="186"/>
                    <a:pt x="119" y="50"/>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
            <p:cNvSpPr/>
            <p:nvPr/>
          </p:nvSpPr>
          <p:spPr>
            <a:xfrm>
              <a:off x="3956900" y="4537425"/>
              <a:ext cx="4700" cy="1625"/>
            </a:xfrm>
            <a:custGeom>
              <a:avLst/>
              <a:gdLst/>
              <a:ahLst/>
              <a:cxnLst/>
              <a:rect l="l" t="t" r="r" b="b"/>
              <a:pathLst>
                <a:path w="188" h="65" extrusionOk="0">
                  <a:moveTo>
                    <a:pt x="76" y="0"/>
                  </a:moveTo>
                  <a:cubicBezTo>
                    <a:pt x="40" y="29"/>
                    <a:pt x="0" y="17"/>
                    <a:pt x="40" y="62"/>
                  </a:cubicBezTo>
                  <a:lnTo>
                    <a:pt x="187" y="64"/>
                  </a:lnTo>
                  <a:cubicBezTo>
                    <a:pt x="187" y="29"/>
                    <a:pt x="114" y="10"/>
                    <a:pt x="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
            <p:cNvSpPr/>
            <p:nvPr/>
          </p:nvSpPr>
          <p:spPr>
            <a:xfrm>
              <a:off x="3990800" y="4591875"/>
              <a:ext cx="3650" cy="3000"/>
            </a:xfrm>
            <a:custGeom>
              <a:avLst/>
              <a:gdLst/>
              <a:ahLst/>
              <a:cxnLst/>
              <a:rect l="l" t="t" r="r" b="b"/>
              <a:pathLst>
                <a:path w="146" h="120" extrusionOk="0">
                  <a:moveTo>
                    <a:pt x="72" y="1"/>
                  </a:moveTo>
                  <a:cubicBezTo>
                    <a:pt x="1" y="18"/>
                    <a:pt x="1" y="51"/>
                    <a:pt x="6" y="119"/>
                  </a:cubicBezTo>
                  <a:lnTo>
                    <a:pt x="145" y="20"/>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
            <p:cNvSpPr/>
            <p:nvPr/>
          </p:nvSpPr>
          <p:spPr>
            <a:xfrm>
              <a:off x="4053675" y="4575850"/>
              <a:ext cx="46800" cy="43800"/>
            </a:xfrm>
            <a:custGeom>
              <a:avLst/>
              <a:gdLst/>
              <a:ahLst/>
              <a:cxnLst/>
              <a:rect l="l" t="t" r="r" b="b"/>
              <a:pathLst>
                <a:path w="1872" h="1752" extrusionOk="0">
                  <a:moveTo>
                    <a:pt x="891" y="0"/>
                  </a:moveTo>
                  <a:cubicBezTo>
                    <a:pt x="749" y="353"/>
                    <a:pt x="20" y="95"/>
                    <a:pt x="202" y="573"/>
                  </a:cubicBezTo>
                  <a:cubicBezTo>
                    <a:pt x="194" y="572"/>
                    <a:pt x="187" y="572"/>
                    <a:pt x="180" y="572"/>
                  </a:cubicBezTo>
                  <a:cubicBezTo>
                    <a:pt x="1" y="572"/>
                    <a:pt x="308" y="972"/>
                    <a:pt x="92" y="972"/>
                  </a:cubicBezTo>
                  <a:cubicBezTo>
                    <a:pt x="68" y="972"/>
                    <a:pt x="38" y="968"/>
                    <a:pt x="1" y="957"/>
                  </a:cubicBezTo>
                  <a:lnTo>
                    <a:pt x="1" y="957"/>
                  </a:lnTo>
                  <a:cubicBezTo>
                    <a:pt x="467" y="1191"/>
                    <a:pt x="269" y="1573"/>
                    <a:pt x="801" y="1727"/>
                  </a:cubicBezTo>
                  <a:cubicBezTo>
                    <a:pt x="872" y="1743"/>
                    <a:pt x="937" y="1751"/>
                    <a:pt x="997" y="1751"/>
                  </a:cubicBezTo>
                  <a:cubicBezTo>
                    <a:pt x="1481" y="1751"/>
                    <a:pt x="1655" y="1250"/>
                    <a:pt x="1872" y="862"/>
                  </a:cubicBezTo>
                  <a:lnTo>
                    <a:pt x="1872" y="862"/>
                  </a:lnTo>
                  <a:lnTo>
                    <a:pt x="1628" y="957"/>
                  </a:lnTo>
                  <a:cubicBezTo>
                    <a:pt x="1483" y="812"/>
                    <a:pt x="1299" y="315"/>
                    <a:pt x="1547" y="187"/>
                  </a:cubicBezTo>
                  <a:cubicBezTo>
                    <a:pt x="1492" y="164"/>
                    <a:pt x="1457" y="155"/>
                    <a:pt x="1435" y="155"/>
                  </a:cubicBezTo>
                  <a:cubicBezTo>
                    <a:pt x="1331" y="155"/>
                    <a:pt x="1534" y="376"/>
                    <a:pt x="1301" y="419"/>
                  </a:cubicBezTo>
                  <a:cubicBezTo>
                    <a:pt x="1274" y="431"/>
                    <a:pt x="1248" y="436"/>
                    <a:pt x="1223" y="436"/>
                  </a:cubicBezTo>
                  <a:cubicBezTo>
                    <a:pt x="1024" y="436"/>
                    <a:pt x="891" y="112"/>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
            <p:cNvSpPr/>
            <p:nvPr/>
          </p:nvSpPr>
          <p:spPr>
            <a:xfrm>
              <a:off x="4075950" y="4574900"/>
              <a:ext cx="375" cy="975"/>
            </a:xfrm>
            <a:custGeom>
              <a:avLst/>
              <a:gdLst/>
              <a:ahLst/>
              <a:cxnLst/>
              <a:rect l="l" t="t" r="r" b="b"/>
              <a:pathLst>
                <a:path w="15" h="39" extrusionOk="0">
                  <a:moveTo>
                    <a:pt x="15" y="0"/>
                  </a:moveTo>
                  <a:lnTo>
                    <a:pt x="15" y="0"/>
                  </a:lnTo>
                  <a:cubicBezTo>
                    <a:pt x="5" y="3"/>
                    <a:pt x="0" y="17"/>
                    <a:pt x="0" y="38"/>
                  </a:cubicBezTo>
                  <a:cubicBezTo>
                    <a:pt x="5" y="26"/>
                    <a:pt x="12" y="15"/>
                    <a:pt x="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
            <p:cNvSpPr/>
            <p:nvPr/>
          </p:nvSpPr>
          <p:spPr>
            <a:xfrm>
              <a:off x="4073050" y="4768975"/>
              <a:ext cx="11875" cy="9500"/>
            </a:xfrm>
            <a:custGeom>
              <a:avLst/>
              <a:gdLst/>
              <a:ahLst/>
              <a:cxnLst/>
              <a:rect l="l" t="t" r="r" b="b"/>
              <a:pathLst>
                <a:path w="475" h="380" extrusionOk="0">
                  <a:moveTo>
                    <a:pt x="178" y="1"/>
                  </a:moveTo>
                  <a:cubicBezTo>
                    <a:pt x="160" y="1"/>
                    <a:pt x="142" y="4"/>
                    <a:pt x="126" y="12"/>
                  </a:cubicBezTo>
                  <a:cubicBezTo>
                    <a:pt x="0" y="190"/>
                    <a:pt x="167" y="380"/>
                    <a:pt x="319" y="380"/>
                  </a:cubicBezTo>
                  <a:cubicBezTo>
                    <a:pt x="373" y="380"/>
                    <a:pt x="425" y="356"/>
                    <a:pt x="462" y="298"/>
                  </a:cubicBezTo>
                  <a:cubicBezTo>
                    <a:pt x="474" y="162"/>
                    <a:pt x="305" y="1"/>
                    <a:pt x="1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
            <p:cNvSpPr/>
            <p:nvPr/>
          </p:nvSpPr>
          <p:spPr>
            <a:xfrm>
              <a:off x="4069250" y="4520575"/>
              <a:ext cx="10025" cy="8350"/>
            </a:xfrm>
            <a:custGeom>
              <a:avLst/>
              <a:gdLst/>
              <a:ahLst/>
              <a:cxnLst/>
              <a:rect l="l" t="t" r="r" b="b"/>
              <a:pathLst>
                <a:path w="401" h="334" extrusionOk="0">
                  <a:moveTo>
                    <a:pt x="160" y="0"/>
                  </a:moveTo>
                  <a:cubicBezTo>
                    <a:pt x="117" y="0"/>
                    <a:pt x="75" y="6"/>
                    <a:pt x="41" y="6"/>
                  </a:cubicBezTo>
                  <a:cubicBezTo>
                    <a:pt x="77" y="87"/>
                    <a:pt x="41" y="144"/>
                    <a:pt x="1" y="203"/>
                  </a:cubicBezTo>
                  <a:cubicBezTo>
                    <a:pt x="77" y="279"/>
                    <a:pt x="173" y="333"/>
                    <a:pt x="253" y="333"/>
                  </a:cubicBezTo>
                  <a:cubicBezTo>
                    <a:pt x="324" y="333"/>
                    <a:pt x="382" y="290"/>
                    <a:pt x="401" y="182"/>
                  </a:cubicBezTo>
                  <a:cubicBezTo>
                    <a:pt x="354" y="26"/>
                    <a:pt x="254"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
            <p:cNvSpPr/>
            <p:nvPr/>
          </p:nvSpPr>
          <p:spPr>
            <a:xfrm>
              <a:off x="4283275" y="4546600"/>
              <a:ext cx="2150" cy="6950"/>
            </a:xfrm>
            <a:custGeom>
              <a:avLst/>
              <a:gdLst/>
              <a:ahLst/>
              <a:cxnLst/>
              <a:rect l="l" t="t" r="r" b="b"/>
              <a:pathLst>
                <a:path w="86" h="278" extrusionOk="0">
                  <a:moveTo>
                    <a:pt x="5" y="0"/>
                  </a:moveTo>
                  <a:cubicBezTo>
                    <a:pt x="1" y="86"/>
                    <a:pt x="41" y="183"/>
                    <a:pt x="86" y="277"/>
                  </a:cubicBezTo>
                  <a:cubicBezTo>
                    <a:pt x="74" y="192"/>
                    <a:pt x="50" y="102"/>
                    <a:pt x="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
            <p:cNvSpPr/>
            <p:nvPr/>
          </p:nvSpPr>
          <p:spPr>
            <a:xfrm>
              <a:off x="4263500" y="4553525"/>
              <a:ext cx="75450" cy="83850"/>
            </a:xfrm>
            <a:custGeom>
              <a:avLst/>
              <a:gdLst/>
              <a:ahLst/>
              <a:cxnLst/>
              <a:rect l="l" t="t" r="r" b="b"/>
              <a:pathLst>
                <a:path w="3018" h="3354" extrusionOk="0">
                  <a:moveTo>
                    <a:pt x="877" y="0"/>
                  </a:moveTo>
                  <a:lnTo>
                    <a:pt x="877" y="0"/>
                  </a:lnTo>
                  <a:cubicBezTo>
                    <a:pt x="938" y="524"/>
                    <a:pt x="441" y="787"/>
                    <a:pt x="623" y="1213"/>
                  </a:cubicBezTo>
                  <a:lnTo>
                    <a:pt x="621" y="1213"/>
                  </a:lnTo>
                  <a:cubicBezTo>
                    <a:pt x="1" y="1279"/>
                    <a:pt x="1282" y="2271"/>
                    <a:pt x="756" y="2608"/>
                  </a:cubicBezTo>
                  <a:cubicBezTo>
                    <a:pt x="777" y="2606"/>
                    <a:pt x="798" y="2605"/>
                    <a:pt x="820" y="2605"/>
                  </a:cubicBezTo>
                  <a:cubicBezTo>
                    <a:pt x="1206" y="2605"/>
                    <a:pt x="1572" y="2940"/>
                    <a:pt x="1947" y="3126"/>
                  </a:cubicBezTo>
                  <a:cubicBezTo>
                    <a:pt x="1857" y="2885"/>
                    <a:pt x="2184" y="3055"/>
                    <a:pt x="2227" y="2901"/>
                  </a:cubicBezTo>
                  <a:cubicBezTo>
                    <a:pt x="2449" y="3131"/>
                    <a:pt x="2309" y="3245"/>
                    <a:pt x="2572" y="3354"/>
                  </a:cubicBezTo>
                  <a:lnTo>
                    <a:pt x="2475" y="3280"/>
                  </a:lnTo>
                  <a:cubicBezTo>
                    <a:pt x="2371" y="2688"/>
                    <a:pt x="2639" y="2733"/>
                    <a:pt x="2989" y="2504"/>
                  </a:cubicBezTo>
                  <a:lnTo>
                    <a:pt x="2857" y="2482"/>
                  </a:lnTo>
                  <a:cubicBezTo>
                    <a:pt x="2743" y="2155"/>
                    <a:pt x="2833" y="1850"/>
                    <a:pt x="3018" y="1687"/>
                  </a:cubicBezTo>
                  <a:cubicBezTo>
                    <a:pt x="2549" y="1140"/>
                    <a:pt x="2402" y="834"/>
                    <a:pt x="2101" y="325"/>
                  </a:cubicBezTo>
                  <a:cubicBezTo>
                    <a:pt x="2025" y="408"/>
                    <a:pt x="1930" y="438"/>
                    <a:pt x="1827" y="438"/>
                  </a:cubicBezTo>
                  <a:cubicBezTo>
                    <a:pt x="1564" y="438"/>
                    <a:pt x="1246" y="245"/>
                    <a:pt x="1051" y="245"/>
                  </a:cubicBezTo>
                  <a:cubicBezTo>
                    <a:pt x="1022" y="245"/>
                    <a:pt x="997" y="249"/>
                    <a:pt x="974" y="259"/>
                  </a:cubicBezTo>
                  <a:cubicBezTo>
                    <a:pt x="971" y="192"/>
                    <a:pt x="922" y="98"/>
                    <a:pt x="8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
            <p:cNvSpPr/>
            <p:nvPr/>
          </p:nvSpPr>
          <p:spPr>
            <a:xfrm>
              <a:off x="4279725" y="4643525"/>
              <a:ext cx="9775" cy="8825"/>
            </a:xfrm>
            <a:custGeom>
              <a:avLst/>
              <a:gdLst/>
              <a:ahLst/>
              <a:cxnLst/>
              <a:rect l="l" t="t" r="r" b="b"/>
              <a:pathLst>
                <a:path w="391" h="353" extrusionOk="0">
                  <a:moveTo>
                    <a:pt x="93" y="1"/>
                  </a:moveTo>
                  <a:cubicBezTo>
                    <a:pt x="58" y="1"/>
                    <a:pt x="26" y="7"/>
                    <a:pt x="3" y="21"/>
                  </a:cubicBezTo>
                  <a:cubicBezTo>
                    <a:pt x="0" y="156"/>
                    <a:pt x="95" y="294"/>
                    <a:pt x="228" y="348"/>
                  </a:cubicBezTo>
                  <a:cubicBezTo>
                    <a:pt x="242" y="351"/>
                    <a:pt x="254" y="352"/>
                    <a:pt x="265" y="352"/>
                  </a:cubicBezTo>
                  <a:cubicBezTo>
                    <a:pt x="391" y="352"/>
                    <a:pt x="362" y="191"/>
                    <a:pt x="304" y="73"/>
                  </a:cubicBezTo>
                  <a:cubicBezTo>
                    <a:pt x="238" y="25"/>
                    <a:pt x="159" y="1"/>
                    <a:pt x="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
            <p:cNvSpPr/>
            <p:nvPr/>
          </p:nvSpPr>
          <p:spPr>
            <a:xfrm>
              <a:off x="4315550" y="4553700"/>
              <a:ext cx="2625" cy="3625"/>
            </a:xfrm>
            <a:custGeom>
              <a:avLst/>
              <a:gdLst/>
              <a:ahLst/>
              <a:cxnLst/>
              <a:rect l="l" t="t" r="r" b="b"/>
              <a:pathLst>
                <a:path w="105" h="145" extrusionOk="0">
                  <a:moveTo>
                    <a:pt x="12" y="1"/>
                  </a:moveTo>
                  <a:lnTo>
                    <a:pt x="0" y="133"/>
                  </a:lnTo>
                  <a:lnTo>
                    <a:pt x="104" y="145"/>
                  </a:lnTo>
                  <a:lnTo>
                    <a:pt x="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
            <p:cNvSpPr/>
            <p:nvPr/>
          </p:nvSpPr>
          <p:spPr>
            <a:xfrm>
              <a:off x="4346800" y="4612550"/>
              <a:ext cx="2575" cy="1275"/>
            </a:xfrm>
            <a:custGeom>
              <a:avLst/>
              <a:gdLst/>
              <a:ahLst/>
              <a:cxnLst/>
              <a:rect l="l" t="t" r="r" b="b"/>
              <a:pathLst>
                <a:path w="103" h="51" extrusionOk="0">
                  <a:moveTo>
                    <a:pt x="38" y="0"/>
                  </a:moveTo>
                  <a:lnTo>
                    <a:pt x="1" y="50"/>
                  </a:lnTo>
                  <a:lnTo>
                    <a:pt x="102" y="27"/>
                  </a:lnTo>
                  <a:lnTo>
                    <a:pt x="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
            <p:cNvSpPr/>
            <p:nvPr/>
          </p:nvSpPr>
          <p:spPr>
            <a:xfrm>
              <a:off x="4382025" y="4586925"/>
              <a:ext cx="725" cy="1250"/>
            </a:xfrm>
            <a:custGeom>
              <a:avLst/>
              <a:gdLst/>
              <a:ahLst/>
              <a:cxnLst/>
              <a:rect l="l" t="t" r="r" b="b"/>
              <a:pathLst>
                <a:path w="29" h="50" extrusionOk="0">
                  <a:moveTo>
                    <a:pt x="1" y="0"/>
                  </a:moveTo>
                  <a:lnTo>
                    <a:pt x="1" y="0"/>
                  </a:lnTo>
                  <a:cubicBezTo>
                    <a:pt x="8" y="21"/>
                    <a:pt x="15" y="38"/>
                    <a:pt x="29" y="50"/>
                  </a:cubicBezTo>
                  <a:cubicBezTo>
                    <a:pt x="17" y="36"/>
                    <a:pt x="8" y="1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
            <p:cNvSpPr/>
            <p:nvPr/>
          </p:nvSpPr>
          <p:spPr>
            <a:xfrm>
              <a:off x="4377950" y="4577200"/>
              <a:ext cx="4350" cy="9750"/>
            </a:xfrm>
            <a:custGeom>
              <a:avLst/>
              <a:gdLst/>
              <a:ahLst/>
              <a:cxnLst/>
              <a:rect l="l" t="t" r="r" b="b"/>
              <a:pathLst>
                <a:path w="174" h="390" extrusionOk="0">
                  <a:moveTo>
                    <a:pt x="0" y="1"/>
                  </a:moveTo>
                  <a:cubicBezTo>
                    <a:pt x="76" y="126"/>
                    <a:pt x="100" y="278"/>
                    <a:pt x="164" y="389"/>
                  </a:cubicBezTo>
                  <a:cubicBezTo>
                    <a:pt x="123" y="268"/>
                    <a:pt x="173" y="20"/>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
            <p:cNvSpPr/>
            <p:nvPr/>
          </p:nvSpPr>
          <p:spPr>
            <a:xfrm>
              <a:off x="4376350" y="4575675"/>
              <a:ext cx="118775" cy="120150"/>
            </a:xfrm>
            <a:custGeom>
              <a:avLst/>
              <a:gdLst/>
              <a:ahLst/>
              <a:cxnLst/>
              <a:rect l="l" t="t" r="r" b="b"/>
              <a:pathLst>
                <a:path w="4751" h="4806" extrusionOk="0">
                  <a:moveTo>
                    <a:pt x="1781" y="0"/>
                  </a:moveTo>
                  <a:cubicBezTo>
                    <a:pt x="1277" y="150"/>
                    <a:pt x="986" y="623"/>
                    <a:pt x="486" y="623"/>
                  </a:cubicBezTo>
                  <a:cubicBezTo>
                    <a:pt x="441" y="623"/>
                    <a:pt x="395" y="619"/>
                    <a:pt x="346" y="611"/>
                  </a:cubicBezTo>
                  <a:lnTo>
                    <a:pt x="346" y="611"/>
                  </a:lnTo>
                  <a:cubicBezTo>
                    <a:pt x="323" y="852"/>
                    <a:pt x="596" y="1425"/>
                    <a:pt x="296" y="1425"/>
                  </a:cubicBezTo>
                  <a:cubicBezTo>
                    <a:pt x="262" y="1425"/>
                    <a:pt x="222" y="1417"/>
                    <a:pt x="173" y="1402"/>
                  </a:cubicBezTo>
                  <a:lnTo>
                    <a:pt x="173" y="1402"/>
                  </a:lnTo>
                  <a:cubicBezTo>
                    <a:pt x="299" y="1494"/>
                    <a:pt x="453" y="1634"/>
                    <a:pt x="441" y="1769"/>
                  </a:cubicBezTo>
                  <a:cubicBezTo>
                    <a:pt x="422" y="1876"/>
                    <a:pt x="384" y="1910"/>
                    <a:pt x="338" y="1910"/>
                  </a:cubicBezTo>
                  <a:cubicBezTo>
                    <a:pt x="256" y="1910"/>
                    <a:pt x="148" y="1807"/>
                    <a:pt x="67" y="1807"/>
                  </a:cubicBezTo>
                  <a:cubicBezTo>
                    <a:pt x="42" y="1807"/>
                    <a:pt x="19" y="1817"/>
                    <a:pt x="0" y="1843"/>
                  </a:cubicBezTo>
                  <a:lnTo>
                    <a:pt x="372" y="2219"/>
                  </a:lnTo>
                  <a:cubicBezTo>
                    <a:pt x="171" y="2681"/>
                    <a:pt x="706" y="3062"/>
                    <a:pt x="547" y="3469"/>
                  </a:cubicBezTo>
                  <a:cubicBezTo>
                    <a:pt x="1281" y="3742"/>
                    <a:pt x="1862" y="4770"/>
                    <a:pt x="2660" y="4791"/>
                  </a:cubicBezTo>
                  <a:lnTo>
                    <a:pt x="2631" y="4741"/>
                  </a:lnTo>
                  <a:lnTo>
                    <a:pt x="2631" y="4741"/>
                  </a:lnTo>
                  <a:cubicBezTo>
                    <a:pt x="2642" y="4742"/>
                    <a:pt x="2652" y="4742"/>
                    <a:pt x="2662" y="4742"/>
                  </a:cubicBezTo>
                  <a:cubicBezTo>
                    <a:pt x="2927" y="4742"/>
                    <a:pt x="3102" y="4613"/>
                    <a:pt x="3317" y="4613"/>
                  </a:cubicBezTo>
                  <a:cubicBezTo>
                    <a:pt x="3446" y="4613"/>
                    <a:pt x="3589" y="4659"/>
                    <a:pt x="3775" y="4805"/>
                  </a:cubicBezTo>
                  <a:cubicBezTo>
                    <a:pt x="3668" y="4199"/>
                    <a:pt x="4604" y="4445"/>
                    <a:pt x="4381" y="3775"/>
                  </a:cubicBezTo>
                  <a:lnTo>
                    <a:pt x="4381" y="3775"/>
                  </a:lnTo>
                  <a:cubicBezTo>
                    <a:pt x="4385" y="3775"/>
                    <a:pt x="4388" y="3775"/>
                    <a:pt x="4392" y="3775"/>
                  </a:cubicBezTo>
                  <a:cubicBezTo>
                    <a:pt x="4511" y="3775"/>
                    <a:pt x="4616" y="3588"/>
                    <a:pt x="4744" y="3588"/>
                  </a:cubicBezTo>
                  <a:cubicBezTo>
                    <a:pt x="4746" y="3588"/>
                    <a:pt x="4748" y="3588"/>
                    <a:pt x="4751" y="3588"/>
                  </a:cubicBezTo>
                  <a:lnTo>
                    <a:pt x="4635" y="3524"/>
                  </a:lnTo>
                  <a:cubicBezTo>
                    <a:pt x="4571" y="2932"/>
                    <a:pt x="4417" y="2292"/>
                    <a:pt x="4703" y="1876"/>
                  </a:cubicBezTo>
                  <a:lnTo>
                    <a:pt x="4703" y="1876"/>
                  </a:lnTo>
                  <a:cubicBezTo>
                    <a:pt x="4685" y="1877"/>
                    <a:pt x="4666" y="1878"/>
                    <a:pt x="4648" y="1878"/>
                  </a:cubicBezTo>
                  <a:cubicBezTo>
                    <a:pt x="4430" y="1878"/>
                    <a:pt x="4206" y="1770"/>
                    <a:pt x="4036" y="1421"/>
                  </a:cubicBezTo>
                  <a:cubicBezTo>
                    <a:pt x="4107" y="1388"/>
                    <a:pt x="4175" y="1355"/>
                    <a:pt x="4192" y="1255"/>
                  </a:cubicBezTo>
                  <a:cubicBezTo>
                    <a:pt x="4145" y="1217"/>
                    <a:pt x="4100" y="1201"/>
                    <a:pt x="4060" y="1201"/>
                  </a:cubicBezTo>
                  <a:cubicBezTo>
                    <a:pt x="3998" y="1201"/>
                    <a:pt x="3947" y="1240"/>
                    <a:pt x="3919" y="1291"/>
                  </a:cubicBezTo>
                  <a:cubicBezTo>
                    <a:pt x="3680" y="1097"/>
                    <a:pt x="3751" y="815"/>
                    <a:pt x="3652" y="550"/>
                  </a:cubicBezTo>
                  <a:lnTo>
                    <a:pt x="3896" y="249"/>
                  </a:lnTo>
                  <a:lnTo>
                    <a:pt x="3896" y="249"/>
                  </a:lnTo>
                  <a:cubicBezTo>
                    <a:pt x="3721" y="301"/>
                    <a:pt x="3368" y="407"/>
                    <a:pt x="3358" y="756"/>
                  </a:cubicBezTo>
                  <a:lnTo>
                    <a:pt x="3356" y="756"/>
                  </a:lnTo>
                  <a:cubicBezTo>
                    <a:pt x="3200" y="677"/>
                    <a:pt x="2714" y="542"/>
                    <a:pt x="2977" y="320"/>
                  </a:cubicBezTo>
                  <a:cubicBezTo>
                    <a:pt x="2563" y="175"/>
                    <a:pt x="2165" y="346"/>
                    <a:pt x="17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
            <p:cNvSpPr/>
            <p:nvPr/>
          </p:nvSpPr>
          <p:spPr>
            <a:xfrm>
              <a:off x="4495100" y="4665350"/>
              <a:ext cx="3175" cy="1700"/>
            </a:xfrm>
            <a:custGeom>
              <a:avLst/>
              <a:gdLst/>
              <a:ahLst/>
              <a:cxnLst/>
              <a:rect l="l" t="t" r="r" b="b"/>
              <a:pathLst>
                <a:path w="127" h="68" extrusionOk="0">
                  <a:moveTo>
                    <a:pt x="1" y="1"/>
                  </a:moveTo>
                  <a:lnTo>
                    <a:pt x="126" y="67"/>
                  </a:lnTo>
                  <a:cubicBezTo>
                    <a:pt x="81" y="20"/>
                    <a:pt x="4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
            <p:cNvSpPr/>
            <p:nvPr/>
          </p:nvSpPr>
          <p:spPr>
            <a:xfrm>
              <a:off x="4418375" y="4573125"/>
              <a:ext cx="3100" cy="2575"/>
            </a:xfrm>
            <a:custGeom>
              <a:avLst/>
              <a:gdLst/>
              <a:ahLst/>
              <a:cxnLst/>
              <a:rect l="l" t="t" r="r" b="b"/>
              <a:pathLst>
                <a:path w="124" h="103" extrusionOk="0">
                  <a:moveTo>
                    <a:pt x="1" y="0"/>
                  </a:moveTo>
                  <a:lnTo>
                    <a:pt x="1" y="0"/>
                  </a:lnTo>
                  <a:cubicBezTo>
                    <a:pt x="34" y="38"/>
                    <a:pt x="67" y="71"/>
                    <a:pt x="100" y="102"/>
                  </a:cubicBezTo>
                  <a:cubicBezTo>
                    <a:pt x="110" y="100"/>
                    <a:pt x="114" y="97"/>
                    <a:pt x="124" y="95"/>
                  </a:cubicBezTo>
                  <a:cubicBezTo>
                    <a:pt x="98" y="12"/>
                    <a:pt x="31" y="1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
            <p:cNvSpPr/>
            <p:nvPr/>
          </p:nvSpPr>
          <p:spPr>
            <a:xfrm>
              <a:off x="4444550" y="5030225"/>
              <a:ext cx="6650" cy="4000"/>
            </a:xfrm>
            <a:custGeom>
              <a:avLst/>
              <a:gdLst/>
              <a:ahLst/>
              <a:cxnLst/>
              <a:rect l="l" t="t" r="r" b="b"/>
              <a:pathLst>
                <a:path w="266" h="160" extrusionOk="0">
                  <a:moveTo>
                    <a:pt x="0" y="1"/>
                  </a:moveTo>
                  <a:lnTo>
                    <a:pt x="3" y="32"/>
                  </a:lnTo>
                  <a:lnTo>
                    <a:pt x="266" y="159"/>
                  </a:lnTo>
                  <a:lnTo>
                    <a:pt x="261" y="12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
            <p:cNvSpPr/>
            <p:nvPr/>
          </p:nvSpPr>
          <p:spPr>
            <a:xfrm>
              <a:off x="4439625" y="4973050"/>
              <a:ext cx="4125" cy="7175"/>
            </a:xfrm>
            <a:custGeom>
              <a:avLst/>
              <a:gdLst/>
              <a:ahLst/>
              <a:cxnLst/>
              <a:rect l="l" t="t" r="r" b="b"/>
              <a:pathLst>
                <a:path w="165" h="287" extrusionOk="0">
                  <a:moveTo>
                    <a:pt x="60" y="0"/>
                  </a:moveTo>
                  <a:cubicBezTo>
                    <a:pt x="8" y="38"/>
                    <a:pt x="1" y="246"/>
                    <a:pt x="145" y="287"/>
                  </a:cubicBezTo>
                  <a:cubicBezTo>
                    <a:pt x="164" y="206"/>
                    <a:pt x="122" y="64"/>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
            <p:cNvSpPr/>
            <p:nvPr/>
          </p:nvSpPr>
          <p:spPr>
            <a:xfrm>
              <a:off x="4479425" y="4575300"/>
              <a:ext cx="3025" cy="2400"/>
            </a:xfrm>
            <a:custGeom>
              <a:avLst/>
              <a:gdLst/>
              <a:ahLst/>
              <a:cxnLst/>
              <a:rect l="l" t="t" r="r" b="b"/>
              <a:pathLst>
                <a:path w="121" h="96" extrusionOk="0">
                  <a:moveTo>
                    <a:pt x="121" y="1"/>
                  </a:moveTo>
                  <a:cubicBezTo>
                    <a:pt x="64" y="15"/>
                    <a:pt x="19" y="39"/>
                    <a:pt x="0" y="96"/>
                  </a:cubicBezTo>
                  <a:cubicBezTo>
                    <a:pt x="50" y="79"/>
                    <a:pt x="88" y="41"/>
                    <a:pt x="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
            <p:cNvSpPr/>
            <p:nvPr/>
          </p:nvSpPr>
          <p:spPr>
            <a:xfrm>
              <a:off x="4482425" y="4570975"/>
              <a:ext cx="8025" cy="4350"/>
            </a:xfrm>
            <a:custGeom>
              <a:avLst/>
              <a:gdLst/>
              <a:ahLst/>
              <a:cxnLst/>
              <a:rect l="l" t="t" r="r" b="b"/>
              <a:pathLst>
                <a:path w="321" h="174" extrusionOk="0">
                  <a:moveTo>
                    <a:pt x="211" y="0"/>
                  </a:moveTo>
                  <a:cubicBezTo>
                    <a:pt x="113" y="0"/>
                    <a:pt x="64" y="95"/>
                    <a:pt x="1" y="174"/>
                  </a:cubicBezTo>
                  <a:cubicBezTo>
                    <a:pt x="126" y="143"/>
                    <a:pt x="299" y="169"/>
                    <a:pt x="321" y="32"/>
                  </a:cubicBezTo>
                  <a:cubicBezTo>
                    <a:pt x="278" y="10"/>
                    <a:pt x="242"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
            <p:cNvSpPr/>
            <p:nvPr/>
          </p:nvSpPr>
          <p:spPr>
            <a:xfrm>
              <a:off x="4484975" y="4594125"/>
              <a:ext cx="2750" cy="2475"/>
            </a:xfrm>
            <a:custGeom>
              <a:avLst/>
              <a:gdLst/>
              <a:ahLst/>
              <a:cxnLst/>
              <a:rect l="l" t="t" r="r" b="b"/>
              <a:pathLst>
                <a:path w="110" h="99" extrusionOk="0">
                  <a:moveTo>
                    <a:pt x="15" y="1"/>
                  </a:moveTo>
                  <a:lnTo>
                    <a:pt x="1" y="98"/>
                  </a:lnTo>
                  <a:lnTo>
                    <a:pt x="110" y="48"/>
                  </a:lnTo>
                  <a:lnTo>
                    <a:pt x="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
            <p:cNvSpPr/>
            <p:nvPr/>
          </p:nvSpPr>
          <p:spPr>
            <a:xfrm>
              <a:off x="4504175" y="4515450"/>
              <a:ext cx="9900" cy="6850"/>
            </a:xfrm>
            <a:custGeom>
              <a:avLst/>
              <a:gdLst/>
              <a:ahLst/>
              <a:cxnLst/>
              <a:rect l="l" t="t" r="r" b="b"/>
              <a:pathLst>
                <a:path w="396" h="274" extrusionOk="0">
                  <a:moveTo>
                    <a:pt x="109" y="0"/>
                  </a:moveTo>
                  <a:cubicBezTo>
                    <a:pt x="0" y="0"/>
                    <a:pt x="55" y="184"/>
                    <a:pt x="99" y="273"/>
                  </a:cubicBezTo>
                  <a:cubicBezTo>
                    <a:pt x="237" y="273"/>
                    <a:pt x="395" y="176"/>
                    <a:pt x="152" y="8"/>
                  </a:cubicBezTo>
                  <a:cubicBezTo>
                    <a:pt x="135" y="3"/>
                    <a:pt x="121" y="0"/>
                    <a:pt x="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
            <p:cNvSpPr/>
            <p:nvPr/>
          </p:nvSpPr>
          <p:spPr>
            <a:xfrm>
              <a:off x="4500975" y="4560025"/>
              <a:ext cx="4875" cy="3775"/>
            </a:xfrm>
            <a:custGeom>
              <a:avLst/>
              <a:gdLst/>
              <a:ahLst/>
              <a:cxnLst/>
              <a:rect l="l" t="t" r="r" b="b"/>
              <a:pathLst>
                <a:path w="195" h="151" extrusionOk="0">
                  <a:moveTo>
                    <a:pt x="194" y="1"/>
                  </a:moveTo>
                  <a:lnTo>
                    <a:pt x="47" y="67"/>
                  </a:lnTo>
                  <a:lnTo>
                    <a:pt x="0" y="150"/>
                  </a:lnTo>
                  <a:lnTo>
                    <a:pt x="1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
            <p:cNvSpPr/>
            <p:nvPr/>
          </p:nvSpPr>
          <p:spPr>
            <a:xfrm>
              <a:off x="4584750" y="4673525"/>
              <a:ext cx="31225" cy="29625"/>
            </a:xfrm>
            <a:custGeom>
              <a:avLst/>
              <a:gdLst/>
              <a:ahLst/>
              <a:cxnLst/>
              <a:rect l="l" t="t" r="r" b="b"/>
              <a:pathLst>
                <a:path w="1249" h="1185" extrusionOk="0">
                  <a:moveTo>
                    <a:pt x="567" y="1"/>
                  </a:moveTo>
                  <a:cubicBezTo>
                    <a:pt x="531" y="1"/>
                    <a:pt x="495" y="10"/>
                    <a:pt x="459" y="31"/>
                  </a:cubicBezTo>
                  <a:cubicBezTo>
                    <a:pt x="133" y="84"/>
                    <a:pt x="0" y="574"/>
                    <a:pt x="353" y="962"/>
                  </a:cubicBezTo>
                  <a:cubicBezTo>
                    <a:pt x="496" y="1131"/>
                    <a:pt x="638" y="1185"/>
                    <a:pt x="767" y="1185"/>
                  </a:cubicBezTo>
                  <a:cubicBezTo>
                    <a:pt x="974" y="1185"/>
                    <a:pt x="1149" y="1045"/>
                    <a:pt x="1248" y="1019"/>
                  </a:cubicBezTo>
                  <a:cubicBezTo>
                    <a:pt x="988" y="891"/>
                    <a:pt x="1184" y="621"/>
                    <a:pt x="1063" y="403"/>
                  </a:cubicBezTo>
                  <a:cubicBezTo>
                    <a:pt x="910" y="219"/>
                    <a:pt x="740" y="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
            <p:cNvSpPr/>
            <p:nvPr/>
          </p:nvSpPr>
          <p:spPr>
            <a:xfrm>
              <a:off x="4612850" y="4598875"/>
              <a:ext cx="57875" cy="67925"/>
            </a:xfrm>
            <a:custGeom>
              <a:avLst/>
              <a:gdLst/>
              <a:ahLst/>
              <a:cxnLst/>
              <a:rect l="l" t="t" r="r" b="b"/>
              <a:pathLst>
                <a:path w="2315" h="2717" extrusionOk="0">
                  <a:moveTo>
                    <a:pt x="922" y="0"/>
                  </a:moveTo>
                  <a:cubicBezTo>
                    <a:pt x="761" y="602"/>
                    <a:pt x="287" y="379"/>
                    <a:pt x="167" y="817"/>
                  </a:cubicBezTo>
                  <a:cubicBezTo>
                    <a:pt x="508" y="1066"/>
                    <a:pt x="1" y="1007"/>
                    <a:pt x="266" y="1317"/>
                  </a:cubicBezTo>
                  <a:cubicBezTo>
                    <a:pt x="250" y="1344"/>
                    <a:pt x="231" y="1352"/>
                    <a:pt x="209" y="1352"/>
                  </a:cubicBezTo>
                  <a:cubicBezTo>
                    <a:pt x="176" y="1352"/>
                    <a:pt x="139" y="1334"/>
                    <a:pt x="102" y="1334"/>
                  </a:cubicBezTo>
                  <a:cubicBezTo>
                    <a:pt x="90" y="1334"/>
                    <a:pt x="79" y="1336"/>
                    <a:pt x="67" y="1341"/>
                  </a:cubicBezTo>
                  <a:cubicBezTo>
                    <a:pt x="79" y="1339"/>
                    <a:pt x="91" y="1339"/>
                    <a:pt x="103" y="1339"/>
                  </a:cubicBezTo>
                  <a:cubicBezTo>
                    <a:pt x="461" y="1339"/>
                    <a:pt x="432" y="2007"/>
                    <a:pt x="588" y="2174"/>
                  </a:cubicBezTo>
                  <a:cubicBezTo>
                    <a:pt x="1102" y="2501"/>
                    <a:pt x="1379" y="2534"/>
                    <a:pt x="1881" y="2717"/>
                  </a:cubicBezTo>
                  <a:cubicBezTo>
                    <a:pt x="1723" y="2395"/>
                    <a:pt x="2073" y="2222"/>
                    <a:pt x="2303" y="2191"/>
                  </a:cubicBezTo>
                  <a:cubicBezTo>
                    <a:pt x="1931" y="1833"/>
                    <a:pt x="2248" y="1530"/>
                    <a:pt x="2315" y="1237"/>
                  </a:cubicBezTo>
                  <a:cubicBezTo>
                    <a:pt x="2047" y="687"/>
                    <a:pt x="1720" y="547"/>
                    <a:pt x="1346" y="10"/>
                  </a:cubicBezTo>
                  <a:lnTo>
                    <a:pt x="1346" y="10"/>
                  </a:lnTo>
                  <a:cubicBezTo>
                    <a:pt x="1399" y="161"/>
                    <a:pt x="1296" y="252"/>
                    <a:pt x="1178" y="252"/>
                  </a:cubicBezTo>
                  <a:cubicBezTo>
                    <a:pt x="1069" y="252"/>
                    <a:pt x="948" y="176"/>
                    <a:pt x="9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
            <p:cNvSpPr/>
            <p:nvPr/>
          </p:nvSpPr>
          <p:spPr>
            <a:xfrm>
              <a:off x="4617900" y="5068475"/>
              <a:ext cx="29450" cy="33200"/>
            </a:xfrm>
            <a:custGeom>
              <a:avLst/>
              <a:gdLst/>
              <a:ahLst/>
              <a:cxnLst/>
              <a:rect l="l" t="t" r="r" b="b"/>
              <a:pathLst>
                <a:path w="1178" h="1328" extrusionOk="0">
                  <a:moveTo>
                    <a:pt x="424" y="1"/>
                  </a:moveTo>
                  <a:cubicBezTo>
                    <a:pt x="363" y="204"/>
                    <a:pt x="0" y="60"/>
                    <a:pt x="133" y="505"/>
                  </a:cubicBezTo>
                  <a:cubicBezTo>
                    <a:pt x="220" y="683"/>
                    <a:pt x="235" y="870"/>
                    <a:pt x="372" y="1050"/>
                  </a:cubicBezTo>
                  <a:cubicBezTo>
                    <a:pt x="573" y="1259"/>
                    <a:pt x="700" y="1328"/>
                    <a:pt x="814" y="1328"/>
                  </a:cubicBezTo>
                  <a:cubicBezTo>
                    <a:pt x="914" y="1328"/>
                    <a:pt x="1004" y="1274"/>
                    <a:pt x="1127" y="1215"/>
                  </a:cubicBezTo>
                  <a:cubicBezTo>
                    <a:pt x="928" y="841"/>
                    <a:pt x="1177" y="860"/>
                    <a:pt x="981" y="488"/>
                  </a:cubicBezTo>
                  <a:cubicBezTo>
                    <a:pt x="720" y="285"/>
                    <a:pt x="637" y="169"/>
                    <a:pt x="4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
            <p:cNvSpPr/>
            <p:nvPr/>
          </p:nvSpPr>
          <p:spPr>
            <a:xfrm>
              <a:off x="4658200" y="4594200"/>
              <a:ext cx="2350" cy="4175"/>
            </a:xfrm>
            <a:custGeom>
              <a:avLst/>
              <a:gdLst/>
              <a:ahLst/>
              <a:cxnLst/>
              <a:rect l="l" t="t" r="r" b="b"/>
              <a:pathLst>
                <a:path w="94" h="167" extrusionOk="0">
                  <a:moveTo>
                    <a:pt x="36" y="0"/>
                  </a:moveTo>
                  <a:lnTo>
                    <a:pt x="1" y="166"/>
                  </a:lnTo>
                  <a:lnTo>
                    <a:pt x="93" y="38"/>
                  </a:lnTo>
                  <a:lnTo>
                    <a:pt x="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
            <p:cNvSpPr/>
            <p:nvPr/>
          </p:nvSpPr>
          <p:spPr>
            <a:xfrm>
              <a:off x="4646250" y="4908300"/>
              <a:ext cx="25175" cy="28650"/>
            </a:xfrm>
            <a:custGeom>
              <a:avLst/>
              <a:gdLst/>
              <a:ahLst/>
              <a:cxnLst/>
              <a:rect l="l" t="t" r="r" b="b"/>
              <a:pathLst>
                <a:path w="1007" h="1146" extrusionOk="0">
                  <a:moveTo>
                    <a:pt x="370" y="0"/>
                  </a:moveTo>
                  <a:cubicBezTo>
                    <a:pt x="200" y="0"/>
                    <a:pt x="135" y="234"/>
                    <a:pt x="34" y="392"/>
                  </a:cubicBezTo>
                  <a:cubicBezTo>
                    <a:pt x="1" y="532"/>
                    <a:pt x="180" y="786"/>
                    <a:pt x="254" y="966"/>
                  </a:cubicBezTo>
                  <a:cubicBezTo>
                    <a:pt x="358" y="1113"/>
                    <a:pt x="449" y="1130"/>
                    <a:pt x="533" y="1130"/>
                  </a:cubicBezTo>
                  <a:cubicBezTo>
                    <a:pt x="558" y="1130"/>
                    <a:pt x="583" y="1128"/>
                    <a:pt x="607" y="1128"/>
                  </a:cubicBezTo>
                  <a:cubicBezTo>
                    <a:pt x="641" y="1128"/>
                    <a:pt x="674" y="1131"/>
                    <a:pt x="706" y="1146"/>
                  </a:cubicBezTo>
                  <a:cubicBezTo>
                    <a:pt x="1007" y="1022"/>
                    <a:pt x="891" y="679"/>
                    <a:pt x="775" y="300"/>
                  </a:cubicBezTo>
                  <a:cubicBezTo>
                    <a:pt x="671" y="229"/>
                    <a:pt x="595" y="111"/>
                    <a:pt x="462" y="21"/>
                  </a:cubicBezTo>
                  <a:cubicBezTo>
                    <a:pt x="428" y="7"/>
                    <a:pt x="397" y="0"/>
                    <a:pt x="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
            <p:cNvSpPr/>
            <p:nvPr/>
          </p:nvSpPr>
          <p:spPr>
            <a:xfrm>
              <a:off x="4674550" y="4812000"/>
              <a:ext cx="35725" cy="38800"/>
            </a:xfrm>
            <a:custGeom>
              <a:avLst/>
              <a:gdLst/>
              <a:ahLst/>
              <a:cxnLst/>
              <a:rect l="l" t="t" r="r" b="b"/>
              <a:pathLst>
                <a:path w="1429" h="1552" extrusionOk="0">
                  <a:moveTo>
                    <a:pt x="332" y="1"/>
                  </a:moveTo>
                  <a:cubicBezTo>
                    <a:pt x="247" y="221"/>
                    <a:pt x="8" y="297"/>
                    <a:pt x="55" y="643"/>
                  </a:cubicBezTo>
                  <a:lnTo>
                    <a:pt x="0" y="607"/>
                  </a:lnTo>
                  <a:lnTo>
                    <a:pt x="0" y="607"/>
                  </a:lnTo>
                  <a:cubicBezTo>
                    <a:pt x="195" y="912"/>
                    <a:pt x="524" y="1280"/>
                    <a:pt x="803" y="1552"/>
                  </a:cubicBezTo>
                  <a:cubicBezTo>
                    <a:pt x="720" y="1040"/>
                    <a:pt x="1428" y="1062"/>
                    <a:pt x="990" y="470"/>
                  </a:cubicBezTo>
                  <a:cubicBezTo>
                    <a:pt x="749" y="122"/>
                    <a:pt x="628" y="174"/>
                    <a:pt x="3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
            <p:cNvSpPr/>
            <p:nvPr/>
          </p:nvSpPr>
          <p:spPr>
            <a:xfrm>
              <a:off x="4777325" y="4414575"/>
              <a:ext cx="3625" cy="4050"/>
            </a:xfrm>
            <a:custGeom>
              <a:avLst/>
              <a:gdLst/>
              <a:ahLst/>
              <a:cxnLst/>
              <a:rect l="l" t="t" r="r" b="b"/>
              <a:pathLst>
                <a:path w="145" h="162" extrusionOk="0">
                  <a:moveTo>
                    <a:pt x="60" y="1"/>
                  </a:moveTo>
                  <a:cubicBezTo>
                    <a:pt x="44" y="1"/>
                    <a:pt x="25" y="7"/>
                    <a:pt x="1" y="26"/>
                  </a:cubicBezTo>
                  <a:lnTo>
                    <a:pt x="131" y="161"/>
                  </a:lnTo>
                  <a:cubicBezTo>
                    <a:pt x="145" y="128"/>
                    <a:pt x="128" y="76"/>
                    <a:pt x="112" y="22"/>
                  </a:cubicBezTo>
                  <a:cubicBezTo>
                    <a:pt x="96" y="11"/>
                    <a:pt x="80" y="1"/>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
            <p:cNvSpPr/>
            <p:nvPr/>
          </p:nvSpPr>
          <p:spPr>
            <a:xfrm>
              <a:off x="4686275" y="5048575"/>
              <a:ext cx="19375" cy="26450"/>
            </a:xfrm>
            <a:custGeom>
              <a:avLst/>
              <a:gdLst/>
              <a:ahLst/>
              <a:cxnLst/>
              <a:rect l="l" t="t" r="r" b="b"/>
              <a:pathLst>
                <a:path w="775" h="1058" extrusionOk="0">
                  <a:moveTo>
                    <a:pt x="163" y="1"/>
                  </a:moveTo>
                  <a:cubicBezTo>
                    <a:pt x="43" y="1"/>
                    <a:pt x="40" y="222"/>
                    <a:pt x="0" y="351"/>
                  </a:cubicBezTo>
                  <a:cubicBezTo>
                    <a:pt x="79" y="626"/>
                    <a:pt x="287" y="991"/>
                    <a:pt x="507" y="1057"/>
                  </a:cubicBezTo>
                  <a:cubicBezTo>
                    <a:pt x="604" y="972"/>
                    <a:pt x="775" y="977"/>
                    <a:pt x="723" y="688"/>
                  </a:cubicBezTo>
                  <a:cubicBezTo>
                    <a:pt x="744" y="392"/>
                    <a:pt x="446" y="77"/>
                    <a:pt x="244" y="27"/>
                  </a:cubicBezTo>
                  <a:cubicBezTo>
                    <a:pt x="212" y="9"/>
                    <a:pt x="185" y="1"/>
                    <a:pt x="1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
            <p:cNvSpPr/>
            <p:nvPr/>
          </p:nvSpPr>
          <p:spPr>
            <a:xfrm>
              <a:off x="4759675" y="4644250"/>
              <a:ext cx="14725" cy="15975"/>
            </a:xfrm>
            <a:custGeom>
              <a:avLst/>
              <a:gdLst/>
              <a:ahLst/>
              <a:cxnLst/>
              <a:rect l="l" t="t" r="r" b="b"/>
              <a:pathLst>
                <a:path w="589" h="639" extrusionOk="0">
                  <a:moveTo>
                    <a:pt x="344" y="0"/>
                  </a:moveTo>
                  <a:cubicBezTo>
                    <a:pt x="262" y="0"/>
                    <a:pt x="176" y="31"/>
                    <a:pt x="92" y="31"/>
                  </a:cubicBezTo>
                  <a:cubicBezTo>
                    <a:pt x="61" y="31"/>
                    <a:pt x="31" y="27"/>
                    <a:pt x="1" y="16"/>
                  </a:cubicBezTo>
                  <a:lnTo>
                    <a:pt x="1" y="16"/>
                  </a:lnTo>
                  <a:cubicBezTo>
                    <a:pt x="84" y="194"/>
                    <a:pt x="46" y="587"/>
                    <a:pt x="287" y="618"/>
                  </a:cubicBezTo>
                  <a:cubicBezTo>
                    <a:pt x="319" y="632"/>
                    <a:pt x="348" y="639"/>
                    <a:pt x="372" y="639"/>
                  </a:cubicBezTo>
                  <a:cubicBezTo>
                    <a:pt x="541" y="639"/>
                    <a:pt x="551" y="334"/>
                    <a:pt x="588" y="194"/>
                  </a:cubicBezTo>
                  <a:cubicBezTo>
                    <a:pt x="517" y="38"/>
                    <a:pt x="433" y="0"/>
                    <a:pt x="3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
            <p:cNvSpPr/>
            <p:nvPr/>
          </p:nvSpPr>
          <p:spPr>
            <a:xfrm>
              <a:off x="3873200" y="4828650"/>
              <a:ext cx="140025" cy="140800"/>
            </a:xfrm>
            <a:custGeom>
              <a:avLst/>
              <a:gdLst/>
              <a:ahLst/>
              <a:cxnLst/>
              <a:rect l="l" t="t" r="r" b="b"/>
              <a:pathLst>
                <a:path w="5601" h="5632" extrusionOk="0">
                  <a:moveTo>
                    <a:pt x="3339" y="0"/>
                  </a:moveTo>
                  <a:cubicBezTo>
                    <a:pt x="2877" y="59"/>
                    <a:pt x="2881" y="846"/>
                    <a:pt x="2273" y="848"/>
                  </a:cubicBezTo>
                  <a:cubicBezTo>
                    <a:pt x="2188" y="767"/>
                    <a:pt x="1754" y="810"/>
                    <a:pt x="1837" y="576"/>
                  </a:cubicBezTo>
                  <a:lnTo>
                    <a:pt x="1837" y="576"/>
                  </a:lnTo>
                  <a:cubicBezTo>
                    <a:pt x="1683" y="798"/>
                    <a:pt x="1465" y="881"/>
                    <a:pt x="1195" y="895"/>
                  </a:cubicBezTo>
                  <a:cubicBezTo>
                    <a:pt x="869" y="677"/>
                    <a:pt x="897" y="370"/>
                    <a:pt x="743" y="152"/>
                  </a:cubicBezTo>
                  <a:lnTo>
                    <a:pt x="743" y="152"/>
                  </a:lnTo>
                  <a:cubicBezTo>
                    <a:pt x="1113" y="850"/>
                    <a:pt x="646" y="1172"/>
                    <a:pt x="487" y="1613"/>
                  </a:cubicBezTo>
                  <a:cubicBezTo>
                    <a:pt x="473" y="1658"/>
                    <a:pt x="450" y="1676"/>
                    <a:pt x="419" y="1676"/>
                  </a:cubicBezTo>
                  <a:cubicBezTo>
                    <a:pt x="330" y="1676"/>
                    <a:pt x="183" y="1530"/>
                    <a:pt x="49" y="1509"/>
                  </a:cubicBezTo>
                  <a:lnTo>
                    <a:pt x="49" y="1509"/>
                  </a:lnTo>
                  <a:cubicBezTo>
                    <a:pt x="307" y="1833"/>
                    <a:pt x="262" y="2044"/>
                    <a:pt x="333" y="2302"/>
                  </a:cubicBezTo>
                  <a:cubicBezTo>
                    <a:pt x="320" y="2300"/>
                    <a:pt x="308" y="2299"/>
                    <a:pt x="298" y="2299"/>
                  </a:cubicBezTo>
                  <a:cubicBezTo>
                    <a:pt x="1" y="2299"/>
                    <a:pt x="545" y="3058"/>
                    <a:pt x="240" y="3058"/>
                  </a:cubicBezTo>
                  <a:cubicBezTo>
                    <a:pt x="191" y="3058"/>
                    <a:pt x="121" y="3039"/>
                    <a:pt x="21" y="2994"/>
                  </a:cubicBezTo>
                  <a:lnTo>
                    <a:pt x="21" y="2994"/>
                  </a:lnTo>
                  <a:cubicBezTo>
                    <a:pt x="613" y="3614"/>
                    <a:pt x="921" y="3972"/>
                    <a:pt x="1442" y="4663"/>
                  </a:cubicBezTo>
                  <a:cubicBezTo>
                    <a:pt x="1707" y="4770"/>
                    <a:pt x="1993" y="4732"/>
                    <a:pt x="2240" y="4985"/>
                  </a:cubicBezTo>
                  <a:cubicBezTo>
                    <a:pt x="2666" y="5182"/>
                    <a:pt x="2221" y="5340"/>
                    <a:pt x="2628" y="5475"/>
                  </a:cubicBezTo>
                  <a:cubicBezTo>
                    <a:pt x="2750" y="5384"/>
                    <a:pt x="2979" y="5334"/>
                    <a:pt x="3254" y="5334"/>
                  </a:cubicBezTo>
                  <a:cubicBezTo>
                    <a:pt x="3633" y="5334"/>
                    <a:pt x="4099" y="5427"/>
                    <a:pt x="4497" y="5632"/>
                  </a:cubicBezTo>
                  <a:cubicBezTo>
                    <a:pt x="4407" y="5553"/>
                    <a:pt x="4345" y="5452"/>
                    <a:pt x="4291" y="5381"/>
                  </a:cubicBezTo>
                  <a:cubicBezTo>
                    <a:pt x="4710" y="5167"/>
                    <a:pt x="5219" y="5040"/>
                    <a:pt x="5600" y="4798"/>
                  </a:cubicBezTo>
                  <a:cubicBezTo>
                    <a:pt x="5489" y="3967"/>
                    <a:pt x="5505" y="2842"/>
                    <a:pt x="5015" y="2143"/>
                  </a:cubicBezTo>
                  <a:cubicBezTo>
                    <a:pt x="4977" y="2153"/>
                    <a:pt x="4940" y="2157"/>
                    <a:pt x="4904" y="2157"/>
                  </a:cubicBezTo>
                  <a:cubicBezTo>
                    <a:pt x="4506" y="2157"/>
                    <a:pt x="4275" y="1622"/>
                    <a:pt x="3938" y="1348"/>
                  </a:cubicBezTo>
                  <a:cubicBezTo>
                    <a:pt x="3992" y="1298"/>
                    <a:pt x="4186" y="1279"/>
                    <a:pt x="4146" y="1239"/>
                  </a:cubicBezTo>
                  <a:cubicBezTo>
                    <a:pt x="4068" y="1214"/>
                    <a:pt x="3985" y="1208"/>
                    <a:pt x="3898" y="1208"/>
                  </a:cubicBezTo>
                  <a:cubicBezTo>
                    <a:pt x="3815" y="1208"/>
                    <a:pt x="3729" y="1214"/>
                    <a:pt x="3639" y="1214"/>
                  </a:cubicBezTo>
                  <a:cubicBezTo>
                    <a:pt x="3425" y="1214"/>
                    <a:pt x="3192" y="1184"/>
                    <a:pt x="2948" y="985"/>
                  </a:cubicBezTo>
                  <a:cubicBezTo>
                    <a:pt x="2638" y="514"/>
                    <a:pt x="3232" y="291"/>
                    <a:pt x="3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
            <p:cNvSpPr/>
            <p:nvPr/>
          </p:nvSpPr>
          <p:spPr>
            <a:xfrm>
              <a:off x="4846525" y="4381300"/>
              <a:ext cx="106675" cy="113225"/>
            </a:xfrm>
            <a:custGeom>
              <a:avLst/>
              <a:gdLst/>
              <a:ahLst/>
              <a:cxnLst/>
              <a:rect l="l" t="t" r="r" b="b"/>
              <a:pathLst>
                <a:path w="4267" h="4529" extrusionOk="0">
                  <a:moveTo>
                    <a:pt x="3691" y="3831"/>
                  </a:moveTo>
                  <a:cubicBezTo>
                    <a:pt x="3677" y="3834"/>
                    <a:pt x="3664" y="3837"/>
                    <a:pt x="3650" y="3841"/>
                  </a:cubicBezTo>
                  <a:lnTo>
                    <a:pt x="3650" y="3841"/>
                  </a:lnTo>
                  <a:cubicBezTo>
                    <a:pt x="3664" y="3839"/>
                    <a:pt x="3678" y="3836"/>
                    <a:pt x="3691" y="3831"/>
                  </a:cubicBezTo>
                  <a:close/>
                  <a:moveTo>
                    <a:pt x="3861" y="3774"/>
                  </a:moveTo>
                  <a:cubicBezTo>
                    <a:pt x="3801" y="3774"/>
                    <a:pt x="3749" y="3811"/>
                    <a:pt x="3691" y="3831"/>
                  </a:cubicBezTo>
                  <a:lnTo>
                    <a:pt x="3691" y="3831"/>
                  </a:lnTo>
                  <a:cubicBezTo>
                    <a:pt x="3729" y="3823"/>
                    <a:pt x="3767" y="3818"/>
                    <a:pt x="3806" y="3818"/>
                  </a:cubicBezTo>
                  <a:cubicBezTo>
                    <a:pt x="3872" y="3818"/>
                    <a:pt x="3941" y="3831"/>
                    <a:pt x="4015" y="3861"/>
                  </a:cubicBezTo>
                  <a:cubicBezTo>
                    <a:pt x="3955" y="3795"/>
                    <a:pt x="3906" y="3774"/>
                    <a:pt x="3861" y="3774"/>
                  </a:cubicBezTo>
                  <a:close/>
                  <a:moveTo>
                    <a:pt x="2019" y="0"/>
                  </a:moveTo>
                  <a:cubicBezTo>
                    <a:pt x="1505" y="282"/>
                    <a:pt x="1209" y="436"/>
                    <a:pt x="773" y="735"/>
                  </a:cubicBezTo>
                  <a:lnTo>
                    <a:pt x="718" y="524"/>
                  </a:lnTo>
                  <a:lnTo>
                    <a:pt x="321" y="1578"/>
                  </a:lnTo>
                  <a:cubicBezTo>
                    <a:pt x="292" y="1554"/>
                    <a:pt x="254" y="1566"/>
                    <a:pt x="252" y="1481"/>
                  </a:cubicBezTo>
                  <a:lnTo>
                    <a:pt x="252" y="1481"/>
                  </a:lnTo>
                  <a:cubicBezTo>
                    <a:pt x="261" y="2212"/>
                    <a:pt x="1" y="2930"/>
                    <a:pt x="640" y="3527"/>
                  </a:cubicBezTo>
                  <a:cubicBezTo>
                    <a:pt x="1159" y="3818"/>
                    <a:pt x="1547" y="4313"/>
                    <a:pt x="2049" y="4528"/>
                  </a:cubicBezTo>
                  <a:lnTo>
                    <a:pt x="1988" y="4346"/>
                  </a:lnTo>
                  <a:cubicBezTo>
                    <a:pt x="2052" y="4260"/>
                    <a:pt x="2115" y="4227"/>
                    <a:pt x="2177" y="4227"/>
                  </a:cubicBezTo>
                  <a:cubicBezTo>
                    <a:pt x="2364" y="4227"/>
                    <a:pt x="2548" y="4514"/>
                    <a:pt x="2750" y="4528"/>
                  </a:cubicBezTo>
                  <a:lnTo>
                    <a:pt x="2615" y="4197"/>
                  </a:lnTo>
                  <a:lnTo>
                    <a:pt x="2615" y="4197"/>
                  </a:lnTo>
                  <a:cubicBezTo>
                    <a:pt x="2671" y="4211"/>
                    <a:pt x="2723" y="4218"/>
                    <a:pt x="2774" y="4218"/>
                  </a:cubicBezTo>
                  <a:cubicBezTo>
                    <a:pt x="3114" y="4218"/>
                    <a:pt x="3356" y="3927"/>
                    <a:pt x="3650" y="3841"/>
                  </a:cubicBezTo>
                  <a:lnTo>
                    <a:pt x="3650" y="3841"/>
                  </a:lnTo>
                  <a:cubicBezTo>
                    <a:pt x="3641" y="3843"/>
                    <a:pt x="3633" y="3843"/>
                    <a:pt x="3624" y="3843"/>
                  </a:cubicBezTo>
                  <a:cubicBezTo>
                    <a:pt x="3588" y="3843"/>
                    <a:pt x="3550" y="3832"/>
                    <a:pt x="3506" y="3801"/>
                  </a:cubicBezTo>
                  <a:cubicBezTo>
                    <a:pt x="3529" y="3297"/>
                    <a:pt x="3754" y="3276"/>
                    <a:pt x="3996" y="3001"/>
                  </a:cubicBezTo>
                  <a:lnTo>
                    <a:pt x="3752" y="2830"/>
                  </a:lnTo>
                  <a:cubicBezTo>
                    <a:pt x="3887" y="2551"/>
                    <a:pt x="3851" y="2253"/>
                    <a:pt x="4031" y="1966"/>
                  </a:cubicBezTo>
                  <a:lnTo>
                    <a:pt x="4031" y="1966"/>
                  </a:lnTo>
                  <a:cubicBezTo>
                    <a:pt x="3982" y="2009"/>
                    <a:pt x="3946" y="2027"/>
                    <a:pt x="3920" y="2027"/>
                  </a:cubicBezTo>
                  <a:cubicBezTo>
                    <a:pt x="3811" y="2027"/>
                    <a:pt x="3870" y="1716"/>
                    <a:pt x="3811" y="1594"/>
                  </a:cubicBezTo>
                  <a:cubicBezTo>
                    <a:pt x="3862" y="1495"/>
                    <a:pt x="3949" y="1480"/>
                    <a:pt x="4030" y="1480"/>
                  </a:cubicBezTo>
                  <a:cubicBezTo>
                    <a:pt x="4067" y="1480"/>
                    <a:pt x="4103" y="1483"/>
                    <a:pt x="4133" y="1483"/>
                  </a:cubicBezTo>
                  <a:cubicBezTo>
                    <a:pt x="4224" y="1483"/>
                    <a:pt x="4267" y="1454"/>
                    <a:pt x="4152" y="1222"/>
                  </a:cubicBezTo>
                  <a:cubicBezTo>
                    <a:pt x="3428" y="1031"/>
                    <a:pt x="2859" y="67"/>
                    <a:pt x="20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
            <p:cNvSpPr/>
            <p:nvPr/>
          </p:nvSpPr>
          <p:spPr>
            <a:xfrm>
              <a:off x="4764425" y="4718750"/>
              <a:ext cx="11675" cy="12850"/>
            </a:xfrm>
            <a:custGeom>
              <a:avLst/>
              <a:gdLst/>
              <a:ahLst/>
              <a:cxnLst/>
              <a:rect l="l" t="t" r="r" b="b"/>
              <a:pathLst>
                <a:path w="467" h="514" extrusionOk="0">
                  <a:moveTo>
                    <a:pt x="261" y="1"/>
                  </a:moveTo>
                  <a:cubicBezTo>
                    <a:pt x="135" y="15"/>
                    <a:pt x="0" y="212"/>
                    <a:pt x="159" y="446"/>
                  </a:cubicBezTo>
                  <a:cubicBezTo>
                    <a:pt x="215" y="490"/>
                    <a:pt x="272" y="514"/>
                    <a:pt x="321" y="514"/>
                  </a:cubicBezTo>
                  <a:cubicBezTo>
                    <a:pt x="405" y="514"/>
                    <a:pt x="467" y="442"/>
                    <a:pt x="467" y="276"/>
                  </a:cubicBezTo>
                  <a:cubicBezTo>
                    <a:pt x="431" y="174"/>
                    <a:pt x="370" y="46"/>
                    <a:pt x="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
            <p:cNvSpPr/>
            <p:nvPr/>
          </p:nvSpPr>
          <p:spPr>
            <a:xfrm>
              <a:off x="4778275" y="4680125"/>
              <a:ext cx="5750" cy="6700"/>
            </a:xfrm>
            <a:custGeom>
              <a:avLst/>
              <a:gdLst/>
              <a:ahLst/>
              <a:cxnLst/>
              <a:rect l="l" t="t" r="r" b="b"/>
              <a:pathLst>
                <a:path w="230" h="268" extrusionOk="0">
                  <a:moveTo>
                    <a:pt x="43" y="1"/>
                  </a:moveTo>
                  <a:cubicBezTo>
                    <a:pt x="18" y="1"/>
                    <a:pt x="0" y="16"/>
                    <a:pt x="0" y="71"/>
                  </a:cubicBezTo>
                  <a:cubicBezTo>
                    <a:pt x="8" y="198"/>
                    <a:pt x="81" y="267"/>
                    <a:pt x="140" y="267"/>
                  </a:cubicBezTo>
                  <a:cubicBezTo>
                    <a:pt x="174" y="267"/>
                    <a:pt x="203" y="246"/>
                    <a:pt x="214" y="201"/>
                  </a:cubicBezTo>
                  <a:cubicBezTo>
                    <a:pt x="199" y="149"/>
                    <a:pt x="230" y="23"/>
                    <a:pt x="140" y="23"/>
                  </a:cubicBezTo>
                  <a:cubicBezTo>
                    <a:pt x="139" y="23"/>
                    <a:pt x="139" y="23"/>
                    <a:pt x="138" y="23"/>
                  </a:cubicBezTo>
                  <a:cubicBezTo>
                    <a:pt x="107" y="19"/>
                    <a:pt x="70" y="1"/>
                    <a:pt x="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
            <p:cNvSpPr/>
            <p:nvPr/>
          </p:nvSpPr>
          <p:spPr>
            <a:xfrm>
              <a:off x="4864050" y="4547100"/>
              <a:ext cx="8050" cy="6175"/>
            </a:xfrm>
            <a:custGeom>
              <a:avLst/>
              <a:gdLst/>
              <a:ahLst/>
              <a:cxnLst/>
              <a:rect l="l" t="t" r="r" b="b"/>
              <a:pathLst>
                <a:path w="322" h="247" extrusionOk="0">
                  <a:moveTo>
                    <a:pt x="215" y="1"/>
                  </a:moveTo>
                  <a:cubicBezTo>
                    <a:pt x="110" y="1"/>
                    <a:pt x="44" y="97"/>
                    <a:pt x="1" y="210"/>
                  </a:cubicBezTo>
                  <a:cubicBezTo>
                    <a:pt x="44" y="233"/>
                    <a:pt x="94" y="247"/>
                    <a:pt x="140" y="247"/>
                  </a:cubicBezTo>
                  <a:cubicBezTo>
                    <a:pt x="242" y="247"/>
                    <a:pt x="322" y="179"/>
                    <a:pt x="250" y="4"/>
                  </a:cubicBezTo>
                  <a:cubicBezTo>
                    <a:pt x="237" y="2"/>
                    <a:pt x="226"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
            <p:cNvSpPr/>
            <p:nvPr/>
          </p:nvSpPr>
          <p:spPr>
            <a:xfrm>
              <a:off x="4900950" y="4497225"/>
              <a:ext cx="8475" cy="10625"/>
            </a:xfrm>
            <a:custGeom>
              <a:avLst/>
              <a:gdLst/>
              <a:ahLst/>
              <a:cxnLst/>
              <a:rect l="l" t="t" r="r" b="b"/>
              <a:pathLst>
                <a:path w="339" h="425" extrusionOk="0">
                  <a:moveTo>
                    <a:pt x="0" y="0"/>
                  </a:moveTo>
                  <a:lnTo>
                    <a:pt x="339" y="424"/>
                  </a:lnTo>
                  <a:lnTo>
                    <a:pt x="280" y="242"/>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
            <p:cNvSpPr/>
            <p:nvPr/>
          </p:nvSpPr>
          <p:spPr>
            <a:xfrm>
              <a:off x="4957425" y="4398825"/>
              <a:ext cx="3800" cy="6350"/>
            </a:xfrm>
            <a:custGeom>
              <a:avLst/>
              <a:gdLst/>
              <a:ahLst/>
              <a:cxnLst/>
              <a:rect l="l" t="t" r="r" b="b"/>
              <a:pathLst>
                <a:path w="152" h="254" extrusionOk="0">
                  <a:moveTo>
                    <a:pt x="97" y="0"/>
                  </a:moveTo>
                  <a:lnTo>
                    <a:pt x="97" y="0"/>
                  </a:lnTo>
                  <a:cubicBezTo>
                    <a:pt x="12" y="17"/>
                    <a:pt x="0" y="185"/>
                    <a:pt x="76" y="254"/>
                  </a:cubicBezTo>
                  <a:cubicBezTo>
                    <a:pt x="152" y="185"/>
                    <a:pt x="150" y="4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
            <p:cNvSpPr/>
            <p:nvPr/>
          </p:nvSpPr>
          <p:spPr>
            <a:xfrm>
              <a:off x="4954925" y="4451125"/>
              <a:ext cx="15950" cy="6275"/>
            </a:xfrm>
            <a:custGeom>
              <a:avLst/>
              <a:gdLst/>
              <a:ahLst/>
              <a:cxnLst/>
              <a:rect l="l" t="t" r="r" b="b"/>
              <a:pathLst>
                <a:path w="638" h="251" extrusionOk="0">
                  <a:moveTo>
                    <a:pt x="306" y="0"/>
                  </a:moveTo>
                  <a:cubicBezTo>
                    <a:pt x="184" y="0"/>
                    <a:pt x="82" y="144"/>
                    <a:pt x="1" y="251"/>
                  </a:cubicBezTo>
                  <a:lnTo>
                    <a:pt x="3" y="251"/>
                  </a:lnTo>
                  <a:cubicBezTo>
                    <a:pt x="64" y="180"/>
                    <a:pt x="122" y="156"/>
                    <a:pt x="178" y="156"/>
                  </a:cubicBezTo>
                  <a:cubicBezTo>
                    <a:pt x="288" y="156"/>
                    <a:pt x="389" y="247"/>
                    <a:pt x="478" y="247"/>
                  </a:cubicBezTo>
                  <a:cubicBezTo>
                    <a:pt x="537" y="247"/>
                    <a:pt x="591" y="206"/>
                    <a:pt x="638" y="68"/>
                  </a:cubicBezTo>
                  <a:cubicBezTo>
                    <a:pt x="636" y="68"/>
                    <a:pt x="634" y="68"/>
                    <a:pt x="632" y="68"/>
                  </a:cubicBezTo>
                  <a:cubicBezTo>
                    <a:pt x="587" y="68"/>
                    <a:pt x="500" y="150"/>
                    <a:pt x="446" y="150"/>
                  </a:cubicBezTo>
                  <a:cubicBezTo>
                    <a:pt x="414" y="150"/>
                    <a:pt x="394" y="121"/>
                    <a:pt x="401" y="30"/>
                  </a:cubicBezTo>
                  <a:cubicBezTo>
                    <a:pt x="368" y="9"/>
                    <a:pt x="336" y="0"/>
                    <a:pt x="3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
            <p:cNvSpPr/>
            <p:nvPr/>
          </p:nvSpPr>
          <p:spPr>
            <a:xfrm>
              <a:off x="5240950" y="4283725"/>
              <a:ext cx="94800" cy="85875"/>
            </a:xfrm>
            <a:custGeom>
              <a:avLst/>
              <a:gdLst/>
              <a:ahLst/>
              <a:cxnLst/>
              <a:rect l="l" t="t" r="r" b="b"/>
              <a:pathLst>
                <a:path w="3792" h="3435" extrusionOk="0">
                  <a:moveTo>
                    <a:pt x="1464" y="1"/>
                  </a:moveTo>
                  <a:cubicBezTo>
                    <a:pt x="772" y="226"/>
                    <a:pt x="379" y="884"/>
                    <a:pt x="88" y="1566"/>
                  </a:cubicBezTo>
                  <a:lnTo>
                    <a:pt x="88" y="1569"/>
                  </a:lnTo>
                  <a:cubicBezTo>
                    <a:pt x="22" y="1895"/>
                    <a:pt x="0" y="2132"/>
                    <a:pt x="244" y="2343"/>
                  </a:cubicBezTo>
                  <a:cubicBezTo>
                    <a:pt x="404" y="2502"/>
                    <a:pt x="424" y="2941"/>
                    <a:pt x="644" y="2941"/>
                  </a:cubicBezTo>
                  <a:cubicBezTo>
                    <a:pt x="685" y="2941"/>
                    <a:pt x="734" y="2925"/>
                    <a:pt x="791" y="2890"/>
                  </a:cubicBezTo>
                  <a:cubicBezTo>
                    <a:pt x="965" y="3303"/>
                    <a:pt x="1279" y="3359"/>
                    <a:pt x="1600" y="3359"/>
                  </a:cubicBezTo>
                  <a:cubicBezTo>
                    <a:pt x="1719" y="3359"/>
                    <a:pt x="1839" y="3352"/>
                    <a:pt x="1953" y="3352"/>
                  </a:cubicBezTo>
                  <a:cubicBezTo>
                    <a:pt x="2110" y="3352"/>
                    <a:pt x="2257" y="3366"/>
                    <a:pt x="2376" y="3435"/>
                  </a:cubicBezTo>
                  <a:cubicBezTo>
                    <a:pt x="2373" y="3416"/>
                    <a:pt x="2369" y="3397"/>
                    <a:pt x="2373" y="3371"/>
                  </a:cubicBezTo>
                  <a:cubicBezTo>
                    <a:pt x="2773" y="3245"/>
                    <a:pt x="2875" y="3096"/>
                    <a:pt x="3124" y="2750"/>
                  </a:cubicBezTo>
                  <a:cubicBezTo>
                    <a:pt x="3155" y="2795"/>
                    <a:pt x="3171" y="2814"/>
                    <a:pt x="3167" y="2859"/>
                  </a:cubicBezTo>
                  <a:cubicBezTo>
                    <a:pt x="3318" y="2582"/>
                    <a:pt x="3519" y="2217"/>
                    <a:pt x="3484" y="1827"/>
                  </a:cubicBezTo>
                  <a:cubicBezTo>
                    <a:pt x="3513" y="1806"/>
                    <a:pt x="3541" y="1798"/>
                    <a:pt x="3568" y="1798"/>
                  </a:cubicBezTo>
                  <a:cubicBezTo>
                    <a:pt x="3643" y="1798"/>
                    <a:pt x="3709" y="1857"/>
                    <a:pt x="3773" y="1857"/>
                  </a:cubicBezTo>
                  <a:cubicBezTo>
                    <a:pt x="3779" y="1857"/>
                    <a:pt x="3785" y="1856"/>
                    <a:pt x="3792" y="1855"/>
                  </a:cubicBezTo>
                  <a:cubicBezTo>
                    <a:pt x="3638" y="1744"/>
                    <a:pt x="3460" y="1696"/>
                    <a:pt x="3467" y="1415"/>
                  </a:cubicBezTo>
                  <a:lnTo>
                    <a:pt x="3780" y="1249"/>
                  </a:lnTo>
                  <a:lnTo>
                    <a:pt x="3780" y="1249"/>
                  </a:lnTo>
                  <a:cubicBezTo>
                    <a:pt x="3735" y="1257"/>
                    <a:pt x="3695" y="1261"/>
                    <a:pt x="3660" y="1261"/>
                  </a:cubicBezTo>
                  <a:cubicBezTo>
                    <a:pt x="3138" y="1261"/>
                    <a:pt x="3534" y="447"/>
                    <a:pt x="2973" y="447"/>
                  </a:cubicBezTo>
                  <a:cubicBezTo>
                    <a:pt x="2945" y="447"/>
                    <a:pt x="2914" y="449"/>
                    <a:pt x="2880" y="453"/>
                  </a:cubicBezTo>
                  <a:cubicBezTo>
                    <a:pt x="2854" y="323"/>
                    <a:pt x="2982" y="347"/>
                    <a:pt x="3024" y="304"/>
                  </a:cubicBezTo>
                  <a:cubicBezTo>
                    <a:pt x="2913" y="177"/>
                    <a:pt x="2761" y="144"/>
                    <a:pt x="2590" y="144"/>
                  </a:cubicBezTo>
                  <a:cubicBezTo>
                    <a:pt x="2406" y="144"/>
                    <a:pt x="2201" y="181"/>
                    <a:pt x="2003" y="181"/>
                  </a:cubicBezTo>
                  <a:cubicBezTo>
                    <a:pt x="1809" y="181"/>
                    <a:pt x="1620" y="145"/>
                    <a:pt x="14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
            <p:cNvSpPr/>
            <p:nvPr/>
          </p:nvSpPr>
          <p:spPr>
            <a:xfrm>
              <a:off x="5300325" y="4369575"/>
              <a:ext cx="4300" cy="4400"/>
            </a:xfrm>
            <a:custGeom>
              <a:avLst/>
              <a:gdLst/>
              <a:ahLst/>
              <a:cxnLst/>
              <a:rect l="l" t="t" r="r" b="b"/>
              <a:pathLst>
                <a:path w="172" h="176" extrusionOk="0">
                  <a:moveTo>
                    <a:pt x="1" y="1"/>
                  </a:moveTo>
                  <a:lnTo>
                    <a:pt x="1" y="1"/>
                  </a:lnTo>
                  <a:cubicBezTo>
                    <a:pt x="10" y="105"/>
                    <a:pt x="100" y="159"/>
                    <a:pt x="171" y="176"/>
                  </a:cubicBezTo>
                  <a:cubicBezTo>
                    <a:pt x="126" y="95"/>
                    <a:pt x="67" y="4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
            <p:cNvSpPr/>
            <p:nvPr/>
          </p:nvSpPr>
          <p:spPr>
            <a:xfrm>
              <a:off x="4850750" y="4767200"/>
              <a:ext cx="10125" cy="13350"/>
            </a:xfrm>
            <a:custGeom>
              <a:avLst/>
              <a:gdLst/>
              <a:ahLst/>
              <a:cxnLst/>
              <a:rect l="l" t="t" r="r" b="b"/>
              <a:pathLst>
                <a:path w="405" h="534" extrusionOk="0">
                  <a:moveTo>
                    <a:pt x="206" y="0"/>
                  </a:moveTo>
                  <a:cubicBezTo>
                    <a:pt x="135" y="52"/>
                    <a:pt x="0" y="123"/>
                    <a:pt x="40" y="313"/>
                  </a:cubicBezTo>
                  <a:cubicBezTo>
                    <a:pt x="108" y="427"/>
                    <a:pt x="205" y="534"/>
                    <a:pt x="292" y="534"/>
                  </a:cubicBezTo>
                  <a:cubicBezTo>
                    <a:pt x="333" y="534"/>
                    <a:pt x="372" y="510"/>
                    <a:pt x="405" y="452"/>
                  </a:cubicBezTo>
                  <a:cubicBezTo>
                    <a:pt x="391" y="284"/>
                    <a:pt x="362" y="64"/>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
            <p:cNvSpPr/>
            <p:nvPr/>
          </p:nvSpPr>
          <p:spPr>
            <a:xfrm>
              <a:off x="4918650" y="4631950"/>
              <a:ext cx="3225" cy="1350"/>
            </a:xfrm>
            <a:custGeom>
              <a:avLst/>
              <a:gdLst/>
              <a:ahLst/>
              <a:cxnLst/>
              <a:rect l="l" t="t" r="r" b="b"/>
              <a:pathLst>
                <a:path w="129" h="54" extrusionOk="0">
                  <a:moveTo>
                    <a:pt x="30" y="0"/>
                  </a:moveTo>
                  <a:cubicBezTo>
                    <a:pt x="13" y="0"/>
                    <a:pt x="0" y="9"/>
                    <a:pt x="0" y="53"/>
                  </a:cubicBezTo>
                  <a:lnTo>
                    <a:pt x="128" y="49"/>
                  </a:lnTo>
                  <a:lnTo>
                    <a:pt x="81" y="4"/>
                  </a:lnTo>
                  <a:cubicBezTo>
                    <a:pt x="77" y="5"/>
                    <a:pt x="74" y="5"/>
                    <a:pt x="70" y="5"/>
                  </a:cubicBezTo>
                  <a:cubicBezTo>
                    <a:pt x="56" y="5"/>
                    <a:pt x="42" y="0"/>
                    <a:pt x="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
            <p:cNvSpPr/>
            <p:nvPr/>
          </p:nvSpPr>
          <p:spPr>
            <a:xfrm>
              <a:off x="4930300" y="4635725"/>
              <a:ext cx="3525" cy="3600"/>
            </a:xfrm>
            <a:custGeom>
              <a:avLst/>
              <a:gdLst/>
              <a:ahLst/>
              <a:cxnLst/>
              <a:rect l="l" t="t" r="r" b="b"/>
              <a:pathLst>
                <a:path w="141" h="144" extrusionOk="0">
                  <a:moveTo>
                    <a:pt x="24" y="0"/>
                  </a:moveTo>
                  <a:cubicBezTo>
                    <a:pt x="16" y="0"/>
                    <a:pt x="8" y="3"/>
                    <a:pt x="1" y="9"/>
                  </a:cubicBezTo>
                  <a:lnTo>
                    <a:pt x="141" y="144"/>
                  </a:lnTo>
                  <a:lnTo>
                    <a:pt x="129" y="89"/>
                  </a:lnTo>
                  <a:cubicBezTo>
                    <a:pt x="109" y="72"/>
                    <a:pt x="66" y="0"/>
                    <a:pt x="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
            <p:cNvSpPr/>
            <p:nvPr/>
          </p:nvSpPr>
          <p:spPr>
            <a:xfrm>
              <a:off x="4918050" y="4661850"/>
              <a:ext cx="24425" cy="31600"/>
            </a:xfrm>
            <a:custGeom>
              <a:avLst/>
              <a:gdLst/>
              <a:ahLst/>
              <a:cxnLst/>
              <a:rect l="l" t="t" r="r" b="b"/>
              <a:pathLst>
                <a:path w="977" h="1264" extrusionOk="0">
                  <a:moveTo>
                    <a:pt x="515" y="1"/>
                  </a:moveTo>
                  <a:cubicBezTo>
                    <a:pt x="393" y="1"/>
                    <a:pt x="210" y="252"/>
                    <a:pt x="91" y="304"/>
                  </a:cubicBezTo>
                  <a:cubicBezTo>
                    <a:pt x="1" y="468"/>
                    <a:pt x="50" y="849"/>
                    <a:pt x="131" y="967"/>
                  </a:cubicBezTo>
                  <a:cubicBezTo>
                    <a:pt x="260" y="1188"/>
                    <a:pt x="382" y="1205"/>
                    <a:pt x="493" y="1205"/>
                  </a:cubicBezTo>
                  <a:cubicBezTo>
                    <a:pt x="513" y="1205"/>
                    <a:pt x="532" y="1204"/>
                    <a:pt x="551" y="1204"/>
                  </a:cubicBezTo>
                  <a:cubicBezTo>
                    <a:pt x="615" y="1204"/>
                    <a:pt x="674" y="1211"/>
                    <a:pt x="728" y="1263"/>
                  </a:cubicBezTo>
                  <a:cubicBezTo>
                    <a:pt x="884" y="832"/>
                    <a:pt x="749" y="697"/>
                    <a:pt x="976" y="330"/>
                  </a:cubicBezTo>
                  <a:lnTo>
                    <a:pt x="635" y="247"/>
                  </a:lnTo>
                  <a:cubicBezTo>
                    <a:pt x="621" y="64"/>
                    <a:pt x="576" y="1"/>
                    <a:pt x="5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
            <p:cNvSpPr/>
            <p:nvPr/>
          </p:nvSpPr>
          <p:spPr>
            <a:xfrm>
              <a:off x="5335325" y="4275375"/>
              <a:ext cx="2550" cy="1625"/>
            </a:xfrm>
            <a:custGeom>
              <a:avLst/>
              <a:gdLst/>
              <a:ahLst/>
              <a:cxnLst/>
              <a:rect l="l" t="t" r="r" b="b"/>
              <a:pathLst>
                <a:path w="102" h="65" extrusionOk="0">
                  <a:moveTo>
                    <a:pt x="64" y="1"/>
                  </a:moveTo>
                  <a:lnTo>
                    <a:pt x="0" y="65"/>
                  </a:lnTo>
                  <a:lnTo>
                    <a:pt x="102" y="3"/>
                  </a:lnTo>
                  <a:lnTo>
                    <a:pt x="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
            <p:cNvSpPr/>
            <p:nvPr/>
          </p:nvSpPr>
          <p:spPr>
            <a:xfrm>
              <a:off x="4933375" y="4660925"/>
              <a:ext cx="925" cy="2925"/>
            </a:xfrm>
            <a:custGeom>
              <a:avLst/>
              <a:gdLst/>
              <a:ahLst/>
              <a:cxnLst/>
              <a:rect l="l" t="t" r="r" b="b"/>
              <a:pathLst>
                <a:path w="37" h="117" extrusionOk="0">
                  <a:moveTo>
                    <a:pt x="36" y="0"/>
                  </a:moveTo>
                  <a:lnTo>
                    <a:pt x="1" y="93"/>
                  </a:lnTo>
                  <a:lnTo>
                    <a:pt x="25" y="116"/>
                  </a:lnTo>
                  <a:lnTo>
                    <a:pt x="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
            <p:cNvSpPr/>
            <p:nvPr/>
          </p:nvSpPr>
          <p:spPr>
            <a:xfrm>
              <a:off x="5583675" y="3884350"/>
              <a:ext cx="6950" cy="2100"/>
            </a:xfrm>
            <a:custGeom>
              <a:avLst/>
              <a:gdLst/>
              <a:ahLst/>
              <a:cxnLst/>
              <a:rect l="l" t="t" r="r" b="b"/>
              <a:pathLst>
                <a:path w="278" h="84" extrusionOk="0">
                  <a:moveTo>
                    <a:pt x="211" y="0"/>
                  </a:moveTo>
                  <a:lnTo>
                    <a:pt x="0" y="83"/>
                  </a:lnTo>
                  <a:lnTo>
                    <a:pt x="278" y="10"/>
                  </a:lnTo>
                  <a:lnTo>
                    <a:pt x="2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
            <p:cNvSpPr/>
            <p:nvPr/>
          </p:nvSpPr>
          <p:spPr>
            <a:xfrm>
              <a:off x="5349100" y="4290950"/>
              <a:ext cx="4350" cy="500"/>
            </a:xfrm>
            <a:custGeom>
              <a:avLst/>
              <a:gdLst/>
              <a:ahLst/>
              <a:cxnLst/>
              <a:rect l="l" t="t" r="r" b="b"/>
              <a:pathLst>
                <a:path w="174" h="20" extrusionOk="0">
                  <a:moveTo>
                    <a:pt x="60" y="1"/>
                  </a:moveTo>
                  <a:lnTo>
                    <a:pt x="1" y="20"/>
                  </a:lnTo>
                  <a:lnTo>
                    <a:pt x="174" y="3"/>
                  </a:lnTo>
                  <a:lnTo>
                    <a:pt x="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
            <p:cNvSpPr/>
            <p:nvPr/>
          </p:nvSpPr>
          <p:spPr>
            <a:xfrm>
              <a:off x="5365575" y="4288300"/>
              <a:ext cx="4175" cy="3275"/>
            </a:xfrm>
            <a:custGeom>
              <a:avLst/>
              <a:gdLst/>
              <a:ahLst/>
              <a:cxnLst/>
              <a:rect l="l" t="t" r="r" b="b"/>
              <a:pathLst>
                <a:path w="167" h="131" extrusionOk="0">
                  <a:moveTo>
                    <a:pt x="97" y="0"/>
                  </a:moveTo>
                  <a:cubicBezTo>
                    <a:pt x="0" y="19"/>
                    <a:pt x="33" y="64"/>
                    <a:pt x="45" y="130"/>
                  </a:cubicBezTo>
                  <a:cubicBezTo>
                    <a:pt x="88" y="88"/>
                    <a:pt x="166" y="4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
            <p:cNvSpPr/>
            <p:nvPr/>
          </p:nvSpPr>
          <p:spPr>
            <a:xfrm>
              <a:off x="5327025" y="4343925"/>
              <a:ext cx="2525" cy="3700"/>
            </a:xfrm>
            <a:custGeom>
              <a:avLst/>
              <a:gdLst/>
              <a:ahLst/>
              <a:cxnLst/>
              <a:rect l="l" t="t" r="r" b="b"/>
              <a:pathLst>
                <a:path w="101" h="148" extrusionOk="0">
                  <a:moveTo>
                    <a:pt x="17" y="0"/>
                  </a:moveTo>
                  <a:cubicBezTo>
                    <a:pt x="12" y="0"/>
                    <a:pt x="7" y="1"/>
                    <a:pt x="1" y="4"/>
                  </a:cubicBezTo>
                  <a:cubicBezTo>
                    <a:pt x="25" y="35"/>
                    <a:pt x="30" y="148"/>
                    <a:pt x="58" y="148"/>
                  </a:cubicBezTo>
                  <a:cubicBezTo>
                    <a:pt x="68" y="148"/>
                    <a:pt x="82" y="132"/>
                    <a:pt x="100" y="91"/>
                  </a:cubicBezTo>
                  <a:cubicBezTo>
                    <a:pt x="54" y="70"/>
                    <a:pt x="56" y="0"/>
                    <a:pt x="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
            <p:cNvSpPr/>
            <p:nvPr/>
          </p:nvSpPr>
          <p:spPr>
            <a:xfrm>
              <a:off x="5309575" y="4364025"/>
              <a:ext cx="9850" cy="4700"/>
            </a:xfrm>
            <a:custGeom>
              <a:avLst/>
              <a:gdLst/>
              <a:ahLst/>
              <a:cxnLst/>
              <a:rect l="l" t="t" r="r" b="b"/>
              <a:pathLst>
                <a:path w="394" h="188" extrusionOk="0">
                  <a:moveTo>
                    <a:pt x="307" y="0"/>
                  </a:moveTo>
                  <a:cubicBezTo>
                    <a:pt x="222" y="0"/>
                    <a:pt x="90" y="115"/>
                    <a:pt x="0" y="140"/>
                  </a:cubicBezTo>
                  <a:cubicBezTo>
                    <a:pt x="6" y="174"/>
                    <a:pt x="26" y="185"/>
                    <a:pt x="54" y="185"/>
                  </a:cubicBezTo>
                  <a:cubicBezTo>
                    <a:pt x="108" y="185"/>
                    <a:pt x="193" y="143"/>
                    <a:pt x="273" y="143"/>
                  </a:cubicBezTo>
                  <a:cubicBezTo>
                    <a:pt x="314" y="143"/>
                    <a:pt x="353" y="154"/>
                    <a:pt x="386" y="187"/>
                  </a:cubicBezTo>
                  <a:cubicBezTo>
                    <a:pt x="393" y="45"/>
                    <a:pt x="359" y="0"/>
                    <a:pt x="3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
            <p:cNvSpPr/>
            <p:nvPr/>
          </p:nvSpPr>
          <p:spPr>
            <a:xfrm>
              <a:off x="5330350" y="4343050"/>
              <a:ext cx="5275" cy="6425"/>
            </a:xfrm>
            <a:custGeom>
              <a:avLst/>
              <a:gdLst/>
              <a:ahLst/>
              <a:cxnLst/>
              <a:rect l="l" t="t" r="r" b="b"/>
              <a:pathLst>
                <a:path w="211" h="257" extrusionOk="0">
                  <a:moveTo>
                    <a:pt x="161" y="1"/>
                  </a:moveTo>
                  <a:lnTo>
                    <a:pt x="0" y="171"/>
                  </a:lnTo>
                  <a:lnTo>
                    <a:pt x="64" y="256"/>
                  </a:lnTo>
                  <a:lnTo>
                    <a:pt x="211" y="67"/>
                  </a:lnTo>
                  <a:lnTo>
                    <a:pt x="1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
            <p:cNvSpPr/>
            <p:nvPr/>
          </p:nvSpPr>
          <p:spPr>
            <a:xfrm>
              <a:off x="4968550" y="4707425"/>
              <a:ext cx="8250" cy="8600"/>
            </a:xfrm>
            <a:custGeom>
              <a:avLst/>
              <a:gdLst/>
              <a:ahLst/>
              <a:cxnLst/>
              <a:rect l="l" t="t" r="r" b="b"/>
              <a:pathLst>
                <a:path w="330" h="344" extrusionOk="0">
                  <a:moveTo>
                    <a:pt x="146" y="0"/>
                  </a:moveTo>
                  <a:cubicBezTo>
                    <a:pt x="76" y="0"/>
                    <a:pt x="19" y="71"/>
                    <a:pt x="1" y="184"/>
                  </a:cubicBezTo>
                  <a:cubicBezTo>
                    <a:pt x="7" y="293"/>
                    <a:pt x="73" y="344"/>
                    <a:pt x="137" y="344"/>
                  </a:cubicBezTo>
                  <a:cubicBezTo>
                    <a:pt x="235" y="344"/>
                    <a:pt x="330" y="227"/>
                    <a:pt x="211" y="21"/>
                  </a:cubicBezTo>
                  <a:cubicBezTo>
                    <a:pt x="189" y="7"/>
                    <a:pt x="167"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
            <p:cNvSpPr/>
            <p:nvPr/>
          </p:nvSpPr>
          <p:spPr>
            <a:xfrm>
              <a:off x="4976600" y="4693175"/>
              <a:ext cx="5800" cy="6300"/>
            </a:xfrm>
            <a:custGeom>
              <a:avLst/>
              <a:gdLst/>
              <a:ahLst/>
              <a:cxnLst/>
              <a:rect l="l" t="t" r="r" b="b"/>
              <a:pathLst>
                <a:path w="232" h="252" extrusionOk="0">
                  <a:moveTo>
                    <a:pt x="123" y="1"/>
                  </a:moveTo>
                  <a:cubicBezTo>
                    <a:pt x="85" y="1"/>
                    <a:pt x="46" y="35"/>
                    <a:pt x="1" y="62"/>
                  </a:cubicBezTo>
                  <a:cubicBezTo>
                    <a:pt x="3" y="181"/>
                    <a:pt x="75" y="252"/>
                    <a:pt x="135" y="252"/>
                  </a:cubicBezTo>
                  <a:cubicBezTo>
                    <a:pt x="188" y="252"/>
                    <a:pt x="231" y="197"/>
                    <a:pt x="209" y="72"/>
                  </a:cubicBezTo>
                  <a:cubicBezTo>
                    <a:pt x="179" y="19"/>
                    <a:pt x="151" y="1"/>
                    <a:pt x="1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
            <p:cNvSpPr/>
            <p:nvPr/>
          </p:nvSpPr>
          <p:spPr>
            <a:xfrm>
              <a:off x="4976850" y="4726875"/>
              <a:ext cx="4300" cy="4975"/>
            </a:xfrm>
            <a:custGeom>
              <a:avLst/>
              <a:gdLst/>
              <a:ahLst/>
              <a:cxnLst/>
              <a:rect l="l" t="t" r="r" b="b"/>
              <a:pathLst>
                <a:path w="172" h="199" extrusionOk="0">
                  <a:moveTo>
                    <a:pt x="88" y="0"/>
                  </a:moveTo>
                  <a:cubicBezTo>
                    <a:pt x="50" y="0"/>
                    <a:pt x="45" y="97"/>
                    <a:pt x="0" y="107"/>
                  </a:cubicBezTo>
                  <a:cubicBezTo>
                    <a:pt x="44" y="130"/>
                    <a:pt x="102" y="199"/>
                    <a:pt x="136" y="199"/>
                  </a:cubicBezTo>
                  <a:cubicBezTo>
                    <a:pt x="160" y="199"/>
                    <a:pt x="172" y="167"/>
                    <a:pt x="161" y="69"/>
                  </a:cubicBezTo>
                  <a:cubicBezTo>
                    <a:pt x="127" y="18"/>
                    <a:pt x="104" y="0"/>
                    <a:pt x="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
            <p:cNvSpPr/>
            <p:nvPr/>
          </p:nvSpPr>
          <p:spPr>
            <a:xfrm>
              <a:off x="4978375" y="4800875"/>
              <a:ext cx="9375" cy="12750"/>
            </a:xfrm>
            <a:custGeom>
              <a:avLst/>
              <a:gdLst/>
              <a:ahLst/>
              <a:cxnLst/>
              <a:rect l="l" t="t" r="r" b="b"/>
              <a:pathLst>
                <a:path w="375" h="510" extrusionOk="0">
                  <a:moveTo>
                    <a:pt x="375" y="1"/>
                  </a:moveTo>
                  <a:lnTo>
                    <a:pt x="375" y="1"/>
                  </a:lnTo>
                  <a:cubicBezTo>
                    <a:pt x="193" y="48"/>
                    <a:pt x="72" y="162"/>
                    <a:pt x="1" y="460"/>
                  </a:cubicBezTo>
                  <a:cubicBezTo>
                    <a:pt x="42" y="494"/>
                    <a:pt x="75" y="509"/>
                    <a:pt x="103" y="509"/>
                  </a:cubicBezTo>
                  <a:cubicBezTo>
                    <a:pt x="244" y="509"/>
                    <a:pt x="222" y="110"/>
                    <a:pt x="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
            <p:cNvSpPr/>
            <p:nvPr/>
          </p:nvSpPr>
          <p:spPr>
            <a:xfrm>
              <a:off x="4985300" y="4814600"/>
              <a:ext cx="1625" cy="2950"/>
            </a:xfrm>
            <a:custGeom>
              <a:avLst/>
              <a:gdLst/>
              <a:ahLst/>
              <a:cxnLst/>
              <a:rect l="l" t="t" r="r" b="b"/>
              <a:pathLst>
                <a:path w="65" h="118" extrusionOk="0">
                  <a:moveTo>
                    <a:pt x="65" y="1"/>
                  </a:moveTo>
                  <a:lnTo>
                    <a:pt x="1" y="65"/>
                  </a:lnTo>
                  <a:cubicBezTo>
                    <a:pt x="17" y="103"/>
                    <a:pt x="29" y="118"/>
                    <a:pt x="38" y="118"/>
                  </a:cubicBezTo>
                  <a:cubicBezTo>
                    <a:pt x="57" y="118"/>
                    <a:pt x="60" y="42"/>
                    <a:pt x="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
            <p:cNvSpPr/>
            <p:nvPr/>
          </p:nvSpPr>
          <p:spPr>
            <a:xfrm>
              <a:off x="4986900" y="4814000"/>
              <a:ext cx="375" cy="625"/>
            </a:xfrm>
            <a:custGeom>
              <a:avLst/>
              <a:gdLst/>
              <a:ahLst/>
              <a:cxnLst/>
              <a:rect l="l" t="t" r="r" b="b"/>
              <a:pathLst>
                <a:path w="15" h="25" extrusionOk="0">
                  <a:moveTo>
                    <a:pt x="8" y="0"/>
                  </a:moveTo>
                  <a:cubicBezTo>
                    <a:pt x="5" y="0"/>
                    <a:pt x="2" y="11"/>
                    <a:pt x="1" y="25"/>
                  </a:cubicBezTo>
                  <a:lnTo>
                    <a:pt x="15" y="11"/>
                  </a:lnTo>
                  <a:cubicBezTo>
                    <a:pt x="12" y="3"/>
                    <a:pt x="10" y="0"/>
                    <a:pt x="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
            <p:cNvSpPr/>
            <p:nvPr/>
          </p:nvSpPr>
          <p:spPr>
            <a:xfrm>
              <a:off x="4988850" y="4807800"/>
              <a:ext cx="2050" cy="1925"/>
            </a:xfrm>
            <a:custGeom>
              <a:avLst/>
              <a:gdLst/>
              <a:ahLst/>
              <a:cxnLst/>
              <a:rect l="l" t="t" r="r" b="b"/>
              <a:pathLst>
                <a:path w="82" h="77" extrusionOk="0">
                  <a:moveTo>
                    <a:pt x="81" y="1"/>
                  </a:moveTo>
                  <a:lnTo>
                    <a:pt x="51" y="8"/>
                  </a:lnTo>
                  <a:lnTo>
                    <a:pt x="1" y="76"/>
                  </a:lnTo>
                  <a:lnTo>
                    <a:pt x="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
            <p:cNvSpPr/>
            <p:nvPr/>
          </p:nvSpPr>
          <p:spPr>
            <a:xfrm>
              <a:off x="4991000" y="4813550"/>
              <a:ext cx="2500" cy="4050"/>
            </a:xfrm>
            <a:custGeom>
              <a:avLst/>
              <a:gdLst/>
              <a:ahLst/>
              <a:cxnLst/>
              <a:rect l="l" t="t" r="r" b="b"/>
              <a:pathLst>
                <a:path w="100" h="162" extrusionOk="0">
                  <a:moveTo>
                    <a:pt x="81" y="0"/>
                  </a:moveTo>
                  <a:lnTo>
                    <a:pt x="0" y="161"/>
                  </a:lnTo>
                  <a:lnTo>
                    <a:pt x="0" y="161"/>
                  </a:lnTo>
                  <a:lnTo>
                    <a:pt x="100" y="24"/>
                  </a:lnTo>
                  <a:lnTo>
                    <a:pt x="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
            <p:cNvSpPr/>
            <p:nvPr/>
          </p:nvSpPr>
          <p:spPr>
            <a:xfrm>
              <a:off x="5018825" y="4803425"/>
              <a:ext cx="3225" cy="4525"/>
            </a:xfrm>
            <a:custGeom>
              <a:avLst/>
              <a:gdLst/>
              <a:ahLst/>
              <a:cxnLst/>
              <a:rect l="l" t="t" r="r" b="b"/>
              <a:pathLst>
                <a:path w="129" h="181" extrusionOk="0">
                  <a:moveTo>
                    <a:pt x="95" y="0"/>
                  </a:moveTo>
                  <a:cubicBezTo>
                    <a:pt x="55" y="38"/>
                    <a:pt x="5" y="22"/>
                    <a:pt x="0" y="105"/>
                  </a:cubicBezTo>
                  <a:cubicBezTo>
                    <a:pt x="19" y="158"/>
                    <a:pt x="42" y="180"/>
                    <a:pt x="63" y="180"/>
                  </a:cubicBezTo>
                  <a:cubicBezTo>
                    <a:pt x="101" y="180"/>
                    <a:pt x="129" y="101"/>
                    <a:pt x="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
            <p:cNvSpPr/>
            <p:nvPr/>
          </p:nvSpPr>
          <p:spPr>
            <a:xfrm>
              <a:off x="5434075" y="4399125"/>
              <a:ext cx="19075" cy="14525"/>
            </a:xfrm>
            <a:custGeom>
              <a:avLst/>
              <a:gdLst/>
              <a:ahLst/>
              <a:cxnLst/>
              <a:rect l="l" t="t" r="r" b="b"/>
              <a:pathLst>
                <a:path w="763" h="581" extrusionOk="0">
                  <a:moveTo>
                    <a:pt x="412" y="0"/>
                  </a:moveTo>
                  <a:cubicBezTo>
                    <a:pt x="221" y="0"/>
                    <a:pt x="13" y="67"/>
                    <a:pt x="0" y="346"/>
                  </a:cubicBezTo>
                  <a:cubicBezTo>
                    <a:pt x="60" y="452"/>
                    <a:pt x="238" y="580"/>
                    <a:pt x="426" y="580"/>
                  </a:cubicBezTo>
                  <a:cubicBezTo>
                    <a:pt x="543" y="580"/>
                    <a:pt x="664" y="530"/>
                    <a:pt x="763" y="393"/>
                  </a:cubicBezTo>
                  <a:lnTo>
                    <a:pt x="644" y="29"/>
                  </a:lnTo>
                  <a:cubicBezTo>
                    <a:pt x="585" y="15"/>
                    <a:pt x="500" y="0"/>
                    <a:pt x="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
            <p:cNvSpPr/>
            <p:nvPr/>
          </p:nvSpPr>
          <p:spPr>
            <a:xfrm>
              <a:off x="5290350" y="4593700"/>
              <a:ext cx="7625" cy="7200"/>
            </a:xfrm>
            <a:custGeom>
              <a:avLst/>
              <a:gdLst/>
              <a:ahLst/>
              <a:cxnLst/>
              <a:rect l="l" t="t" r="r" b="b"/>
              <a:pathLst>
                <a:path w="305" h="288" extrusionOk="0">
                  <a:moveTo>
                    <a:pt x="205" y="1"/>
                  </a:moveTo>
                  <a:cubicBezTo>
                    <a:pt x="117" y="1"/>
                    <a:pt x="1" y="137"/>
                    <a:pt x="63" y="252"/>
                  </a:cubicBezTo>
                  <a:cubicBezTo>
                    <a:pt x="107" y="267"/>
                    <a:pt x="154" y="288"/>
                    <a:pt x="194" y="288"/>
                  </a:cubicBezTo>
                  <a:cubicBezTo>
                    <a:pt x="234" y="288"/>
                    <a:pt x="267" y="267"/>
                    <a:pt x="286" y="200"/>
                  </a:cubicBezTo>
                  <a:cubicBezTo>
                    <a:pt x="304" y="54"/>
                    <a:pt x="260" y="1"/>
                    <a:pt x="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
            <p:cNvSpPr/>
            <p:nvPr/>
          </p:nvSpPr>
          <p:spPr>
            <a:xfrm>
              <a:off x="5374800" y="4533575"/>
              <a:ext cx="5175" cy="4275"/>
            </a:xfrm>
            <a:custGeom>
              <a:avLst/>
              <a:gdLst/>
              <a:ahLst/>
              <a:cxnLst/>
              <a:rect l="l" t="t" r="r" b="b"/>
              <a:pathLst>
                <a:path w="207" h="171" extrusionOk="0">
                  <a:moveTo>
                    <a:pt x="1" y="0"/>
                  </a:moveTo>
                  <a:lnTo>
                    <a:pt x="159" y="171"/>
                  </a:lnTo>
                  <a:lnTo>
                    <a:pt x="207" y="38"/>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 name="Google Shape;1283;p5"/>
          <p:cNvGrpSpPr/>
          <p:nvPr/>
        </p:nvGrpSpPr>
        <p:grpSpPr>
          <a:xfrm rot="10800000">
            <a:off x="-2726122" y="3612815"/>
            <a:ext cx="4508030" cy="3134370"/>
            <a:chOff x="2694550" y="3460575"/>
            <a:chExt cx="2896075" cy="2013600"/>
          </a:xfrm>
        </p:grpSpPr>
        <p:sp>
          <p:nvSpPr>
            <p:cNvPr id="1284" name="Google Shape;1284;p5"/>
            <p:cNvSpPr/>
            <p:nvPr/>
          </p:nvSpPr>
          <p:spPr>
            <a:xfrm>
              <a:off x="4788275" y="3688075"/>
              <a:ext cx="34900" cy="32900"/>
            </a:xfrm>
            <a:custGeom>
              <a:avLst/>
              <a:gdLst/>
              <a:ahLst/>
              <a:cxnLst/>
              <a:rect l="l" t="t" r="r" b="b"/>
              <a:pathLst>
                <a:path w="1396" h="1316" extrusionOk="0">
                  <a:moveTo>
                    <a:pt x="614" y="1"/>
                  </a:moveTo>
                  <a:lnTo>
                    <a:pt x="195" y="290"/>
                  </a:lnTo>
                  <a:cubicBezTo>
                    <a:pt x="1" y="662"/>
                    <a:pt x="192" y="1152"/>
                    <a:pt x="474" y="1315"/>
                  </a:cubicBezTo>
                  <a:cubicBezTo>
                    <a:pt x="574" y="1175"/>
                    <a:pt x="662" y="1137"/>
                    <a:pt x="748" y="1137"/>
                  </a:cubicBezTo>
                  <a:cubicBezTo>
                    <a:pt x="849" y="1137"/>
                    <a:pt x="948" y="1189"/>
                    <a:pt x="1065" y="1189"/>
                  </a:cubicBezTo>
                  <a:cubicBezTo>
                    <a:pt x="1134" y="1189"/>
                    <a:pt x="1210" y="1170"/>
                    <a:pt x="1296" y="1112"/>
                  </a:cubicBezTo>
                  <a:cubicBezTo>
                    <a:pt x="1395" y="654"/>
                    <a:pt x="834" y="385"/>
                    <a:pt x="6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
            <p:cNvSpPr/>
            <p:nvPr/>
          </p:nvSpPr>
          <p:spPr>
            <a:xfrm>
              <a:off x="4458275" y="3461125"/>
              <a:ext cx="13125" cy="8075"/>
            </a:xfrm>
            <a:custGeom>
              <a:avLst/>
              <a:gdLst/>
              <a:ahLst/>
              <a:cxnLst/>
              <a:rect l="l" t="t" r="r" b="b"/>
              <a:pathLst>
                <a:path w="525" h="323" extrusionOk="0">
                  <a:moveTo>
                    <a:pt x="311" y="0"/>
                  </a:moveTo>
                  <a:cubicBezTo>
                    <a:pt x="295" y="0"/>
                    <a:pt x="278" y="1"/>
                    <a:pt x="259" y="4"/>
                  </a:cubicBezTo>
                  <a:cubicBezTo>
                    <a:pt x="100" y="75"/>
                    <a:pt x="1" y="189"/>
                    <a:pt x="24" y="303"/>
                  </a:cubicBezTo>
                  <a:cubicBezTo>
                    <a:pt x="96" y="310"/>
                    <a:pt x="186" y="323"/>
                    <a:pt x="273" y="323"/>
                  </a:cubicBezTo>
                  <a:cubicBezTo>
                    <a:pt x="375" y="323"/>
                    <a:pt x="471" y="306"/>
                    <a:pt x="524" y="243"/>
                  </a:cubicBezTo>
                  <a:cubicBezTo>
                    <a:pt x="500" y="140"/>
                    <a:pt x="480" y="0"/>
                    <a:pt x="3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
            <p:cNvSpPr/>
            <p:nvPr/>
          </p:nvSpPr>
          <p:spPr>
            <a:xfrm>
              <a:off x="4450700" y="3592450"/>
              <a:ext cx="67925" cy="36750"/>
            </a:xfrm>
            <a:custGeom>
              <a:avLst/>
              <a:gdLst/>
              <a:ahLst/>
              <a:cxnLst/>
              <a:rect l="l" t="t" r="r" b="b"/>
              <a:pathLst>
                <a:path w="2717" h="1470" extrusionOk="0">
                  <a:moveTo>
                    <a:pt x="1141" y="1"/>
                  </a:moveTo>
                  <a:cubicBezTo>
                    <a:pt x="905" y="1"/>
                    <a:pt x="655" y="25"/>
                    <a:pt x="403" y="37"/>
                  </a:cubicBezTo>
                  <a:cubicBezTo>
                    <a:pt x="214" y="75"/>
                    <a:pt x="1" y="245"/>
                    <a:pt x="69" y="406"/>
                  </a:cubicBezTo>
                  <a:cubicBezTo>
                    <a:pt x="261" y="933"/>
                    <a:pt x="780" y="1470"/>
                    <a:pt x="1539" y="1470"/>
                  </a:cubicBezTo>
                  <a:cubicBezTo>
                    <a:pt x="1547" y="1470"/>
                    <a:pt x="1555" y="1470"/>
                    <a:pt x="1564" y="1470"/>
                  </a:cubicBezTo>
                  <a:cubicBezTo>
                    <a:pt x="1879" y="1280"/>
                    <a:pt x="1950" y="1027"/>
                    <a:pt x="2227" y="856"/>
                  </a:cubicBezTo>
                  <a:cubicBezTo>
                    <a:pt x="1613" y="821"/>
                    <a:pt x="2717" y="506"/>
                    <a:pt x="2122" y="335"/>
                  </a:cubicBezTo>
                  <a:cubicBezTo>
                    <a:pt x="1860" y="63"/>
                    <a:pt x="1518" y="1"/>
                    <a:pt x="11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
            <p:cNvSpPr/>
            <p:nvPr/>
          </p:nvSpPr>
          <p:spPr>
            <a:xfrm>
              <a:off x="4102000" y="3460575"/>
              <a:ext cx="229550" cy="115575"/>
            </a:xfrm>
            <a:custGeom>
              <a:avLst/>
              <a:gdLst/>
              <a:ahLst/>
              <a:cxnLst/>
              <a:rect l="l" t="t" r="r" b="b"/>
              <a:pathLst>
                <a:path w="9182" h="4623" extrusionOk="0">
                  <a:moveTo>
                    <a:pt x="5208" y="0"/>
                  </a:moveTo>
                  <a:cubicBezTo>
                    <a:pt x="4336" y="52"/>
                    <a:pt x="5075" y="268"/>
                    <a:pt x="4509" y="464"/>
                  </a:cubicBezTo>
                  <a:cubicBezTo>
                    <a:pt x="4488" y="465"/>
                    <a:pt x="4469" y="466"/>
                    <a:pt x="4452" y="466"/>
                  </a:cubicBezTo>
                  <a:cubicBezTo>
                    <a:pt x="4136" y="466"/>
                    <a:pt x="4419" y="287"/>
                    <a:pt x="4334" y="164"/>
                  </a:cubicBezTo>
                  <a:cubicBezTo>
                    <a:pt x="4312" y="160"/>
                    <a:pt x="4288" y="159"/>
                    <a:pt x="4263" y="159"/>
                  </a:cubicBezTo>
                  <a:cubicBezTo>
                    <a:pt x="4039" y="159"/>
                    <a:pt x="3696" y="273"/>
                    <a:pt x="3415" y="273"/>
                  </a:cubicBezTo>
                  <a:cubicBezTo>
                    <a:pt x="3241" y="273"/>
                    <a:pt x="3090" y="229"/>
                    <a:pt x="3005" y="85"/>
                  </a:cubicBezTo>
                  <a:cubicBezTo>
                    <a:pt x="2108" y="152"/>
                    <a:pt x="1073" y="533"/>
                    <a:pt x="344" y="921"/>
                  </a:cubicBezTo>
                  <a:cubicBezTo>
                    <a:pt x="0" y="1139"/>
                    <a:pt x="628" y="1892"/>
                    <a:pt x="43" y="2259"/>
                  </a:cubicBezTo>
                  <a:lnTo>
                    <a:pt x="386" y="2219"/>
                  </a:lnTo>
                  <a:lnTo>
                    <a:pt x="386" y="2219"/>
                  </a:lnTo>
                  <a:cubicBezTo>
                    <a:pt x="441" y="2629"/>
                    <a:pt x="367" y="2804"/>
                    <a:pt x="538" y="3223"/>
                  </a:cubicBezTo>
                  <a:cubicBezTo>
                    <a:pt x="912" y="3171"/>
                    <a:pt x="730" y="2858"/>
                    <a:pt x="1106" y="2804"/>
                  </a:cubicBezTo>
                  <a:cubicBezTo>
                    <a:pt x="1338" y="2922"/>
                    <a:pt x="1537" y="3098"/>
                    <a:pt x="1554" y="3226"/>
                  </a:cubicBezTo>
                  <a:cubicBezTo>
                    <a:pt x="1517" y="3223"/>
                    <a:pt x="1482" y="3221"/>
                    <a:pt x="1449" y="3221"/>
                  </a:cubicBezTo>
                  <a:cubicBezTo>
                    <a:pt x="852" y="3221"/>
                    <a:pt x="835" y="3682"/>
                    <a:pt x="379" y="3806"/>
                  </a:cubicBezTo>
                  <a:cubicBezTo>
                    <a:pt x="325" y="4000"/>
                    <a:pt x="936" y="4277"/>
                    <a:pt x="891" y="4606"/>
                  </a:cubicBezTo>
                  <a:cubicBezTo>
                    <a:pt x="1390" y="4573"/>
                    <a:pt x="1781" y="4623"/>
                    <a:pt x="2141" y="4481"/>
                  </a:cubicBezTo>
                  <a:cubicBezTo>
                    <a:pt x="2743" y="4149"/>
                    <a:pt x="2361" y="3749"/>
                    <a:pt x="2612" y="3413"/>
                  </a:cubicBezTo>
                  <a:lnTo>
                    <a:pt x="2612" y="3413"/>
                  </a:lnTo>
                  <a:cubicBezTo>
                    <a:pt x="2728" y="3493"/>
                    <a:pt x="3259" y="3427"/>
                    <a:pt x="3204" y="3630"/>
                  </a:cubicBezTo>
                  <a:cubicBezTo>
                    <a:pt x="3240" y="3511"/>
                    <a:pt x="3368" y="3435"/>
                    <a:pt x="3547" y="3435"/>
                  </a:cubicBezTo>
                  <a:cubicBezTo>
                    <a:pt x="3617" y="3435"/>
                    <a:pt x="3694" y="3447"/>
                    <a:pt x="3777" y="3472"/>
                  </a:cubicBezTo>
                  <a:lnTo>
                    <a:pt x="3692" y="3697"/>
                  </a:lnTo>
                  <a:cubicBezTo>
                    <a:pt x="4043" y="3583"/>
                    <a:pt x="4462" y="3432"/>
                    <a:pt x="4637" y="3266"/>
                  </a:cubicBezTo>
                  <a:cubicBezTo>
                    <a:pt x="4791" y="3543"/>
                    <a:pt x="5324" y="3725"/>
                    <a:pt x="5528" y="3834"/>
                  </a:cubicBezTo>
                  <a:cubicBezTo>
                    <a:pt x="5549" y="3836"/>
                    <a:pt x="5571" y="3837"/>
                    <a:pt x="5593" y="3837"/>
                  </a:cubicBezTo>
                  <a:cubicBezTo>
                    <a:pt x="5935" y="3837"/>
                    <a:pt x="6267" y="3595"/>
                    <a:pt x="6548" y="3595"/>
                  </a:cubicBezTo>
                  <a:cubicBezTo>
                    <a:pt x="6674" y="3595"/>
                    <a:pt x="6790" y="3643"/>
                    <a:pt x="6892" y="3784"/>
                  </a:cubicBezTo>
                  <a:cubicBezTo>
                    <a:pt x="7152" y="3675"/>
                    <a:pt x="7124" y="3394"/>
                    <a:pt x="7387" y="3242"/>
                  </a:cubicBezTo>
                  <a:lnTo>
                    <a:pt x="7886" y="3484"/>
                  </a:lnTo>
                  <a:cubicBezTo>
                    <a:pt x="7929" y="2816"/>
                    <a:pt x="8471" y="2643"/>
                    <a:pt x="8431" y="2008"/>
                  </a:cubicBezTo>
                  <a:lnTo>
                    <a:pt x="8431" y="2008"/>
                  </a:lnTo>
                  <a:cubicBezTo>
                    <a:pt x="8528" y="2023"/>
                    <a:pt x="8631" y="2077"/>
                    <a:pt x="8728" y="2077"/>
                  </a:cubicBezTo>
                  <a:cubicBezTo>
                    <a:pt x="8788" y="2077"/>
                    <a:pt x="8845" y="2056"/>
                    <a:pt x="8897" y="1994"/>
                  </a:cubicBezTo>
                  <a:lnTo>
                    <a:pt x="8459" y="1684"/>
                  </a:lnTo>
                  <a:cubicBezTo>
                    <a:pt x="8594" y="1520"/>
                    <a:pt x="9082" y="1606"/>
                    <a:pt x="9182" y="1502"/>
                  </a:cubicBezTo>
                  <a:lnTo>
                    <a:pt x="8909" y="1440"/>
                  </a:lnTo>
                  <a:cubicBezTo>
                    <a:pt x="9013" y="1255"/>
                    <a:pt x="9054" y="1153"/>
                    <a:pt x="8812" y="1030"/>
                  </a:cubicBezTo>
                  <a:cubicBezTo>
                    <a:pt x="8792" y="1036"/>
                    <a:pt x="8772" y="1038"/>
                    <a:pt x="8753" y="1038"/>
                  </a:cubicBezTo>
                  <a:cubicBezTo>
                    <a:pt x="8629" y="1038"/>
                    <a:pt x="8509" y="945"/>
                    <a:pt x="8431" y="945"/>
                  </a:cubicBezTo>
                  <a:cubicBezTo>
                    <a:pt x="8384" y="945"/>
                    <a:pt x="8352" y="980"/>
                    <a:pt x="8346" y="1092"/>
                  </a:cubicBezTo>
                  <a:cubicBezTo>
                    <a:pt x="8327" y="1092"/>
                    <a:pt x="8309" y="1093"/>
                    <a:pt x="8291" y="1093"/>
                  </a:cubicBezTo>
                  <a:cubicBezTo>
                    <a:pt x="7484" y="1093"/>
                    <a:pt x="8297" y="563"/>
                    <a:pt x="7576" y="415"/>
                  </a:cubicBezTo>
                  <a:cubicBezTo>
                    <a:pt x="6932" y="244"/>
                    <a:pt x="5719" y="433"/>
                    <a:pt x="5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
            <p:cNvSpPr/>
            <p:nvPr/>
          </p:nvSpPr>
          <p:spPr>
            <a:xfrm>
              <a:off x="4245850" y="3664725"/>
              <a:ext cx="38625" cy="19800"/>
            </a:xfrm>
            <a:custGeom>
              <a:avLst/>
              <a:gdLst/>
              <a:ahLst/>
              <a:cxnLst/>
              <a:rect l="l" t="t" r="r" b="b"/>
              <a:pathLst>
                <a:path w="1545" h="792" extrusionOk="0">
                  <a:moveTo>
                    <a:pt x="629" y="0"/>
                  </a:moveTo>
                  <a:cubicBezTo>
                    <a:pt x="468" y="0"/>
                    <a:pt x="316" y="33"/>
                    <a:pt x="202" y="125"/>
                  </a:cubicBezTo>
                  <a:cubicBezTo>
                    <a:pt x="157" y="326"/>
                    <a:pt x="1" y="757"/>
                    <a:pt x="524" y="764"/>
                  </a:cubicBezTo>
                  <a:cubicBezTo>
                    <a:pt x="537" y="763"/>
                    <a:pt x="550" y="763"/>
                    <a:pt x="563" y="763"/>
                  </a:cubicBezTo>
                  <a:cubicBezTo>
                    <a:pt x="665" y="763"/>
                    <a:pt x="788" y="792"/>
                    <a:pt x="898" y="792"/>
                  </a:cubicBezTo>
                  <a:cubicBezTo>
                    <a:pt x="990" y="792"/>
                    <a:pt x="1073" y="772"/>
                    <a:pt x="1128" y="698"/>
                  </a:cubicBezTo>
                  <a:cubicBezTo>
                    <a:pt x="1261" y="528"/>
                    <a:pt x="1545" y="206"/>
                    <a:pt x="1078" y="66"/>
                  </a:cubicBezTo>
                  <a:cubicBezTo>
                    <a:pt x="938" y="29"/>
                    <a:pt x="780" y="0"/>
                    <a:pt x="6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
            <p:cNvSpPr/>
            <p:nvPr/>
          </p:nvSpPr>
          <p:spPr>
            <a:xfrm>
              <a:off x="4090325" y="3577150"/>
              <a:ext cx="45150" cy="24175"/>
            </a:xfrm>
            <a:custGeom>
              <a:avLst/>
              <a:gdLst/>
              <a:ahLst/>
              <a:cxnLst/>
              <a:rect l="l" t="t" r="r" b="b"/>
              <a:pathLst>
                <a:path w="1806" h="967" extrusionOk="0">
                  <a:moveTo>
                    <a:pt x="785" y="0"/>
                  </a:moveTo>
                  <a:cubicBezTo>
                    <a:pt x="692" y="0"/>
                    <a:pt x="599" y="11"/>
                    <a:pt x="512" y="36"/>
                  </a:cubicBezTo>
                  <a:cubicBezTo>
                    <a:pt x="1" y="170"/>
                    <a:pt x="188" y="384"/>
                    <a:pt x="174" y="654"/>
                  </a:cubicBezTo>
                  <a:cubicBezTo>
                    <a:pt x="330" y="850"/>
                    <a:pt x="721" y="909"/>
                    <a:pt x="1111" y="966"/>
                  </a:cubicBezTo>
                  <a:cubicBezTo>
                    <a:pt x="1393" y="938"/>
                    <a:pt x="1483" y="763"/>
                    <a:pt x="1630" y="630"/>
                  </a:cubicBezTo>
                  <a:cubicBezTo>
                    <a:pt x="1805" y="315"/>
                    <a:pt x="1283" y="0"/>
                    <a:pt x="7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
            <p:cNvSpPr/>
            <p:nvPr/>
          </p:nvSpPr>
          <p:spPr>
            <a:xfrm>
              <a:off x="4299550" y="3849250"/>
              <a:ext cx="62025" cy="34975"/>
            </a:xfrm>
            <a:custGeom>
              <a:avLst/>
              <a:gdLst/>
              <a:ahLst/>
              <a:cxnLst/>
              <a:rect l="l" t="t" r="r" b="b"/>
              <a:pathLst>
                <a:path w="2481" h="1399" extrusionOk="0">
                  <a:moveTo>
                    <a:pt x="1750" y="0"/>
                  </a:moveTo>
                  <a:cubicBezTo>
                    <a:pt x="1399" y="0"/>
                    <a:pt x="1069" y="408"/>
                    <a:pt x="698" y="408"/>
                  </a:cubicBezTo>
                  <a:cubicBezTo>
                    <a:pt x="587" y="408"/>
                    <a:pt x="473" y="371"/>
                    <a:pt x="354" y="277"/>
                  </a:cubicBezTo>
                  <a:cubicBezTo>
                    <a:pt x="58" y="327"/>
                    <a:pt x="22" y="521"/>
                    <a:pt x="1" y="675"/>
                  </a:cubicBezTo>
                  <a:cubicBezTo>
                    <a:pt x="51" y="910"/>
                    <a:pt x="194" y="961"/>
                    <a:pt x="362" y="961"/>
                  </a:cubicBezTo>
                  <a:cubicBezTo>
                    <a:pt x="491" y="961"/>
                    <a:pt x="635" y="931"/>
                    <a:pt x="765" y="931"/>
                  </a:cubicBezTo>
                  <a:cubicBezTo>
                    <a:pt x="948" y="931"/>
                    <a:pt x="1102" y="991"/>
                    <a:pt x="1145" y="1279"/>
                  </a:cubicBezTo>
                  <a:cubicBezTo>
                    <a:pt x="1442" y="1283"/>
                    <a:pt x="1752" y="1398"/>
                    <a:pt x="2008" y="1398"/>
                  </a:cubicBezTo>
                  <a:cubicBezTo>
                    <a:pt x="2210" y="1398"/>
                    <a:pt x="2378" y="1326"/>
                    <a:pt x="2480" y="1070"/>
                  </a:cubicBezTo>
                  <a:cubicBezTo>
                    <a:pt x="2430" y="758"/>
                    <a:pt x="2480" y="327"/>
                    <a:pt x="2097" y="154"/>
                  </a:cubicBezTo>
                  <a:cubicBezTo>
                    <a:pt x="1978" y="42"/>
                    <a:pt x="1863" y="0"/>
                    <a:pt x="1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
            <p:cNvSpPr/>
            <p:nvPr/>
          </p:nvSpPr>
          <p:spPr>
            <a:xfrm>
              <a:off x="4236375" y="3747300"/>
              <a:ext cx="31875" cy="19350"/>
            </a:xfrm>
            <a:custGeom>
              <a:avLst/>
              <a:gdLst/>
              <a:ahLst/>
              <a:cxnLst/>
              <a:rect l="l" t="t" r="r" b="b"/>
              <a:pathLst>
                <a:path w="1275" h="774" extrusionOk="0">
                  <a:moveTo>
                    <a:pt x="654" y="0"/>
                  </a:moveTo>
                  <a:cubicBezTo>
                    <a:pt x="499" y="0"/>
                    <a:pt x="340" y="42"/>
                    <a:pt x="243" y="118"/>
                  </a:cubicBezTo>
                  <a:cubicBezTo>
                    <a:pt x="136" y="268"/>
                    <a:pt x="1" y="540"/>
                    <a:pt x="273" y="673"/>
                  </a:cubicBezTo>
                  <a:cubicBezTo>
                    <a:pt x="359" y="739"/>
                    <a:pt x="504" y="773"/>
                    <a:pt x="653" y="773"/>
                  </a:cubicBezTo>
                  <a:cubicBezTo>
                    <a:pt x="816" y="773"/>
                    <a:pt x="985" y="733"/>
                    <a:pt x="1090" y="651"/>
                  </a:cubicBezTo>
                  <a:cubicBezTo>
                    <a:pt x="1112" y="462"/>
                    <a:pt x="1275" y="320"/>
                    <a:pt x="1048" y="133"/>
                  </a:cubicBezTo>
                  <a:cubicBezTo>
                    <a:pt x="963" y="42"/>
                    <a:pt x="810" y="0"/>
                    <a:pt x="6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
            <p:cNvSpPr/>
            <p:nvPr/>
          </p:nvSpPr>
          <p:spPr>
            <a:xfrm>
              <a:off x="4178375" y="3701575"/>
              <a:ext cx="22625" cy="12675"/>
            </a:xfrm>
            <a:custGeom>
              <a:avLst/>
              <a:gdLst/>
              <a:ahLst/>
              <a:cxnLst/>
              <a:rect l="l" t="t" r="r" b="b"/>
              <a:pathLst>
                <a:path w="905" h="507" extrusionOk="0">
                  <a:moveTo>
                    <a:pt x="763" y="1"/>
                  </a:moveTo>
                  <a:lnTo>
                    <a:pt x="256" y="43"/>
                  </a:lnTo>
                  <a:cubicBezTo>
                    <a:pt x="228" y="159"/>
                    <a:pt x="0" y="323"/>
                    <a:pt x="246" y="465"/>
                  </a:cubicBezTo>
                  <a:cubicBezTo>
                    <a:pt x="257" y="464"/>
                    <a:pt x="268" y="464"/>
                    <a:pt x="278" y="464"/>
                  </a:cubicBezTo>
                  <a:cubicBezTo>
                    <a:pt x="398" y="464"/>
                    <a:pt x="481" y="506"/>
                    <a:pt x="578" y="506"/>
                  </a:cubicBezTo>
                  <a:cubicBezTo>
                    <a:pt x="618" y="506"/>
                    <a:pt x="660" y="499"/>
                    <a:pt x="708" y="479"/>
                  </a:cubicBezTo>
                  <a:cubicBezTo>
                    <a:pt x="815" y="292"/>
                    <a:pt x="905" y="186"/>
                    <a:pt x="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
            <p:cNvSpPr/>
            <p:nvPr/>
          </p:nvSpPr>
          <p:spPr>
            <a:xfrm>
              <a:off x="4205550" y="3753775"/>
              <a:ext cx="31150" cy="18300"/>
            </a:xfrm>
            <a:custGeom>
              <a:avLst/>
              <a:gdLst/>
              <a:ahLst/>
              <a:cxnLst/>
              <a:rect l="l" t="t" r="r" b="b"/>
              <a:pathLst>
                <a:path w="1246" h="732" extrusionOk="0">
                  <a:moveTo>
                    <a:pt x="624" y="0"/>
                  </a:moveTo>
                  <a:cubicBezTo>
                    <a:pt x="572" y="0"/>
                    <a:pt x="519" y="10"/>
                    <a:pt x="460" y="35"/>
                  </a:cubicBezTo>
                  <a:cubicBezTo>
                    <a:pt x="0" y="115"/>
                    <a:pt x="171" y="397"/>
                    <a:pt x="197" y="631"/>
                  </a:cubicBezTo>
                  <a:cubicBezTo>
                    <a:pt x="364" y="705"/>
                    <a:pt x="530" y="732"/>
                    <a:pt x="701" y="732"/>
                  </a:cubicBezTo>
                  <a:cubicBezTo>
                    <a:pt x="784" y="732"/>
                    <a:pt x="869" y="725"/>
                    <a:pt x="955" y="714"/>
                  </a:cubicBezTo>
                  <a:cubicBezTo>
                    <a:pt x="1151" y="560"/>
                    <a:pt x="1246" y="345"/>
                    <a:pt x="1149" y="139"/>
                  </a:cubicBezTo>
                  <a:cubicBezTo>
                    <a:pt x="922" y="98"/>
                    <a:pt x="784" y="0"/>
                    <a:pt x="6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
            <p:cNvSpPr/>
            <p:nvPr/>
          </p:nvSpPr>
          <p:spPr>
            <a:xfrm>
              <a:off x="4100875" y="3698375"/>
              <a:ext cx="63250" cy="41600"/>
            </a:xfrm>
            <a:custGeom>
              <a:avLst/>
              <a:gdLst/>
              <a:ahLst/>
              <a:cxnLst/>
              <a:rect l="l" t="t" r="r" b="b"/>
              <a:pathLst>
                <a:path w="2530" h="1664" extrusionOk="0">
                  <a:moveTo>
                    <a:pt x="1092" y="44"/>
                  </a:moveTo>
                  <a:cubicBezTo>
                    <a:pt x="254" y="176"/>
                    <a:pt x="0" y="799"/>
                    <a:pt x="230" y="1213"/>
                  </a:cubicBezTo>
                  <a:cubicBezTo>
                    <a:pt x="554" y="1391"/>
                    <a:pt x="1225" y="1337"/>
                    <a:pt x="1165" y="1663"/>
                  </a:cubicBezTo>
                  <a:cubicBezTo>
                    <a:pt x="1424" y="1623"/>
                    <a:pt x="1714" y="1386"/>
                    <a:pt x="2066" y="1386"/>
                  </a:cubicBezTo>
                  <a:cubicBezTo>
                    <a:pt x="2110" y="1386"/>
                    <a:pt x="2156" y="1390"/>
                    <a:pt x="2203" y="1398"/>
                  </a:cubicBezTo>
                  <a:cubicBezTo>
                    <a:pt x="2217" y="1221"/>
                    <a:pt x="2233" y="1045"/>
                    <a:pt x="2487" y="910"/>
                  </a:cubicBezTo>
                  <a:cubicBezTo>
                    <a:pt x="2293" y="816"/>
                    <a:pt x="2390" y="674"/>
                    <a:pt x="2394" y="534"/>
                  </a:cubicBezTo>
                  <a:cubicBezTo>
                    <a:pt x="2529" y="1"/>
                    <a:pt x="1575" y="224"/>
                    <a:pt x="1092" y="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
            <p:cNvSpPr/>
            <p:nvPr/>
          </p:nvSpPr>
          <p:spPr>
            <a:xfrm>
              <a:off x="3970025" y="3595650"/>
              <a:ext cx="67050" cy="46075"/>
            </a:xfrm>
            <a:custGeom>
              <a:avLst/>
              <a:gdLst/>
              <a:ahLst/>
              <a:cxnLst/>
              <a:rect l="l" t="t" r="r" b="b"/>
              <a:pathLst>
                <a:path w="2682" h="1843" extrusionOk="0">
                  <a:moveTo>
                    <a:pt x="751" y="1"/>
                  </a:moveTo>
                  <a:cubicBezTo>
                    <a:pt x="721" y="1"/>
                    <a:pt x="691" y="2"/>
                    <a:pt x="659" y="4"/>
                  </a:cubicBezTo>
                  <a:cubicBezTo>
                    <a:pt x="202" y="153"/>
                    <a:pt x="1" y="442"/>
                    <a:pt x="136" y="728"/>
                  </a:cubicBezTo>
                  <a:cubicBezTo>
                    <a:pt x="851" y="856"/>
                    <a:pt x="311" y="1278"/>
                    <a:pt x="384" y="1529"/>
                  </a:cubicBezTo>
                  <a:cubicBezTo>
                    <a:pt x="400" y="1527"/>
                    <a:pt x="416" y="1526"/>
                    <a:pt x="433" y="1526"/>
                  </a:cubicBezTo>
                  <a:cubicBezTo>
                    <a:pt x="772" y="1526"/>
                    <a:pt x="1409" y="1843"/>
                    <a:pt x="2001" y="1843"/>
                  </a:cubicBezTo>
                  <a:cubicBezTo>
                    <a:pt x="2048" y="1843"/>
                    <a:pt x="2095" y="1841"/>
                    <a:pt x="2142" y="1837"/>
                  </a:cubicBezTo>
                  <a:lnTo>
                    <a:pt x="2591" y="1280"/>
                  </a:lnTo>
                  <a:cubicBezTo>
                    <a:pt x="2355" y="1053"/>
                    <a:pt x="2390" y="885"/>
                    <a:pt x="2681" y="797"/>
                  </a:cubicBezTo>
                  <a:lnTo>
                    <a:pt x="2681" y="797"/>
                  </a:lnTo>
                  <a:cubicBezTo>
                    <a:pt x="2587" y="817"/>
                    <a:pt x="2502" y="826"/>
                    <a:pt x="2424" y="826"/>
                  </a:cubicBezTo>
                  <a:cubicBezTo>
                    <a:pt x="1687" y="826"/>
                    <a:pt x="1650" y="1"/>
                    <a:pt x="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
            <p:cNvSpPr/>
            <p:nvPr/>
          </p:nvSpPr>
          <p:spPr>
            <a:xfrm>
              <a:off x="4173050" y="3766625"/>
              <a:ext cx="35950" cy="21075"/>
            </a:xfrm>
            <a:custGeom>
              <a:avLst/>
              <a:gdLst/>
              <a:ahLst/>
              <a:cxnLst/>
              <a:rect l="l" t="t" r="r" b="b"/>
              <a:pathLst>
                <a:path w="1438" h="843" extrusionOk="0">
                  <a:moveTo>
                    <a:pt x="805" y="0"/>
                  </a:moveTo>
                  <a:cubicBezTo>
                    <a:pt x="473" y="0"/>
                    <a:pt x="224" y="206"/>
                    <a:pt x="0" y="319"/>
                  </a:cubicBezTo>
                  <a:cubicBezTo>
                    <a:pt x="133" y="511"/>
                    <a:pt x="365" y="662"/>
                    <a:pt x="436" y="842"/>
                  </a:cubicBezTo>
                  <a:cubicBezTo>
                    <a:pt x="694" y="814"/>
                    <a:pt x="1002" y="731"/>
                    <a:pt x="1227" y="608"/>
                  </a:cubicBezTo>
                  <a:cubicBezTo>
                    <a:pt x="1438" y="421"/>
                    <a:pt x="1284" y="96"/>
                    <a:pt x="964" y="16"/>
                  </a:cubicBezTo>
                  <a:cubicBezTo>
                    <a:pt x="909" y="5"/>
                    <a:pt x="856" y="0"/>
                    <a:pt x="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
            <p:cNvSpPr/>
            <p:nvPr/>
          </p:nvSpPr>
          <p:spPr>
            <a:xfrm>
              <a:off x="4162450" y="3791325"/>
              <a:ext cx="31575" cy="24725"/>
            </a:xfrm>
            <a:custGeom>
              <a:avLst/>
              <a:gdLst/>
              <a:ahLst/>
              <a:cxnLst/>
              <a:rect l="l" t="t" r="r" b="b"/>
              <a:pathLst>
                <a:path w="1263" h="989" extrusionOk="0">
                  <a:moveTo>
                    <a:pt x="564" y="1"/>
                  </a:moveTo>
                  <a:cubicBezTo>
                    <a:pt x="329" y="55"/>
                    <a:pt x="175" y="145"/>
                    <a:pt x="102" y="273"/>
                  </a:cubicBezTo>
                  <a:cubicBezTo>
                    <a:pt x="301" y="543"/>
                    <a:pt x="0" y="894"/>
                    <a:pt x="595" y="988"/>
                  </a:cubicBezTo>
                  <a:cubicBezTo>
                    <a:pt x="720" y="702"/>
                    <a:pt x="1262" y="673"/>
                    <a:pt x="1243" y="332"/>
                  </a:cubicBezTo>
                  <a:cubicBezTo>
                    <a:pt x="1092" y="112"/>
                    <a:pt x="872" y="25"/>
                    <a:pt x="5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
            <p:cNvSpPr/>
            <p:nvPr/>
          </p:nvSpPr>
          <p:spPr>
            <a:xfrm>
              <a:off x="4214725" y="3909825"/>
              <a:ext cx="27575" cy="17400"/>
            </a:xfrm>
            <a:custGeom>
              <a:avLst/>
              <a:gdLst/>
              <a:ahLst/>
              <a:cxnLst/>
              <a:rect l="l" t="t" r="r" b="b"/>
              <a:pathLst>
                <a:path w="1103" h="696" extrusionOk="0">
                  <a:moveTo>
                    <a:pt x="490" y="0"/>
                  </a:moveTo>
                  <a:cubicBezTo>
                    <a:pt x="423" y="0"/>
                    <a:pt x="351" y="12"/>
                    <a:pt x="277" y="37"/>
                  </a:cubicBezTo>
                  <a:cubicBezTo>
                    <a:pt x="43" y="154"/>
                    <a:pt x="0" y="341"/>
                    <a:pt x="88" y="521"/>
                  </a:cubicBezTo>
                  <a:cubicBezTo>
                    <a:pt x="247" y="565"/>
                    <a:pt x="403" y="695"/>
                    <a:pt x="566" y="695"/>
                  </a:cubicBezTo>
                  <a:cubicBezTo>
                    <a:pt x="638" y="695"/>
                    <a:pt x="711" y="670"/>
                    <a:pt x="786" y="601"/>
                  </a:cubicBezTo>
                  <a:cubicBezTo>
                    <a:pt x="1103" y="343"/>
                    <a:pt x="859" y="0"/>
                    <a:pt x="4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
            <p:cNvSpPr/>
            <p:nvPr/>
          </p:nvSpPr>
          <p:spPr>
            <a:xfrm>
              <a:off x="4040850" y="3821050"/>
              <a:ext cx="19500" cy="9425"/>
            </a:xfrm>
            <a:custGeom>
              <a:avLst/>
              <a:gdLst/>
              <a:ahLst/>
              <a:cxnLst/>
              <a:rect l="l" t="t" r="r" b="b"/>
              <a:pathLst>
                <a:path w="780" h="377" extrusionOk="0">
                  <a:moveTo>
                    <a:pt x="680" y="1"/>
                  </a:moveTo>
                  <a:lnTo>
                    <a:pt x="135" y="39"/>
                  </a:lnTo>
                  <a:cubicBezTo>
                    <a:pt x="1" y="189"/>
                    <a:pt x="281" y="376"/>
                    <a:pt x="487" y="376"/>
                  </a:cubicBezTo>
                  <a:cubicBezTo>
                    <a:pt x="525" y="376"/>
                    <a:pt x="560" y="370"/>
                    <a:pt x="590" y="356"/>
                  </a:cubicBezTo>
                  <a:cubicBezTo>
                    <a:pt x="779" y="264"/>
                    <a:pt x="665" y="136"/>
                    <a:pt x="6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
            <p:cNvSpPr/>
            <p:nvPr/>
          </p:nvSpPr>
          <p:spPr>
            <a:xfrm>
              <a:off x="4330175" y="4686075"/>
              <a:ext cx="5225" cy="2625"/>
            </a:xfrm>
            <a:custGeom>
              <a:avLst/>
              <a:gdLst/>
              <a:ahLst/>
              <a:cxnLst/>
              <a:rect l="l" t="t" r="r" b="b"/>
              <a:pathLst>
                <a:path w="209" h="105" extrusionOk="0">
                  <a:moveTo>
                    <a:pt x="159" y="1"/>
                  </a:moveTo>
                  <a:lnTo>
                    <a:pt x="0" y="69"/>
                  </a:lnTo>
                  <a:cubicBezTo>
                    <a:pt x="31" y="87"/>
                    <a:pt x="62" y="105"/>
                    <a:pt x="89" y="105"/>
                  </a:cubicBezTo>
                  <a:cubicBezTo>
                    <a:pt x="105" y="105"/>
                    <a:pt x="120" y="98"/>
                    <a:pt x="133" y="81"/>
                  </a:cubicBezTo>
                  <a:cubicBezTo>
                    <a:pt x="126" y="43"/>
                    <a:pt x="208" y="29"/>
                    <a:pt x="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
            <p:cNvSpPr/>
            <p:nvPr/>
          </p:nvSpPr>
          <p:spPr>
            <a:xfrm>
              <a:off x="3930075" y="4079075"/>
              <a:ext cx="164300" cy="119600"/>
            </a:xfrm>
            <a:custGeom>
              <a:avLst/>
              <a:gdLst/>
              <a:ahLst/>
              <a:cxnLst/>
              <a:rect l="l" t="t" r="r" b="b"/>
              <a:pathLst>
                <a:path w="6572" h="4784" extrusionOk="0">
                  <a:moveTo>
                    <a:pt x="1329" y="0"/>
                  </a:moveTo>
                  <a:lnTo>
                    <a:pt x="1582" y="443"/>
                  </a:lnTo>
                  <a:cubicBezTo>
                    <a:pt x="1529" y="584"/>
                    <a:pt x="1389" y="627"/>
                    <a:pt x="1228" y="627"/>
                  </a:cubicBezTo>
                  <a:cubicBezTo>
                    <a:pt x="979" y="627"/>
                    <a:pt x="681" y="526"/>
                    <a:pt x="577" y="526"/>
                  </a:cubicBezTo>
                  <a:cubicBezTo>
                    <a:pt x="564" y="526"/>
                    <a:pt x="554" y="527"/>
                    <a:pt x="547" y="531"/>
                  </a:cubicBezTo>
                  <a:cubicBezTo>
                    <a:pt x="562" y="625"/>
                    <a:pt x="917" y="758"/>
                    <a:pt x="801" y="907"/>
                  </a:cubicBezTo>
                  <a:cubicBezTo>
                    <a:pt x="502" y="1092"/>
                    <a:pt x="0" y="1336"/>
                    <a:pt x="171" y="1795"/>
                  </a:cubicBezTo>
                  <a:lnTo>
                    <a:pt x="386" y="1824"/>
                  </a:lnTo>
                  <a:cubicBezTo>
                    <a:pt x="287" y="2231"/>
                    <a:pt x="389" y="2804"/>
                    <a:pt x="76" y="3048"/>
                  </a:cubicBezTo>
                  <a:cubicBezTo>
                    <a:pt x="106" y="3054"/>
                    <a:pt x="130" y="3057"/>
                    <a:pt x="149" y="3057"/>
                  </a:cubicBezTo>
                  <a:cubicBezTo>
                    <a:pt x="285" y="3057"/>
                    <a:pt x="157" y="2910"/>
                    <a:pt x="284" y="2910"/>
                  </a:cubicBezTo>
                  <a:cubicBezTo>
                    <a:pt x="295" y="2910"/>
                    <a:pt x="308" y="2911"/>
                    <a:pt x="322" y="2913"/>
                  </a:cubicBezTo>
                  <a:cubicBezTo>
                    <a:pt x="668" y="3119"/>
                    <a:pt x="1246" y="3784"/>
                    <a:pt x="1710" y="4241"/>
                  </a:cubicBezTo>
                  <a:cubicBezTo>
                    <a:pt x="1741" y="4238"/>
                    <a:pt x="1772" y="4237"/>
                    <a:pt x="1803" y="4237"/>
                  </a:cubicBezTo>
                  <a:cubicBezTo>
                    <a:pt x="2355" y="4237"/>
                    <a:pt x="2995" y="4705"/>
                    <a:pt x="3264" y="4784"/>
                  </a:cubicBezTo>
                  <a:cubicBezTo>
                    <a:pt x="3181" y="4699"/>
                    <a:pt x="3143" y="4537"/>
                    <a:pt x="3223" y="4457"/>
                  </a:cubicBezTo>
                  <a:cubicBezTo>
                    <a:pt x="3317" y="4298"/>
                    <a:pt x="3478" y="4231"/>
                    <a:pt x="3642" y="4231"/>
                  </a:cubicBezTo>
                  <a:cubicBezTo>
                    <a:pt x="3788" y="4231"/>
                    <a:pt x="3936" y="4285"/>
                    <a:pt x="4040" y="4376"/>
                  </a:cubicBezTo>
                  <a:cubicBezTo>
                    <a:pt x="4227" y="3773"/>
                    <a:pt x="5293" y="3768"/>
                    <a:pt x="5049" y="2970"/>
                  </a:cubicBezTo>
                  <a:cubicBezTo>
                    <a:pt x="5069" y="2777"/>
                    <a:pt x="5184" y="2710"/>
                    <a:pt x="5347" y="2710"/>
                  </a:cubicBezTo>
                  <a:cubicBezTo>
                    <a:pt x="5680" y="2710"/>
                    <a:pt x="6216" y="2986"/>
                    <a:pt x="6572" y="3024"/>
                  </a:cubicBezTo>
                  <a:cubicBezTo>
                    <a:pt x="6245" y="2721"/>
                    <a:pt x="5374" y="2802"/>
                    <a:pt x="5186" y="2297"/>
                  </a:cubicBezTo>
                  <a:lnTo>
                    <a:pt x="5449" y="2245"/>
                  </a:lnTo>
                  <a:cubicBezTo>
                    <a:pt x="5217" y="1888"/>
                    <a:pt x="5070" y="1547"/>
                    <a:pt x="4512" y="1362"/>
                  </a:cubicBezTo>
                  <a:lnTo>
                    <a:pt x="4957" y="1267"/>
                  </a:lnTo>
                  <a:cubicBezTo>
                    <a:pt x="4630" y="1203"/>
                    <a:pt x="3991" y="1165"/>
                    <a:pt x="4121" y="739"/>
                  </a:cubicBezTo>
                  <a:cubicBezTo>
                    <a:pt x="3721" y="258"/>
                    <a:pt x="2863" y="628"/>
                    <a:pt x="2463" y="211"/>
                  </a:cubicBezTo>
                  <a:cubicBezTo>
                    <a:pt x="2354" y="232"/>
                    <a:pt x="2224" y="355"/>
                    <a:pt x="2037" y="457"/>
                  </a:cubicBezTo>
                  <a:cubicBezTo>
                    <a:pt x="2012" y="460"/>
                    <a:pt x="1989" y="461"/>
                    <a:pt x="1967" y="461"/>
                  </a:cubicBezTo>
                  <a:cubicBezTo>
                    <a:pt x="1614" y="461"/>
                    <a:pt x="1596" y="136"/>
                    <a:pt x="13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
            <p:cNvSpPr/>
            <p:nvPr/>
          </p:nvSpPr>
          <p:spPr>
            <a:xfrm>
              <a:off x="4076300" y="4138150"/>
              <a:ext cx="10450" cy="2775"/>
            </a:xfrm>
            <a:custGeom>
              <a:avLst/>
              <a:gdLst/>
              <a:ahLst/>
              <a:cxnLst/>
              <a:rect l="l" t="t" r="r" b="b"/>
              <a:pathLst>
                <a:path w="418" h="111" extrusionOk="0">
                  <a:moveTo>
                    <a:pt x="1" y="1"/>
                  </a:moveTo>
                  <a:lnTo>
                    <a:pt x="15" y="34"/>
                  </a:lnTo>
                  <a:cubicBezTo>
                    <a:pt x="111" y="37"/>
                    <a:pt x="244" y="110"/>
                    <a:pt x="339" y="110"/>
                  </a:cubicBezTo>
                  <a:cubicBezTo>
                    <a:pt x="370" y="110"/>
                    <a:pt x="397" y="102"/>
                    <a:pt x="417" y="81"/>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
            <p:cNvSpPr/>
            <p:nvPr/>
          </p:nvSpPr>
          <p:spPr>
            <a:xfrm>
              <a:off x="4027050" y="4088375"/>
              <a:ext cx="5525" cy="2675"/>
            </a:xfrm>
            <a:custGeom>
              <a:avLst/>
              <a:gdLst/>
              <a:ahLst/>
              <a:cxnLst/>
              <a:rect l="l" t="t" r="r" b="b"/>
              <a:pathLst>
                <a:path w="221" h="107" extrusionOk="0">
                  <a:moveTo>
                    <a:pt x="120" y="0"/>
                  </a:moveTo>
                  <a:cubicBezTo>
                    <a:pt x="85" y="0"/>
                    <a:pt x="42" y="8"/>
                    <a:pt x="0" y="16"/>
                  </a:cubicBezTo>
                  <a:cubicBezTo>
                    <a:pt x="52" y="106"/>
                    <a:pt x="164" y="85"/>
                    <a:pt x="216" y="106"/>
                  </a:cubicBezTo>
                  <a:cubicBezTo>
                    <a:pt x="220" y="23"/>
                    <a:pt x="179" y="0"/>
                    <a:pt x="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
            <p:cNvSpPr/>
            <p:nvPr/>
          </p:nvSpPr>
          <p:spPr>
            <a:xfrm>
              <a:off x="3794325" y="3650850"/>
              <a:ext cx="17325" cy="6750"/>
            </a:xfrm>
            <a:custGeom>
              <a:avLst/>
              <a:gdLst/>
              <a:ahLst/>
              <a:cxnLst/>
              <a:rect l="l" t="t" r="r" b="b"/>
              <a:pathLst>
                <a:path w="693" h="270" extrusionOk="0">
                  <a:moveTo>
                    <a:pt x="545" y="0"/>
                  </a:moveTo>
                  <a:cubicBezTo>
                    <a:pt x="467" y="81"/>
                    <a:pt x="0" y="95"/>
                    <a:pt x="391" y="266"/>
                  </a:cubicBezTo>
                  <a:cubicBezTo>
                    <a:pt x="415" y="268"/>
                    <a:pt x="437" y="269"/>
                    <a:pt x="458" y="269"/>
                  </a:cubicBezTo>
                  <a:cubicBezTo>
                    <a:pt x="692" y="269"/>
                    <a:pt x="691" y="116"/>
                    <a:pt x="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
            <p:cNvSpPr/>
            <p:nvPr/>
          </p:nvSpPr>
          <p:spPr>
            <a:xfrm>
              <a:off x="4002050" y="4083625"/>
              <a:ext cx="2825" cy="2800"/>
            </a:xfrm>
            <a:custGeom>
              <a:avLst/>
              <a:gdLst/>
              <a:ahLst/>
              <a:cxnLst/>
              <a:rect l="l" t="t" r="r" b="b"/>
              <a:pathLst>
                <a:path w="113" h="112" extrusionOk="0">
                  <a:moveTo>
                    <a:pt x="60" y="0"/>
                  </a:moveTo>
                  <a:lnTo>
                    <a:pt x="1" y="112"/>
                  </a:lnTo>
                  <a:lnTo>
                    <a:pt x="74" y="98"/>
                  </a:lnTo>
                  <a:cubicBezTo>
                    <a:pt x="96" y="62"/>
                    <a:pt x="112" y="24"/>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
            <p:cNvSpPr/>
            <p:nvPr/>
          </p:nvSpPr>
          <p:spPr>
            <a:xfrm>
              <a:off x="4029875" y="4197275"/>
              <a:ext cx="6500" cy="4425"/>
            </a:xfrm>
            <a:custGeom>
              <a:avLst/>
              <a:gdLst/>
              <a:ahLst/>
              <a:cxnLst/>
              <a:rect l="l" t="t" r="r" b="b"/>
              <a:pathLst>
                <a:path w="260" h="177" extrusionOk="0">
                  <a:moveTo>
                    <a:pt x="93" y="0"/>
                  </a:moveTo>
                  <a:cubicBezTo>
                    <a:pt x="0" y="0"/>
                    <a:pt x="147" y="114"/>
                    <a:pt x="141" y="177"/>
                  </a:cubicBezTo>
                  <a:cubicBezTo>
                    <a:pt x="164" y="136"/>
                    <a:pt x="259" y="84"/>
                    <a:pt x="141" y="6"/>
                  </a:cubicBezTo>
                  <a:cubicBezTo>
                    <a:pt x="120" y="2"/>
                    <a:pt x="105" y="0"/>
                    <a:pt x="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
            <p:cNvSpPr/>
            <p:nvPr/>
          </p:nvSpPr>
          <p:spPr>
            <a:xfrm>
              <a:off x="4016150" y="4232825"/>
              <a:ext cx="4750" cy="1950"/>
            </a:xfrm>
            <a:custGeom>
              <a:avLst/>
              <a:gdLst/>
              <a:ahLst/>
              <a:cxnLst/>
              <a:rect l="l" t="t" r="r" b="b"/>
              <a:pathLst>
                <a:path w="190" h="78" extrusionOk="0">
                  <a:moveTo>
                    <a:pt x="138" y="0"/>
                  </a:moveTo>
                  <a:lnTo>
                    <a:pt x="1" y="57"/>
                  </a:lnTo>
                  <a:cubicBezTo>
                    <a:pt x="8" y="72"/>
                    <a:pt x="30" y="77"/>
                    <a:pt x="56" y="77"/>
                  </a:cubicBezTo>
                  <a:cubicBezTo>
                    <a:pt x="81" y="77"/>
                    <a:pt x="109" y="72"/>
                    <a:pt x="128" y="69"/>
                  </a:cubicBezTo>
                  <a:cubicBezTo>
                    <a:pt x="152" y="31"/>
                    <a:pt x="190" y="24"/>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
            <p:cNvSpPr/>
            <p:nvPr/>
          </p:nvSpPr>
          <p:spPr>
            <a:xfrm>
              <a:off x="3965050" y="4194275"/>
              <a:ext cx="3400" cy="3700"/>
            </a:xfrm>
            <a:custGeom>
              <a:avLst/>
              <a:gdLst/>
              <a:ahLst/>
              <a:cxnLst/>
              <a:rect l="l" t="t" r="r" b="b"/>
              <a:pathLst>
                <a:path w="136" h="148" extrusionOk="0">
                  <a:moveTo>
                    <a:pt x="88" y="1"/>
                  </a:moveTo>
                  <a:lnTo>
                    <a:pt x="1" y="147"/>
                  </a:lnTo>
                  <a:lnTo>
                    <a:pt x="77" y="138"/>
                  </a:lnTo>
                  <a:cubicBezTo>
                    <a:pt x="136" y="95"/>
                    <a:pt x="119" y="64"/>
                    <a:pt x="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
            <p:cNvSpPr/>
            <p:nvPr/>
          </p:nvSpPr>
          <p:spPr>
            <a:xfrm>
              <a:off x="3865475" y="4204325"/>
              <a:ext cx="50125" cy="42900"/>
            </a:xfrm>
            <a:custGeom>
              <a:avLst/>
              <a:gdLst/>
              <a:ahLst/>
              <a:cxnLst/>
              <a:rect l="l" t="t" r="r" b="b"/>
              <a:pathLst>
                <a:path w="2005" h="1716" extrusionOk="0">
                  <a:moveTo>
                    <a:pt x="760" y="1"/>
                  </a:moveTo>
                  <a:cubicBezTo>
                    <a:pt x="726" y="1"/>
                    <a:pt x="688" y="3"/>
                    <a:pt x="647" y="8"/>
                  </a:cubicBezTo>
                  <a:cubicBezTo>
                    <a:pt x="1" y="117"/>
                    <a:pt x="55" y="726"/>
                    <a:pt x="1" y="1221"/>
                  </a:cubicBezTo>
                  <a:lnTo>
                    <a:pt x="190" y="1038"/>
                  </a:lnTo>
                  <a:cubicBezTo>
                    <a:pt x="377" y="1114"/>
                    <a:pt x="744" y="1500"/>
                    <a:pt x="564" y="1716"/>
                  </a:cubicBezTo>
                  <a:cubicBezTo>
                    <a:pt x="910" y="1711"/>
                    <a:pt x="460" y="1564"/>
                    <a:pt x="699" y="1405"/>
                  </a:cubicBezTo>
                  <a:cubicBezTo>
                    <a:pt x="741" y="1362"/>
                    <a:pt x="790" y="1345"/>
                    <a:pt x="841" y="1345"/>
                  </a:cubicBezTo>
                  <a:cubicBezTo>
                    <a:pt x="1010" y="1345"/>
                    <a:pt x="1203" y="1541"/>
                    <a:pt x="1242" y="1630"/>
                  </a:cubicBezTo>
                  <a:cubicBezTo>
                    <a:pt x="1234" y="1249"/>
                    <a:pt x="2004" y="1202"/>
                    <a:pt x="1649" y="835"/>
                  </a:cubicBezTo>
                  <a:cubicBezTo>
                    <a:pt x="1895" y="768"/>
                    <a:pt x="1282" y="451"/>
                    <a:pt x="1687" y="401"/>
                  </a:cubicBezTo>
                  <a:cubicBezTo>
                    <a:pt x="1204" y="371"/>
                    <a:pt x="1197" y="1"/>
                    <a:pt x="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
            <p:cNvSpPr/>
            <p:nvPr/>
          </p:nvSpPr>
          <p:spPr>
            <a:xfrm>
              <a:off x="3896500" y="4245075"/>
              <a:ext cx="250" cy="1100"/>
            </a:xfrm>
            <a:custGeom>
              <a:avLst/>
              <a:gdLst/>
              <a:ahLst/>
              <a:cxnLst/>
              <a:rect l="l" t="t" r="r" b="b"/>
              <a:pathLst>
                <a:path w="10" h="44" extrusionOk="0">
                  <a:moveTo>
                    <a:pt x="1" y="0"/>
                  </a:moveTo>
                  <a:cubicBezTo>
                    <a:pt x="1" y="15"/>
                    <a:pt x="1" y="29"/>
                    <a:pt x="3" y="43"/>
                  </a:cubicBezTo>
                  <a:cubicBezTo>
                    <a:pt x="10" y="36"/>
                    <a:pt x="10" y="2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
            <p:cNvSpPr/>
            <p:nvPr/>
          </p:nvSpPr>
          <p:spPr>
            <a:xfrm>
              <a:off x="3810000" y="4060225"/>
              <a:ext cx="11525" cy="8150"/>
            </a:xfrm>
            <a:custGeom>
              <a:avLst/>
              <a:gdLst/>
              <a:ahLst/>
              <a:cxnLst/>
              <a:rect l="l" t="t" r="r" b="b"/>
              <a:pathLst>
                <a:path w="461" h="326" extrusionOk="0">
                  <a:moveTo>
                    <a:pt x="184" y="1"/>
                  </a:moveTo>
                  <a:cubicBezTo>
                    <a:pt x="98" y="1"/>
                    <a:pt x="18" y="46"/>
                    <a:pt x="1" y="148"/>
                  </a:cubicBezTo>
                  <a:cubicBezTo>
                    <a:pt x="35" y="251"/>
                    <a:pt x="183" y="326"/>
                    <a:pt x="300" y="326"/>
                  </a:cubicBezTo>
                  <a:cubicBezTo>
                    <a:pt x="350" y="326"/>
                    <a:pt x="394" y="312"/>
                    <a:pt x="422" y="280"/>
                  </a:cubicBezTo>
                  <a:cubicBezTo>
                    <a:pt x="461" y="106"/>
                    <a:pt x="315"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
            <p:cNvSpPr/>
            <p:nvPr/>
          </p:nvSpPr>
          <p:spPr>
            <a:xfrm>
              <a:off x="3912425" y="4287700"/>
              <a:ext cx="10925" cy="7875"/>
            </a:xfrm>
            <a:custGeom>
              <a:avLst/>
              <a:gdLst/>
              <a:ahLst/>
              <a:cxnLst/>
              <a:rect l="l" t="t" r="r" b="b"/>
              <a:pathLst>
                <a:path w="437" h="315" extrusionOk="0">
                  <a:moveTo>
                    <a:pt x="211" y="1"/>
                  </a:moveTo>
                  <a:cubicBezTo>
                    <a:pt x="90" y="1"/>
                    <a:pt x="0" y="63"/>
                    <a:pt x="34" y="216"/>
                  </a:cubicBezTo>
                  <a:cubicBezTo>
                    <a:pt x="96" y="290"/>
                    <a:pt x="158" y="315"/>
                    <a:pt x="216" y="315"/>
                  </a:cubicBezTo>
                  <a:cubicBezTo>
                    <a:pt x="301" y="315"/>
                    <a:pt x="377" y="263"/>
                    <a:pt x="436" y="237"/>
                  </a:cubicBezTo>
                  <a:cubicBezTo>
                    <a:pt x="372" y="176"/>
                    <a:pt x="382" y="109"/>
                    <a:pt x="396" y="41"/>
                  </a:cubicBezTo>
                  <a:cubicBezTo>
                    <a:pt x="334" y="15"/>
                    <a:pt x="269" y="1"/>
                    <a:pt x="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
            <p:cNvSpPr/>
            <p:nvPr/>
          </p:nvSpPr>
          <p:spPr>
            <a:xfrm>
              <a:off x="3712500" y="4347625"/>
              <a:ext cx="4575" cy="5625"/>
            </a:xfrm>
            <a:custGeom>
              <a:avLst/>
              <a:gdLst/>
              <a:ahLst/>
              <a:cxnLst/>
              <a:rect l="l" t="t" r="r" b="b"/>
              <a:pathLst>
                <a:path w="183" h="225" extrusionOk="0">
                  <a:moveTo>
                    <a:pt x="0" y="0"/>
                  </a:moveTo>
                  <a:cubicBezTo>
                    <a:pt x="43" y="76"/>
                    <a:pt x="102" y="149"/>
                    <a:pt x="183" y="225"/>
                  </a:cubicBezTo>
                  <a:cubicBezTo>
                    <a:pt x="154" y="144"/>
                    <a:pt x="79" y="69"/>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
            <p:cNvSpPr/>
            <p:nvPr/>
          </p:nvSpPr>
          <p:spPr>
            <a:xfrm>
              <a:off x="3639375" y="4286150"/>
              <a:ext cx="80775" cy="65975"/>
            </a:xfrm>
            <a:custGeom>
              <a:avLst/>
              <a:gdLst/>
              <a:ahLst/>
              <a:cxnLst/>
              <a:rect l="l" t="t" r="r" b="b"/>
              <a:pathLst>
                <a:path w="3231" h="2639" extrusionOk="0">
                  <a:moveTo>
                    <a:pt x="718" y="1"/>
                  </a:moveTo>
                  <a:cubicBezTo>
                    <a:pt x="894" y="188"/>
                    <a:pt x="526" y="160"/>
                    <a:pt x="548" y="318"/>
                  </a:cubicBezTo>
                  <a:cubicBezTo>
                    <a:pt x="252" y="193"/>
                    <a:pt x="337" y="36"/>
                    <a:pt x="53" y="36"/>
                  </a:cubicBezTo>
                  <a:lnTo>
                    <a:pt x="171" y="67"/>
                  </a:lnTo>
                  <a:cubicBezTo>
                    <a:pt x="498" y="572"/>
                    <a:pt x="233" y="636"/>
                    <a:pt x="1" y="981"/>
                  </a:cubicBezTo>
                  <a:lnTo>
                    <a:pt x="131" y="951"/>
                  </a:lnTo>
                  <a:cubicBezTo>
                    <a:pt x="363" y="1206"/>
                    <a:pt x="401" y="1524"/>
                    <a:pt x="297" y="1744"/>
                  </a:cubicBezTo>
                  <a:cubicBezTo>
                    <a:pt x="941" y="2066"/>
                    <a:pt x="1197" y="2289"/>
                    <a:pt x="1673" y="2639"/>
                  </a:cubicBezTo>
                  <a:cubicBezTo>
                    <a:pt x="1817" y="2222"/>
                    <a:pt x="2554" y="2445"/>
                    <a:pt x="2736" y="2260"/>
                  </a:cubicBezTo>
                  <a:cubicBezTo>
                    <a:pt x="2764" y="2319"/>
                    <a:pt x="2845" y="2386"/>
                    <a:pt x="2925" y="2459"/>
                  </a:cubicBezTo>
                  <a:cubicBezTo>
                    <a:pt x="2663" y="2002"/>
                    <a:pt x="3018" y="1564"/>
                    <a:pt x="2684" y="1244"/>
                  </a:cubicBezTo>
                  <a:cubicBezTo>
                    <a:pt x="3231" y="939"/>
                    <a:pt x="1666" y="529"/>
                    <a:pt x="2016" y="13"/>
                  </a:cubicBezTo>
                  <a:lnTo>
                    <a:pt x="2016" y="13"/>
                  </a:lnTo>
                  <a:cubicBezTo>
                    <a:pt x="1892" y="80"/>
                    <a:pt x="1752" y="103"/>
                    <a:pt x="1603" y="103"/>
                  </a:cubicBezTo>
                  <a:cubicBezTo>
                    <a:pt x="1320" y="103"/>
                    <a:pt x="1006" y="20"/>
                    <a:pt x="7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
            <p:cNvSpPr/>
            <p:nvPr/>
          </p:nvSpPr>
          <p:spPr>
            <a:xfrm>
              <a:off x="3669700" y="4256800"/>
              <a:ext cx="12500" cy="7325"/>
            </a:xfrm>
            <a:custGeom>
              <a:avLst/>
              <a:gdLst/>
              <a:ahLst/>
              <a:cxnLst/>
              <a:rect l="l" t="t" r="r" b="b"/>
              <a:pathLst>
                <a:path w="500" h="293" extrusionOk="0">
                  <a:moveTo>
                    <a:pt x="171" y="0"/>
                  </a:moveTo>
                  <a:cubicBezTo>
                    <a:pt x="170" y="0"/>
                    <a:pt x="168" y="0"/>
                    <a:pt x="166" y="0"/>
                  </a:cubicBezTo>
                  <a:lnTo>
                    <a:pt x="166" y="3"/>
                  </a:lnTo>
                  <a:cubicBezTo>
                    <a:pt x="0" y="36"/>
                    <a:pt x="97" y="190"/>
                    <a:pt x="204" y="282"/>
                  </a:cubicBezTo>
                  <a:cubicBezTo>
                    <a:pt x="234" y="289"/>
                    <a:pt x="264" y="292"/>
                    <a:pt x="293" y="292"/>
                  </a:cubicBezTo>
                  <a:cubicBezTo>
                    <a:pt x="384" y="292"/>
                    <a:pt x="466" y="262"/>
                    <a:pt x="500" y="213"/>
                  </a:cubicBezTo>
                  <a:cubicBezTo>
                    <a:pt x="453" y="90"/>
                    <a:pt x="312" y="0"/>
                    <a:pt x="1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
            <p:cNvSpPr/>
            <p:nvPr/>
          </p:nvSpPr>
          <p:spPr>
            <a:xfrm>
              <a:off x="3680950" y="4356200"/>
              <a:ext cx="3500" cy="3150"/>
            </a:xfrm>
            <a:custGeom>
              <a:avLst/>
              <a:gdLst/>
              <a:ahLst/>
              <a:cxnLst/>
              <a:rect l="l" t="t" r="r" b="b"/>
              <a:pathLst>
                <a:path w="140" h="126" extrusionOk="0">
                  <a:moveTo>
                    <a:pt x="100" y="0"/>
                  </a:moveTo>
                  <a:lnTo>
                    <a:pt x="0" y="31"/>
                  </a:lnTo>
                  <a:lnTo>
                    <a:pt x="140" y="126"/>
                  </a:lnTo>
                  <a:lnTo>
                    <a:pt x="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
            <p:cNvSpPr/>
            <p:nvPr/>
          </p:nvSpPr>
          <p:spPr>
            <a:xfrm>
              <a:off x="3630275" y="4316175"/>
              <a:ext cx="2150" cy="1575"/>
            </a:xfrm>
            <a:custGeom>
              <a:avLst/>
              <a:gdLst/>
              <a:ahLst/>
              <a:cxnLst/>
              <a:rect l="l" t="t" r="r" b="b"/>
              <a:pathLst>
                <a:path w="86" h="63" extrusionOk="0">
                  <a:moveTo>
                    <a:pt x="85" y="1"/>
                  </a:moveTo>
                  <a:lnTo>
                    <a:pt x="0" y="62"/>
                  </a:lnTo>
                  <a:lnTo>
                    <a:pt x="71" y="62"/>
                  </a:lnTo>
                  <a:lnTo>
                    <a:pt x="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
            <p:cNvSpPr/>
            <p:nvPr/>
          </p:nvSpPr>
          <p:spPr>
            <a:xfrm>
              <a:off x="3609375" y="4353825"/>
              <a:ext cx="1200" cy="925"/>
            </a:xfrm>
            <a:custGeom>
              <a:avLst/>
              <a:gdLst/>
              <a:ahLst/>
              <a:cxnLst/>
              <a:rect l="l" t="t" r="r" b="b"/>
              <a:pathLst>
                <a:path w="48" h="37" extrusionOk="0">
                  <a:moveTo>
                    <a:pt x="0" y="1"/>
                  </a:moveTo>
                  <a:lnTo>
                    <a:pt x="0" y="1"/>
                  </a:lnTo>
                  <a:cubicBezTo>
                    <a:pt x="17" y="10"/>
                    <a:pt x="33" y="24"/>
                    <a:pt x="47" y="36"/>
                  </a:cubicBezTo>
                  <a:cubicBezTo>
                    <a:pt x="33" y="20"/>
                    <a:pt x="19" y="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
            <p:cNvSpPr/>
            <p:nvPr/>
          </p:nvSpPr>
          <p:spPr>
            <a:xfrm>
              <a:off x="3610550" y="4354725"/>
              <a:ext cx="7550" cy="7525"/>
            </a:xfrm>
            <a:custGeom>
              <a:avLst/>
              <a:gdLst/>
              <a:ahLst/>
              <a:cxnLst/>
              <a:rect l="l" t="t" r="r" b="b"/>
              <a:pathLst>
                <a:path w="302" h="301" extrusionOk="0">
                  <a:moveTo>
                    <a:pt x="0" y="0"/>
                  </a:moveTo>
                  <a:lnTo>
                    <a:pt x="0" y="0"/>
                  </a:lnTo>
                  <a:cubicBezTo>
                    <a:pt x="76" y="86"/>
                    <a:pt x="126" y="300"/>
                    <a:pt x="259" y="300"/>
                  </a:cubicBezTo>
                  <a:cubicBezTo>
                    <a:pt x="272" y="300"/>
                    <a:pt x="286" y="298"/>
                    <a:pt x="301" y="294"/>
                  </a:cubicBezTo>
                  <a:cubicBezTo>
                    <a:pt x="183" y="209"/>
                    <a:pt x="102" y="7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
            <p:cNvSpPr/>
            <p:nvPr/>
          </p:nvSpPr>
          <p:spPr>
            <a:xfrm>
              <a:off x="3470775" y="4276925"/>
              <a:ext cx="135425" cy="118300"/>
            </a:xfrm>
            <a:custGeom>
              <a:avLst/>
              <a:gdLst/>
              <a:ahLst/>
              <a:cxnLst/>
              <a:rect l="l" t="t" r="r" b="b"/>
              <a:pathLst>
                <a:path w="5417" h="4732" extrusionOk="0">
                  <a:moveTo>
                    <a:pt x="2049" y="0"/>
                  </a:moveTo>
                  <a:cubicBezTo>
                    <a:pt x="1912" y="0"/>
                    <a:pt x="1780" y="21"/>
                    <a:pt x="1653" y="71"/>
                  </a:cubicBezTo>
                  <a:lnTo>
                    <a:pt x="1698" y="105"/>
                  </a:lnTo>
                  <a:cubicBezTo>
                    <a:pt x="1352" y="237"/>
                    <a:pt x="1269" y="534"/>
                    <a:pt x="892" y="534"/>
                  </a:cubicBezTo>
                  <a:cubicBezTo>
                    <a:pt x="815" y="534"/>
                    <a:pt x="726" y="521"/>
                    <a:pt x="621" y="493"/>
                  </a:cubicBezTo>
                  <a:lnTo>
                    <a:pt x="621" y="493"/>
                  </a:lnTo>
                  <a:cubicBezTo>
                    <a:pt x="957" y="1009"/>
                    <a:pt x="0" y="1149"/>
                    <a:pt x="464" y="1679"/>
                  </a:cubicBezTo>
                  <a:cubicBezTo>
                    <a:pt x="346" y="1717"/>
                    <a:pt x="327" y="1949"/>
                    <a:pt x="199" y="1997"/>
                  </a:cubicBezTo>
                  <a:lnTo>
                    <a:pt x="332" y="2009"/>
                  </a:lnTo>
                  <a:cubicBezTo>
                    <a:pt x="623" y="2527"/>
                    <a:pt x="1014" y="3055"/>
                    <a:pt x="914" y="3550"/>
                  </a:cubicBezTo>
                  <a:cubicBezTo>
                    <a:pt x="997" y="3508"/>
                    <a:pt x="1089" y="3481"/>
                    <a:pt x="1189" y="3481"/>
                  </a:cubicBezTo>
                  <a:cubicBezTo>
                    <a:pt x="1342" y="3481"/>
                    <a:pt x="1514" y="3543"/>
                    <a:pt x="1705" y="3709"/>
                  </a:cubicBezTo>
                  <a:cubicBezTo>
                    <a:pt x="1653" y="3768"/>
                    <a:pt x="1604" y="3827"/>
                    <a:pt x="1630" y="3924"/>
                  </a:cubicBezTo>
                  <a:cubicBezTo>
                    <a:pt x="1656" y="3932"/>
                    <a:pt x="1680" y="3935"/>
                    <a:pt x="1702" y="3935"/>
                  </a:cubicBezTo>
                  <a:cubicBezTo>
                    <a:pt x="1803" y="3935"/>
                    <a:pt x="1856" y="3861"/>
                    <a:pt x="1864" y="3785"/>
                  </a:cubicBezTo>
                  <a:cubicBezTo>
                    <a:pt x="2160" y="3868"/>
                    <a:pt x="2205" y="4157"/>
                    <a:pt x="2399" y="4360"/>
                  </a:cubicBezTo>
                  <a:lnTo>
                    <a:pt x="2293" y="4732"/>
                  </a:lnTo>
                  <a:cubicBezTo>
                    <a:pt x="2435" y="4616"/>
                    <a:pt x="2717" y="4382"/>
                    <a:pt x="2591" y="4055"/>
                  </a:cubicBezTo>
                  <a:lnTo>
                    <a:pt x="2591" y="4055"/>
                  </a:lnTo>
                  <a:cubicBezTo>
                    <a:pt x="2620" y="4057"/>
                    <a:pt x="2658" y="4057"/>
                    <a:pt x="2701" y="4057"/>
                  </a:cubicBezTo>
                  <a:cubicBezTo>
                    <a:pt x="2706" y="4057"/>
                    <a:pt x="2712" y="4057"/>
                    <a:pt x="2717" y="4057"/>
                  </a:cubicBezTo>
                  <a:cubicBezTo>
                    <a:pt x="2931" y="4057"/>
                    <a:pt x="3237" y="4060"/>
                    <a:pt x="3110" y="4310"/>
                  </a:cubicBezTo>
                  <a:cubicBezTo>
                    <a:pt x="3456" y="4286"/>
                    <a:pt x="3716" y="4086"/>
                    <a:pt x="4051" y="4086"/>
                  </a:cubicBezTo>
                  <a:cubicBezTo>
                    <a:pt x="4140" y="4086"/>
                    <a:pt x="4234" y="4100"/>
                    <a:pt x="4336" y="4135"/>
                  </a:cubicBezTo>
                  <a:cubicBezTo>
                    <a:pt x="4777" y="3771"/>
                    <a:pt x="4836" y="3150"/>
                    <a:pt x="5416" y="3010"/>
                  </a:cubicBezTo>
                  <a:cubicBezTo>
                    <a:pt x="5336" y="2755"/>
                    <a:pt x="4758" y="2264"/>
                    <a:pt x="5267" y="2215"/>
                  </a:cubicBezTo>
                  <a:cubicBezTo>
                    <a:pt x="5115" y="2179"/>
                    <a:pt x="4919" y="2110"/>
                    <a:pt x="4876" y="1983"/>
                  </a:cubicBezTo>
                  <a:cubicBezTo>
                    <a:pt x="4841" y="1829"/>
                    <a:pt x="4901" y="1801"/>
                    <a:pt x="4984" y="1801"/>
                  </a:cubicBezTo>
                  <a:cubicBezTo>
                    <a:pt x="5032" y="1801"/>
                    <a:pt x="5089" y="1811"/>
                    <a:pt x="5138" y="1811"/>
                  </a:cubicBezTo>
                  <a:cubicBezTo>
                    <a:pt x="5194" y="1811"/>
                    <a:pt x="5240" y="1798"/>
                    <a:pt x="5253" y="1741"/>
                  </a:cubicBezTo>
                  <a:lnTo>
                    <a:pt x="4765" y="1540"/>
                  </a:lnTo>
                  <a:cubicBezTo>
                    <a:pt x="4767" y="1038"/>
                    <a:pt x="4128" y="896"/>
                    <a:pt x="4114" y="460"/>
                  </a:cubicBezTo>
                  <a:cubicBezTo>
                    <a:pt x="4094" y="461"/>
                    <a:pt x="4073" y="461"/>
                    <a:pt x="4053" y="461"/>
                  </a:cubicBezTo>
                  <a:cubicBezTo>
                    <a:pt x="3419" y="461"/>
                    <a:pt x="2690" y="0"/>
                    <a:pt x="20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
            <p:cNvSpPr/>
            <p:nvPr/>
          </p:nvSpPr>
          <p:spPr>
            <a:xfrm>
              <a:off x="3472200" y="4326525"/>
              <a:ext cx="3575" cy="575"/>
            </a:xfrm>
            <a:custGeom>
              <a:avLst/>
              <a:gdLst/>
              <a:ahLst/>
              <a:cxnLst/>
              <a:rect l="l" t="t" r="r" b="b"/>
              <a:pathLst>
                <a:path w="143" h="23" extrusionOk="0">
                  <a:moveTo>
                    <a:pt x="0" y="1"/>
                  </a:moveTo>
                  <a:cubicBezTo>
                    <a:pt x="36" y="16"/>
                    <a:pt x="65" y="22"/>
                    <a:pt x="91" y="22"/>
                  </a:cubicBezTo>
                  <a:cubicBezTo>
                    <a:pt x="110" y="22"/>
                    <a:pt x="127" y="19"/>
                    <a:pt x="142" y="13"/>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
            <p:cNvSpPr/>
            <p:nvPr/>
          </p:nvSpPr>
          <p:spPr>
            <a:xfrm>
              <a:off x="3578700" y="4380300"/>
              <a:ext cx="3800" cy="1475"/>
            </a:xfrm>
            <a:custGeom>
              <a:avLst/>
              <a:gdLst/>
              <a:ahLst/>
              <a:cxnLst/>
              <a:rect l="l" t="t" r="r" b="b"/>
              <a:pathLst>
                <a:path w="152" h="59" extrusionOk="0">
                  <a:moveTo>
                    <a:pt x="19" y="0"/>
                  </a:moveTo>
                  <a:cubicBezTo>
                    <a:pt x="12" y="5"/>
                    <a:pt x="8" y="10"/>
                    <a:pt x="0" y="14"/>
                  </a:cubicBezTo>
                  <a:cubicBezTo>
                    <a:pt x="30" y="51"/>
                    <a:pt x="63" y="59"/>
                    <a:pt x="91" y="59"/>
                  </a:cubicBezTo>
                  <a:cubicBezTo>
                    <a:pt x="113" y="59"/>
                    <a:pt x="132" y="55"/>
                    <a:pt x="147" y="55"/>
                  </a:cubicBezTo>
                  <a:cubicBezTo>
                    <a:pt x="149" y="55"/>
                    <a:pt x="150" y="55"/>
                    <a:pt x="152" y="55"/>
                  </a:cubicBezTo>
                  <a:cubicBezTo>
                    <a:pt x="105" y="31"/>
                    <a:pt x="62" y="14"/>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
            <p:cNvSpPr/>
            <p:nvPr/>
          </p:nvSpPr>
          <p:spPr>
            <a:xfrm>
              <a:off x="3371775" y="3970200"/>
              <a:ext cx="7675" cy="1075"/>
            </a:xfrm>
            <a:custGeom>
              <a:avLst/>
              <a:gdLst/>
              <a:ahLst/>
              <a:cxnLst/>
              <a:rect l="l" t="t" r="r" b="b"/>
              <a:pathLst>
                <a:path w="307" h="43" extrusionOk="0">
                  <a:moveTo>
                    <a:pt x="1" y="0"/>
                  </a:moveTo>
                  <a:lnTo>
                    <a:pt x="17" y="26"/>
                  </a:lnTo>
                  <a:lnTo>
                    <a:pt x="306" y="43"/>
                  </a:lnTo>
                  <a:lnTo>
                    <a:pt x="306" y="43"/>
                  </a:lnTo>
                  <a:lnTo>
                    <a:pt x="292" y="17"/>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
            <p:cNvSpPr/>
            <p:nvPr/>
          </p:nvSpPr>
          <p:spPr>
            <a:xfrm>
              <a:off x="3400200" y="4016750"/>
              <a:ext cx="5600" cy="5800"/>
            </a:xfrm>
            <a:custGeom>
              <a:avLst/>
              <a:gdLst/>
              <a:ahLst/>
              <a:cxnLst/>
              <a:rect l="l" t="t" r="r" b="b"/>
              <a:pathLst>
                <a:path w="224" h="232" extrusionOk="0">
                  <a:moveTo>
                    <a:pt x="21" y="1"/>
                  </a:moveTo>
                  <a:cubicBezTo>
                    <a:pt x="14" y="1"/>
                    <a:pt x="7" y="1"/>
                    <a:pt x="1" y="2"/>
                  </a:cubicBezTo>
                  <a:cubicBezTo>
                    <a:pt x="17" y="85"/>
                    <a:pt x="112" y="198"/>
                    <a:pt x="192" y="232"/>
                  </a:cubicBezTo>
                  <a:cubicBezTo>
                    <a:pt x="224" y="180"/>
                    <a:pt x="156" y="1"/>
                    <a:pt x="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
            <p:cNvSpPr/>
            <p:nvPr/>
          </p:nvSpPr>
          <p:spPr>
            <a:xfrm>
              <a:off x="3522700" y="4401375"/>
              <a:ext cx="1975" cy="3400"/>
            </a:xfrm>
            <a:custGeom>
              <a:avLst/>
              <a:gdLst/>
              <a:ahLst/>
              <a:cxnLst/>
              <a:rect l="l" t="t" r="r" b="b"/>
              <a:pathLst>
                <a:path w="79" h="136" extrusionOk="0">
                  <a:moveTo>
                    <a:pt x="74" y="0"/>
                  </a:moveTo>
                  <a:cubicBezTo>
                    <a:pt x="33" y="33"/>
                    <a:pt x="14" y="83"/>
                    <a:pt x="0" y="135"/>
                  </a:cubicBezTo>
                  <a:cubicBezTo>
                    <a:pt x="45" y="100"/>
                    <a:pt x="78" y="59"/>
                    <a:pt x="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
            <p:cNvSpPr/>
            <p:nvPr/>
          </p:nvSpPr>
          <p:spPr>
            <a:xfrm>
              <a:off x="3515875" y="4404750"/>
              <a:ext cx="6850" cy="6425"/>
            </a:xfrm>
            <a:custGeom>
              <a:avLst/>
              <a:gdLst/>
              <a:ahLst/>
              <a:cxnLst/>
              <a:rect l="l" t="t" r="r" b="b"/>
              <a:pathLst>
                <a:path w="274" h="257" extrusionOk="0">
                  <a:moveTo>
                    <a:pt x="273" y="0"/>
                  </a:moveTo>
                  <a:cubicBezTo>
                    <a:pt x="169" y="76"/>
                    <a:pt x="1" y="121"/>
                    <a:pt x="34" y="256"/>
                  </a:cubicBezTo>
                  <a:cubicBezTo>
                    <a:pt x="43" y="257"/>
                    <a:pt x="52" y="257"/>
                    <a:pt x="60" y="257"/>
                  </a:cubicBezTo>
                  <a:cubicBezTo>
                    <a:pt x="236" y="257"/>
                    <a:pt x="239" y="120"/>
                    <a:pt x="2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
            <p:cNvSpPr/>
            <p:nvPr/>
          </p:nvSpPr>
          <p:spPr>
            <a:xfrm>
              <a:off x="3509975" y="4386150"/>
              <a:ext cx="2675" cy="2400"/>
            </a:xfrm>
            <a:custGeom>
              <a:avLst/>
              <a:gdLst/>
              <a:ahLst/>
              <a:cxnLst/>
              <a:rect l="l" t="t" r="r" b="b"/>
              <a:pathLst>
                <a:path w="107" h="96" extrusionOk="0">
                  <a:moveTo>
                    <a:pt x="81" y="1"/>
                  </a:moveTo>
                  <a:lnTo>
                    <a:pt x="0" y="88"/>
                  </a:lnTo>
                  <a:lnTo>
                    <a:pt x="107" y="95"/>
                  </a:lnTo>
                  <a:lnTo>
                    <a:pt x="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
            <p:cNvSpPr/>
            <p:nvPr/>
          </p:nvSpPr>
          <p:spPr>
            <a:xfrm>
              <a:off x="3515300" y="4463000"/>
              <a:ext cx="11500" cy="6650"/>
            </a:xfrm>
            <a:custGeom>
              <a:avLst/>
              <a:gdLst/>
              <a:ahLst/>
              <a:cxnLst/>
              <a:rect l="l" t="t" r="r" b="b"/>
              <a:pathLst>
                <a:path w="460" h="266" extrusionOk="0">
                  <a:moveTo>
                    <a:pt x="232" y="1"/>
                  </a:moveTo>
                  <a:lnTo>
                    <a:pt x="232" y="1"/>
                  </a:lnTo>
                  <a:cubicBezTo>
                    <a:pt x="107" y="55"/>
                    <a:pt x="0" y="207"/>
                    <a:pt x="291" y="266"/>
                  </a:cubicBezTo>
                  <a:cubicBezTo>
                    <a:pt x="460" y="247"/>
                    <a:pt x="320" y="72"/>
                    <a:pt x="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
            <p:cNvSpPr/>
            <p:nvPr/>
          </p:nvSpPr>
          <p:spPr>
            <a:xfrm>
              <a:off x="3507125" y="4422625"/>
              <a:ext cx="3050" cy="5350"/>
            </a:xfrm>
            <a:custGeom>
              <a:avLst/>
              <a:gdLst/>
              <a:ahLst/>
              <a:cxnLst/>
              <a:rect l="l" t="t" r="r" b="b"/>
              <a:pathLst>
                <a:path w="122" h="214" extrusionOk="0">
                  <a:moveTo>
                    <a:pt x="121" y="0"/>
                  </a:moveTo>
                  <a:lnTo>
                    <a:pt x="0" y="214"/>
                  </a:lnTo>
                  <a:lnTo>
                    <a:pt x="109" y="93"/>
                  </a:lnTo>
                  <a:lnTo>
                    <a:pt x="1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
            <p:cNvSpPr/>
            <p:nvPr/>
          </p:nvSpPr>
          <p:spPr>
            <a:xfrm>
              <a:off x="3351425" y="4333750"/>
              <a:ext cx="34825" cy="26675"/>
            </a:xfrm>
            <a:custGeom>
              <a:avLst/>
              <a:gdLst/>
              <a:ahLst/>
              <a:cxnLst/>
              <a:rect l="l" t="t" r="r" b="b"/>
              <a:pathLst>
                <a:path w="1393" h="1067" extrusionOk="0">
                  <a:moveTo>
                    <a:pt x="553" y="1"/>
                  </a:moveTo>
                  <a:cubicBezTo>
                    <a:pt x="247" y="1"/>
                    <a:pt x="102" y="298"/>
                    <a:pt x="0" y="377"/>
                  </a:cubicBezTo>
                  <a:cubicBezTo>
                    <a:pt x="289" y="392"/>
                    <a:pt x="213" y="718"/>
                    <a:pt x="412" y="870"/>
                  </a:cubicBezTo>
                  <a:cubicBezTo>
                    <a:pt x="584" y="961"/>
                    <a:pt x="776" y="1066"/>
                    <a:pt x="928" y="1066"/>
                  </a:cubicBezTo>
                  <a:cubicBezTo>
                    <a:pt x="1002" y="1066"/>
                    <a:pt x="1066" y="1041"/>
                    <a:pt x="1113" y="977"/>
                  </a:cubicBezTo>
                  <a:cubicBezTo>
                    <a:pt x="1393" y="801"/>
                    <a:pt x="1322" y="299"/>
                    <a:pt x="846" y="79"/>
                  </a:cubicBezTo>
                  <a:cubicBezTo>
                    <a:pt x="734" y="23"/>
                    <a:pt x="637" y="1"/>
                    <a:pt x="5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
            <p:cNvSpPr/>
            <p:nvPr/>
          </p:nvSpPr>
          <p:spPr>
            <a:xfrm>
              <a:off x="3319025" y="4388600"/>
              <a:ext cx="64575" cy="58450"/>
            </a:xfrm>
            <a:custGeom>
              <a:avLst/>
              <a:gdLst/>
              <a:ahLst/>
              <a:cxnLst/>
              <a:rect l="l" t="t" r="r" b="b"/>
              <a:pathLst>
                <a:path w="2583" h="2338" extrusionOk="0">
                  <a:moveTo>
                    <a:pt x="1029" y="1"/>
                  </a:moveTo>
                  <a:cubicBezTo>
                    <a:pt x="751" y="1"/>
                    <a:pt x="519" y="39"/>
                    <a:pt x="181" y="57"/>
                  </a:cubicBezTo>
                  <a:cubicBezTo>
                    <a:pt x="455" y="291"/>
                    <a:pt x="200" y="587"/>
                    <a:pt x="1" y="705"/>
                  </a:cubicBezTo>
                  <a:cubicBezTo>
                    <a:pt x="484" y="890"/>
                    <a:pt x="309" y="1293"/>
                    <a:pt x="363" y="1589"/>
                  </a:cubicBezTo>
                  <a:cubicBezTo>
                    <a:pt x="825" y="1989"/>
                    <a:pt x="1180" y="1991"/>
                    <a:pt x="1734" y="2337"/>
                  </a:cubicBezTo>
                  <a:cubicBezTo>
                    <a:pt x="1598" y="2189"/>
                    <a:pt x="1729" y="2030"/>
                    <a:pt x="1889" y="2030"/>
                  </a:cubicBezTo>
                  <a:cubicBezTo>
                    <a:pt x="1972" y="2030"/>
                    <a:pt x="2062" y="2073"/>
                    <a:pt x="2127" y="2181"/>
                  </a:cubicBezTo>
                  <a:cubicBezTo>
                    <a:pt x="2040" y="1565"/>
                    <a:pt x="2565" y="1584"/>
                    <a:pt x="2504" y="1134"/>
                  </a:cubicBezTo>
                  <a:cubicBezTo>
                    <a:pt x="2092" y="1037"/>
                    <a:pt x="2582" y="895"/>
                    <a:pt x="2217" y="713"/>
                  </a:cubicBezTo>
                  <a:cubicBezTo>
                    <a:pt x="2229" y="620"/>
                    <a:pt x="2338" y="668"/>
                    <a:pt x="2390" y="613"/>
                  </a:cubicBezTo>
                  <a:lnTo>
                    <a:pt x="2390" y="613"/>
                  </a:lnTo>
                  <a:cubicBezTo>
                    <a:pt x="2346" y="638"/>
                    <a:pt x="2303" y="649"/>
                    <a:pt x="2262" y="649"/>
                  </a:cubicBezTo>
                  <a:cubicBezTo>
                    <a:pt x="1983" y="649"/>
                    <a:pt x="1773" y="134"/>
                    <a:pt x="1585" y="50"/>
                  </a:cubicBezTo>
                  <a:cubicBezTo>
                    <a:pt x="1365" y="13"/>
                    <a:pt x="1190" y="1"/>
                    <a:pt x="10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
            <p:cNvSpPr/>
            <p:nvPr/>
          </p:nvSpPr>
          <p:spPr>
            <a:xfrm>
              <a:off x="3167175" y="3980800"/>
              <a:ext cx="37275" cy="27300"/>
            </a:xfrm>
            <a:custGeom>
              <a:avLst/>
              <a:gdLst/>
              <a:ahLst/>
              <a:cxnLst/>
              <a:rect l="l" t="t" r="r" b="b"/>
              <a:pathLst>
                <a:path w="1491" h="1092" extrusionOk="0">
                  <a:moveTo>
                    <a:pt x="367" y="0"/>
                  </a:moveTo>
                  <a:cubicBezTo>
                    <a:pt x="196" y="0"/>
                    <a:pt x="125" y="107"/>
                    <a:pt x="1" y="249"/>
                  </a:cubicBezTo>
                  <a:cubicBezTo>
                    <a:pt x="330" y="514"/>
                    <a:pt x="91" y="594"/>
                    <a:pt x="417" y="860"/>
                  </a:cubicBezTo>
                  <a:cubicBezTo>
                    <a:pt x="739" y="947"/>
                    <a:pt x="860" y="1018"/>
                    <a:pt x="1121" y="1092"/>
                  </a:cubicBezTo>
                  <a:cubicBezTo>
                    <a:pt x="1099" y="881"/>
                    <a:pt x="1490" y="871"/>
                    <a:pt x="1192" y="512"/>
                  </a:cubicBezTo>
                  <a:cubicBezTo>
                    <a:pt x="1043" y="386"/>
                    <a:pt x="955" y="218"/>
                    <a:pt x="758" y="107"/>
                  </a:cubicBezTo>
                  <a:cubicBezTo>
                    <a:pt x="582" y="32"/>
                    <a:pt x="459" y="0"/>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
            <p:cNvSpPr/>
            <p:nvPr/>
          </p:nvSpPr>
          <p:spPr>
            <a:xfrm>
              <a:off x="3351000" y="4452350"/>
              <a:ext cx="1750" cy="4175"/>
            </a:xfrm>
            <a:custGeom>
              <a:avLst/>
              <a:gdLst/>
              <a:ahLst/>
              <a:cxnLst/>
              <a:rect l="l" t="t" r="r" b="b"/>
              <a:pathLst>
                <a:path w="70" h="167" extrusionOk="0">
                  <a:moveTo>
                    <a:pt x="38" y="0"/>
                  </a:moveTo>
                  <a:lnTo>
                    <a:pt x="1" y="154"/>
                  </a:lnTo>
                  <a:lnTo>
                    <a:pt x="69" y="166"/>
                  </a:lnTo>
                  <a:lnTo>
                    <a:pt x="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
            <p:cNvSpPr/>
            <p:nvPr/>
          </p:nvSpPr>
          <p:spPr>
            <a:xfrm>
              <a:off x="3208375" y="4140975"/>
              <a:ext cx="28925" cy="25500"/>
            </a:xfrm>
            <a:custGeom>
              <a:avLst/>
              <a:gdLst/>
              <a:ahLst/>
              <a:cxnLst/>
              <a:rect l="l" t="t" r="r" b="b"/>
              <a:pathLst>
                <a:path w="1157" h="1020" extrusionOk="0">
                  <a:moveTo>
                    <a:pt x="513" y="1"/>
                  </a:moveTo>
                  <a:cubicBezTo>
                    <a:pt x="397" y="1"/>
                    <a:pt x="331" y="82"/>
                    <a:pt x="233" y="82"/>
                  </a:cubicBezTo>
                  <a:cubicBezTo>
                    <a:pt x="232" y="82"/>
                    <a:pt x="231" y="82"/>
                    <a:pt x="230" y="82"/>
                  </a:cubicBezTo>
                  <a:lnTo>
                    <a:pt x="230" y="82"/>
                  </a:lnTo>
                  <a:cubicBezTo>
                    <a:pt x="1" y="311"/>
                    <a:pt x="242" y="584"/>
                    <a:pt x="498" y="887"/>
                  </a:cubicBezTo>
                  <a:cubicBezTo>
                    <a:pt x="621" y="911"/>
                    <a:pt x="737" y="989"/>
                    <a:pt x="894" y="1019"/>
                  </a:cubicBezTo>
                  <a:cubicBezTo>
                    <a:pt x="1156" y="1017"/>
                    <a:pt x="1109" y="726"/>
                    <a:pt x="1145" y="510"/>
                  </a:cubicBezTo>
                  <a:cubicBezTo>
                    <a:pt x="1121" y="368"/>
                    <a:pt x="856" y="207"/>
                    <a:pt x="716" y="70"/>
                  </a:cubicBezTo>
                  <a:cubicBezTo>
                    <a:pt x="632" y="18"/>
                    <a:pt x="567" y="1"/>
                    <a:pt x="5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
            <p:cNvSpPr/>
            <p:nvPr/>
          </p:nvSpPr>
          <p:spPr>
            <a:xfrm>
              <a:off x="3209975" y="4234300"/>
              <a:ext cx="40225" cy="32400"/>
            </a:xfrm>
            <a:custGeom>
              <a:avLst/>
              <a:gdLst/>
              <a:ahLst/>
              <a:cxnLst/>
              <a:rect l="l" t="t" r="r" b="b"/>
              <a:pathLst>
                <a:path w="1609" h="1296" extrusionOk="0">
                  <a:moveTo>
                    <a:pt x="384" y="0"/>
                  </a:moveTo>
                  <a:lnTo>
                    <a:pt x="384" y="0"/>
                  </a:lnTo>
                  <a:cubicBezTo>
                    <a:pt x="661" y="436"/>
                    <a:pt x="1" y="694"/>
                    <a:pt x="635" y="1071"/>
                  </a:cubicBezTo>
                  <a:cubicBezTo>
                    <a:pt x="993" y="1296"/>
                    <a:pt x="1085" y="1199"/>
                    <a:pt x="1426" y="1241"/>
                  </a:cubicBezTo>
                  <a:cubicBezTo>
                    <a:pt x="1419" y="1007"/>
                    <a:pt x="1609" y="843"/>
                    <a:pt x="1429" y="545"/>
                  </a:cubicBezTo>
                  <a:lnTo>
                    <a:pt x="1429" y="545"/>
                  </a:lnTo>
                  <a:lnTo>
                    <a:pt x="1493" y="557"/>
                  </a:lnTo>
                  <a:cubicBezTo>
                    <a:pt x="1194" y="349"/>
                    <a:pt x="747" y="140"/>
                    <a:pt x="3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
            <p:cNvSpPr/>
            <p:nvPr/>
          </p:nvSpPr>
          <p:spPr>
            <a:xfrm>
              <a:off x="3309675" y="4665650"/>
              <a:ext cx="4300" cy="3150"/>
            </a:xfrm>
            <a:custGeom>
              <a:avLst/>
              <a:gdLst/>
              <a:ahLst/>
              <a:cxnLst/>
              <a:rect l="l" t="t" r="r" b="b"/>
              <a:pathLst>
                <a:path w="172" h="126" extrusionOk="0">
                  <a:moveTo>
                    <a:pt x="1" y="1"/>
                  </a:moveTo>
                  <a:cubicBezTo>
                    <a:pt x="1" y="36"/>
                    <a:pt x="36" y="76"/>
                    <a:pt x="72" y="121"/>
                  </a:cubicBezTo>
                  <a:cubicBezTo>
                    <a:pt x="82" y="124"/>
                    <a:pt x="93" y="126"/>
                    <a:pt x="103" y="126"/>
                  </a:cubicBezTo>
                  <a:cubicBezTo>
                    <a:pt x="127" y="126"/>
                    <a:pt x="150" y="115"/>
                    <a:pt x="171" y="74"/>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
            <p:cNvSpPr/>
            <p:nvPr/>
          </p:nvSpPr>
          <p:spPr>
            <a:xfrm>
              <a:off x="3122475" y="4029600"/>
              <a:ext cx="26950" cy="21350"/>
            </a:xfrm>
            <a:custGeom>
              <a:avLst/>
              <a:gdLst/>
              <a:ahLst/>
              <a:cxnLst/>
              <a:rect l="l" t="t" r="r" b="b"/>
              <a:pathLst>
                <a:path w="1078" h="854" extrusionOk="0">
                  <a:moveTo>
                    <a:pt x="244" y="0"/>
                  </a:moveTo>
                  <a:cubicBezTo>
                    <a:pt x="234" y="0"/>
                    <a:pt x="224" y="1"/>
                    <a:pt x="214" y="2"/>
                  </a:cubicBezTo>
                  <a:cubicBezTo>
                    <a:pt x="159" y="118"/>
                    <a:pt x="1" y="182"/>
                    <a:pt x="162" y="428"/>
                  </a:cubicBezTo>
                  <a:cubicBezTo>
                    <a:pt x="251" y="686"/>
                    <a:pt x="595" y="853"/>
                    <a:pt x="809" y="853"/>
                  </a:cubicBezTo>
                  <a:cubicBezTo>
                    <a:pt x="827" y="853"/>
                    <a:pt x="844" y="852"/>
                    <a:pt x="860" y="850"/>
                  </a:cubicBezTo>
                  <a:cubicBezTo>
                    <a:pt x="871" y="851"/>
                    <a:pt x="881" y="851"/>
                    <a:pt x="890" y="851"/>
                  </a:cubicBezTo>
                  <a:cubicBezTo>
                    <a:pt x="1077" y="851"/>
                    <a:pt x="973" y="608"/>
                    <a:pt x="957" y="456"/>
                  </a:cubicBezTo>
                  <a:cubicBezTo>
                    <a:pt x="785" y="243"/>
                    <a:pt x="472" y="0"/>
                    <a:pt x="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
            <p:cNvSpPr/>
            <p:nvPr/>
          </p:nvSpPr>
          <p:spPr>
            <a:xfrm>
              <a:off x="3221075" y="4438225"/>
              <a:ext cx="19300" cy="15500"/>
            </a:xfrm>
            <a:custGeom>
              <a:avLst/>
              <a:gdLst/>
              <a:ahLst/>
              <a:cxnLst/>
              <a:rect l="l" t="t" r="r" b="b"/>
              <a:pathLst>
                <a:path w="772" h="620" extrusionOk="0">
                  <a:moveTo>
                    <a:pt x="329" y="1"/>
                  </a:moveTo>
                  <a:cubicBezTo>
                    <a:pt x="311" y="1"/>
                    <a:pt x="293" y="3"/>
                    <a:pt x="274" y="9"/>
                  </a:cubicBezTo>
                  <a:cubicBezTo>
                    <a:pt x="271" y="9"/>
                    <a:pt x="269" y="9"/>
                    <a:pt x="266" y="9"/>
                  </a:cubicBezTo>
                  <a:cubicBezTo>
                    <a:pt x="0" y="9"/>
                    <a:pt x="139" y="351"/>
                    <a:pt x="163" y="516"/>
                  </a:cubicBezTo>
                  <a:cubicBezTo>
                    <a:pt x="245" y="592"/>
                    <a:pt x="313" y="619"/>
                    <a:pt x="373" y="619"/>
                  </a:cubicBezTo>
                  <a:cubicBezTo>
                    <a:pt x="520" y="619"/>
                    <a:pt x="620" y="456"/>
                    <a:pt x="772" y="449"/>
                  </a:cubicBezTo>
                  <a:cubicBezTo>
                    <a:pt x="641" y="329"/>
                    <a:pt x="530" y="1"/>
                    <a:pt x="3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
            <p:cNvSpPr/>
            <p:nvPr/>
          </p:nvSpPr>
          <p:spPr>
            <a:xfrm>
              <a:off x="3808350" y="3832775"/>
              <a:ext cx="159875" cy="133050"/>
            </a:xfrm>
            <a:custGeom>
              <a:avLst/>
              <a:gdLst/>
              <a:ahLst/>
              <a:cxnLst/>
              <a:rect l="l" t="t" r="r" b="b"/>
              <a:pathLst>
                <a:path w="6395" h="5322" extrusionOk="0">
                  <a:moveTo>
                    <a:pt x="2529" y="0"/>
                  </a:moveTo>
                  <a:cubicBezTo>
                    <a:pt x="2511" y="0"/>
                    <a:pt x="2490" y="1"/>
                    <a:pt x="2468" y="3"/>
                  </a:cubicBezTo>
                  <a:cubicBezTo>
                    <a:pt x="2302" y="294"/>
                    <a:pt x="1582" y="597"/>
                    <a:pt x="867" y="597"/>
                  </a:cubicBezTo>
                  <a:cubicBezTo>
                    <a:pt x="808" y="597"/>
                    <a:pt x="749" y="595"/>
                    <a:pt x="690" y="590"/>
                  </a:cubicBezTo>
                  <a:lnTo>
                    <a:pt x="690" y="590"/>
                  </a:lnTo>
                  <a:cubicBezTo>
                    <a:pt x="801" y="628"/>
                    <a:pt x="900" y="697"/>
                    <a:pt x="976" y="742"/>
                  </a:cubicBezTo>
                  <a:cubicBezTo>
                    <a:pt x="673" y="1102"/>
                    <a:pt x="256" y="1419"/>
                    <a:pt x="0" y="1791"/>
                  </a:cubicBezTo>
                  <a:cubicBezTo>
                    <a:pt x="427" y="2513"/>
                    <a:pt x="853" y="3553"/>
                    <a:pt x="1575" y="4003"/>
                  </a:cubicBezTo>
                  <a:cubicBezTo>
                    <a:pt x="1663" y="3938"/>
                    <a:pt x="1755" y="3912"/>
                    <a:pt x="1850" y="3912"/>
                  </a:cubicBezTo>
                  <a:cubicBezTo>
                    <a:pt x="2173" y="3912"/>
                    <a:pt x="2529" y="4212"/>
                    <a:pt x="2880" y="4313"/>
                  </a:cubicBezTo>
                  <a:cubicBezTo>
                    <a:pt x="2849" y="4382"/>
                    <a:pt x="2679" y="4476"/>
                    <a:pt x="2731" y="4495"/>
                  </a:cubicBezTo>
                  <a:cubicBezTo>
                    <a:pt x="3006" y="4470"/>
                    <a:pt x="3258" y="4219"/>
                    <a:pt x="3650" y="4219"/>
                  </a:cubicBezTo>
                  <a:cubicBezTo>
                    <a:pt x="3736" y="4219"/>
                    <a:pt x="3830" y="4231"/>
                    <a:pt x="3931" y="4261"/>
                  </a:cubicBezTo>
                  <a:cubicBezTo>
                    <a:pt x="4403" y="4574"/>
                    <a:pt x="3943" y="5012"/>
                    <a:pt x="3958" y="5322"/>
                  </a:cubicBezTo>
                  <a:cubicBezTo>
                    <a:pt x="4360" y="5083"/>
                    <a:pt x="4050" y="4363"/>
                    <a:pt x="4606" y="4121"/>
                  </a:cubicBezTo>
                  <a:cubicBezTo>
                    <a:pt x="4617" y="4125"/>
                    <a:pt x="4630" y="4127"/>
                    <a:pt x="4645" y="4127"/>
                  </a:cubicBezTo>
                  <a:cubicBezTo>
                    <a:pt x="4725" y="4127"/>
                    <a:pt x="4862" y="4079"/>
                    <a:pt x="4968" y="4079"/>
                  </a:cubicBezTo>
                  <a:cubicBezTo>
                    <a:pt x="5047" y="4079"/>
                    <a:pt x="5109" y="4106"/>
                    <a:pt x="5116" y="4202"/>
                  </a:cubicBezTo>
                  <a:cubicBezTo>
                    <a:pt x="5168" y="3939"/>
                    <a:pt x="5338" y="3775"/>
                    <a:pt x="5580" y="3657"/>
                  </a:cubicBezTo>
                  <a:cubicBezTo>
                    <a:pt x="5966" y="3730"/>
                    <a:pt x="6060" y="4024"/>
                    <a:pt x="6288" y="4164"/>
                  </a:cubicBezTo>
                  <a:cubicBezTo>
                    <a:pt x="5674" y="3667"/>
                    <a:pt x="5978" y="3188"/>
                    <a:pt x="5949" y="2719"/>
                  </a:cubicBezTo>
                  <a:cubicBezTo>
                    <a:pt x="5942" y="2645"/>
                    <a:pt x="5984" y="2625"/>
                    <a:pt x="6048" y="2625"/>
                  </a:cubicBezTo>
                  <a:cubicBezTo>
                    <a:pt x="6123" y="2625"/>
                    <a:pt x="6227" y="2651"/>
                    <a:pt x="6319" y="2651"/>
                  </a:cubicBezTo>
                  <a:cubicBezTo>
                    <a:pt x="6345" y="2651"/>
                    <a:pt x="6371" y="2649"/>
                    <a:pt x="6394" y="2643"/>
                  </a:cubicBezTo>
                  <a:cubicBezTo>
                    <a:pt x="6032" y="2447"/>
                    <a:pt x="5992" y="2236"/>
                    <a:pt x="5821" y="2025"/>
                  </a:cubicBezTo>
                  <a:cubicBezTo>
                    <a:pt x="6242" y="1920"/>
                    <a:pt x="5055" y="1265"/>
                    <a:pt x="5807" y="1265"/>
                  </a:cubicBezTo>
                  <a:cubicBezTo>
                    <a:pt x="5818" y="1265"/>
                    <a:pt x="5829" y="1265"/>
                    <a:pt x="5840" y="1265"/>
                  </a:cubicBezTo>
                  <a:cubicBezTo>
                    <a:pt x="5052" y="927"/>
                    <a:pt x="4628" y="721"/>
                    <a:pt x="3879" y="285"/>
                  </a:cubicBezTo>
                  <a:cubicBezTo>
                    <a:pt x="3683" y="291"/>
                    <a:pt x="3505" y="362"/>
                    <a:pt x="3307" y="362"/>
                  </a:cubicBezTo>
                  <a:cubicBezTo>
                    <a:pt x="3216" y="362"/>
                    <a:pt x="3120" y="347"/>
                    <a:pt x="3017" y="304"/>
                  </a:cubicBezTo>
                  <a:cubicBezTo>
                    <a:pt x="2573" y="288"/>
                    <a:pt x="2860" y="0"/>
                    <a:pt x="25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
            <p:cNvSpPr/>
            <p:nvPr/>
          </p:nvSpPr>
          <p:spPr>
            <a:xfrm>
              <a:off x="3133500" y="4641675"/>
              <a:ext cx="109825" cy="105525"/>
            </a:xfrm>
            <a:custGeom>
              <a:avLst/>
              <a:gdLst/>
              <a:ahLst/>
              <a:cxnLst/>
              <a:rect l="l" t="t" r="r" b="b"/>
              <a:pathLst>
                <a:path w="4393" h="4221" extrusionOk="0">
                  <a:moveTo>
                    <a:pt x="343" y="1258"/>
                  </a:moveTo>
                  <a:lnTo>
                    <a:pt x="343" y="1258"/>
                  </a:lnTo>
                  <a:cubicBezTo>
                    <a:pt x="330" y="1266"/>
                    <a:pt x="318" y="1275"/>
                    <a:pt x="307" y="1285"/>
                  </a:cubicBezTo>
                  <a:lnTo>
                    <a:pt x="307" y="1285"/>
                  </a:lnTo>
                  <a:cubicBezTo>
                    <a:pt x="319" y="1277"/>
                    <a:pt x="331" y="1268"/>
                    <a:pt x="343" y="1258"/>
                  </a:cubicBezTo>
                  <a:close/>
                  <a:moveTo>
                    <a:pt x="307" y="1285"/>
                  </a:moveTo>
                  <a:lnTo>
                    <a:pt x="307" y="1285"/>
                  </a:lnTo>
                  <a:cubicBezTo>
                    <a:pt x="224" y="1344"/>
                    <a:pt x="126" y="1381"/>
                    <a:pt x="0" y="1384"/>
                  </a:cubicBezTo>
                  <a:cubicBezTo>
                    <a:pt x="48" y="1405"/>
                    <a:pt x="86" y="1414"/>
                    <a:pt x="118" y="1414"/>
                  </a:cubicBezTo>
                  <a:cubicBezTo>
                    <a:pt x="210" y="1414"/>
                    <a:pt x="248" y="1339"/>
                    <a:pt x="307" y="1285"/>
                  </a:cubicBezTo>
                  <a:close/>
                  <a:moveTo>
                    <a:pt x="4391" y="2096"/>
                  </a:moveTo>
                  <a:cubicBezTo>
                    <a:pt x="4391" y="2098"/>
                    <a:pt x="4392" y="2099"/>
                    <a:pt x="4393" y="2101"/>
                  </a:cubicBezTo>
                  <a:cubicBezTo>
                    <a:pt x="4392" y="2099"/>
                    <a:pt x="4391" y="2098"/>
                    <a:pt x="4391" y="2096"/>
                  </a:cubicBezTo>
                  <a:close/>
                  <a:moveTo>
                    <a:pt x="1546" y="1"/>
                  </a:moveTo>
                  <a:lnTo>
                    <a:pt x="1674" y="145"/>
                  </a:lnTo>
                  <a:cubicBezTo>
                    <a:pt x="1637" y="300"/>
                    <a:pt x="1556" y="345"/>
                    <a:pt x="1455" y="345"/>
                  </a:cubicBezTo>
                  <a:cubicBezTo>
                    <a:pt x="1316" y="345"/>
                    <a:pt x="1141" y="259"/>
                    <a:pt x="993" y="259"/>
                  </a:cubicBezTo>
                  <a:cubicBezTo>
                    <a:pt x="962" y="259"/>
                    <a:pt x="931" y="263"/>
                    <a:pt x="902" y="273"/>
                  </a:cubicBezTo>
                  <a:lnTo>
                    <a:pt x="1156" y="526"/>
                  </a:lnTo>
                  <a:cubicBezTo>
                    <a:pt x="720" y="590"/>
                    <a:pt x="615" y="1036"/>
                    <a:pt x="343" y="1258"/>
                  </a:cubicBezTo>
                  <a:lnTo>
                    <a:pt x="343" y="1258"/>
                  </a:lnTo>
                  <a:cubicBezTo>
                    <a:pt x="368" y="1243"/>
                    <a:pt x="398" y="1233"/>
                    <a:pt x="435" y="1233"/>
                  </a:cubicBezTo>
                  <a:cubicBezTo>
                    <a:pt x="452" y="1233"/>
                    <a:pt x="470" y="1235"/>
                    <a:pt x="490" y="1239"/>
                  </a:cubicBezTo>
                  <a:cubicBezTo>
                    <a:pt x="668" y="1713"/>
                    <a:pt x="467" y="1822"/>
                    <a:pt x="353" y="2167"/>
                  </a:cubicBezTo>
                  <a:lnTo>
                    <a:pt x="642" y="2229"/>
                  </a:lnTo>
                  <a:cubicBezTo>
                    <a:pt x="628" y="2539"/>
                    <a:pt x="777" y="2800"/>
                    <a:pt x="725" y="3134"/>
                  </a:cubicBezTo>
                  <a:cubicBezTo>
                    <a:pt x="761" y="3060"/>
                    <a:pt x="793" y="3031"/>
                    <a:pt x="823" y="3031"/>
                  </a:cubicBezTo>
                  <a:cubicBezTo>
                    <a:pt x="913" y="3031"/>
                    <a:pt x="978" y="3305"/>
                    <a:pt x="1073" y="3389"/>
                  </a:cubicBezTo>
                  <a:cubicBezTo>
                    <a:pt x="1052" y="3702"/>
                    <a:pt x="500" y="3520"/>
                    <a:pt x="907" y="3865"/>
                  </a:cubicBezTo>
                  <a:cubicBezTo>
                    <a:pt x="963" y="3857"/>
                    <a:pt x="1019" y="3854"/>
                    <a:pt x="1077" y="3854"/>
                  </a:cubicBezTo>
                  <a:cubicBezTo>
                    <a:pt x="1652" y="3854"/>
                    <a:pt x="2309" y="4221"/>
                    <a:pt x="2932" y="4221"/>
                  </a:cubicBezTo>
                  <a:cubicBezTo>
                    <a:pt x="3072" y="4221"/>
                    <a:pt x="3211" y="4202"/>
                    <a:pt x="3346" y="4157"/>
                  </a:cubicBezTo>
                  <a:cubicBezTo>
                    <a:pt x="3711" y="3695"/>
                    <a:pt x="3924" y="3437"/>
                    <a:pt x="4206" y="2992"/>
                  </a:cubicBezTo>
                  <a:lnTo>
                    <a:pt x="4338" y="3164"/>
                  </a:lnTo>
                  <a:lnTo>
                    <a:pt x="4338" y="3164"/>
                  </a:lnTo>
                  <a:lnTo>
                    <a:pt x="4291" y="2040"/>
                  </a:lnTo>
                  <a:lnTo>
                    <a:pt x="4291" y="2040"/>
                  </a:lnTo>
                  <a:cubicBezTo>
                    <a:pt x="4326" y="2049"/>
                    <a:pt x="4358" y="2024"/>
                    <a:pt x="4391" y="2096"/>
                  </a:cubicBezTo>
                  <a:lnTo>
                    <a:pt x="4391" y="2096"/>
                  </a:lnTo>
                  <a:cubicBezTo>
                    <a:pt x="4099" y="1427"/>
                    <a:pt x="4055" y="670"/>
                    <a:pt x="3235" y="370"/>
                  </a:cubicBezTo>
                  <a:cubicBezTo>
                    <a:pt x="2645" y="304"/>
                    <a:pt x="2094" y="1"/>
                    <a:pt x="15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
            <p:cNvSpPr/>
            <p:nvPr/>
          </p:nvSpPr>
          <p:spPr>
            <a:xfrm>
              <a:off x="3191450" y="4374050"/>
              <a:ext cx="13525" cy="11650"/>
            </a:xfrm>
            <a:custGeom>
              <a:avLst/>
              <a:gdLst/>
              <a:ahLst/>
              <a:cxnLst/>
              <a:rect l="l" t="t" r="r" b="b"/>
              <a:pathLst>
                <a:path w="541" h="466" extrusionOk="0">
                  <a:moveTo>
                    <a:pt x="210" y="1"/>
                  </a:moveTo>
                  <a:cubicBezTo>
                    <a:pt x="76" y="1"/>
                    <a:pt x="0" y="92"/>
                    <a:pt x="86" y="293"/>
                  </a:cubicBezTo>
                  <a:cubicBezTo>
                    <a:pt x="159" y="373"/>
                    <a:pt x="266" y="466"/>
                    <a:pt x="384" y="466"/>
                  </a:cubicBezTo>
                  <a:cubicBezTo>
                    <a:pt x="493" y="402"/>
                    <a:pt x="540" y="167"/>
                    <a:pt x="304" y="13"/>
                  </a:cubicBezTo>
                  <a:cubicBezTo>
                    <a:pt x="270" y="5"/>
                    <a:pt x="239" y="1"/>
                    <a:pt x="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
            <p:cNvSpPr/>
            <p:nvPr/>
          </p:nvSpPr>
          <p:spPr>
            <a:xfrm>
              <a:off x="3202300" y="4419125"/>
              <a:ext cx="7575" cy="6000"/>
            </a:xfrm>
            <a:custGeom>
              <a:avLst/>
              <a:gdLst/>
              <a:ahLst/>
              <a:cxnLst/>
              <a:rect l="l" t="t" r="r" b="b"/>
              <a:pathLst>
                <a:path w="303" h="240" extrusionOk="0">
                  <a:moveTo>
                    <a:pt x="87" y="1"/>
                  </a:moveTo>
                  <a:cubicBezTo>
                    <a:pt x="37" y="1"/>
                    <a:pt x="0" y="36"/>
                    <a:pt x="9" y="98"/>
                  </a:cubicBezTo>
                  <a:cubicBezTo>
                    <a:pt x="40" y="135"/>
                    <a:pt x="60" y="238"/>
                    <a:pt x="119" y="238"/>
                  </a:cubicBezTo>
                  <a:cubicBezTo>
                    <a:pt x="128" y="238"/>
                    <a:pt x="138" y="236"/>
                    <a:pt x="149" y="230"/>
                  </a:cubicBezTo>
                  <a:cubicBezTo>
                    <a:pt x="208" y="214"/>
                    <a:pt x="303" y="240"/>
                    <a:pt x="256" y="133"/>
                  </a:cubicBezTo>
                  <a:cubicBezTo>
                    <a:pt x="210" y="41"/>
                    <a:pt x="141" y="1"/>
                    <a:pt x="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
            <p:cNvSpPr/>
            <p:nvPr/>
          </p:nvSpPr>
          <p:spPr>
            <a:xfrm>
              <a:off x="3172200" y="4575225"/>
              <a:ext cx="8450" cy="7225"/>
            </a:xfrm>
            <a:custGeom>
              <a:avLst/>
              <a:gdLst/>
              <a:ahLst/>
              <a:cxnLst/>
              <a:rect l="l" t="t" r="r" b="b"/>
              <a:pathLst>
                <a:path w="338" h="289" extrusionOk="0">
                  <a:moveTo>
                    <a:pt x="304" y="0"/>
                  </a:moveTo>
                  <a:cubicBezTo>
                    <a:pt x="153" y="0"/>
                    <a:pt x="0" y="107"/>
                    <a:pt x="186" y="288"/>
                  </a:cubicBezTo>
                  <a:cubicBezTo>
                    <a:pt x="311" y="262"/>
                    <a:pt x="337" y="137"/>
                    <a:pt x="332" y="2"/>
                  </a:cubicBezTo>
                  <a:cubicBezTo>
                    <a:pt x="323" y="1"/>
                    <a:pt x="314" y="0"/>
                    <a:pt x="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
            <p:cNvSpPr/>
            <p:nvPr/>
          </p:nvSpPr>
          <p:spPr>
            <a:xfrm>
              <a:off x="3156175" y="4633975"/>
              <a:ext cx="11975" cy="6475"/>
            </a:xfrm>
            <a:custGeom>
              <a:avLst/>
              <a:gdLst/>
              <a:ahLst/>
              <a:cxnLst/>
              <a:rect l="l" t="t" r="r" b="b"/>
              <a:pathLst>
                <a:path w="479" h="259" extrusionOk="0">
                  <a:moveTo>
                    <a:pt x="0" y="1"/>
                  </a:moveTo>
                  <a:lnTo>
                    <a:pt x="128" y="145"/>
                  </a:lnTo>
                  <a:lnTo>
                    <a:pt x="478" y="25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
            <p:cNvSpPr/>
            <p:nvPr/>
          </p:nvSpPr>
          <p:spPr>
            <a:xfrm>
              <a:off x="3149425" y="4747950"/>
              <a:ext cx="4800" cy="6050"/>
            </a:xfrm>
            <a:custGeom>
              <a:avLst/>
              <a:gdLst/>
              <a:ahLst/>
              <a:cxnLst/>
              <a:rect l="l" t="t" r="r" b="b"/>
              <a:pathLst>
                <a:path w="192" h="242" extrusionOk="0">
                  <a:moveTo>
                    <a:pt x="40" y="0"/>
                  </a:moveTo>
                  <a:cubicBezTo>
                    <a:pt x="0" y="95"/>
                    <a:pt x="57" y="221"/>
                    <a:pt x="123" y="242"/>
                  </a:cubicBezTo>
                  <a:cubicBezTo>
                    <a:pt x="192" y="195"/>
                    <a:pt x="137" y="34"/>
                    <a:pt x="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
            <p:cNvSpPr/>
            <p:nvPr/>
          </p:nvSpPr>
          <p:spPr>
            <a:xfrm>
              <a:off x="3120750" y="4698225"/>
              <a:ext cx="13300" cy="10425"/>
            </a:xfrm>
            <a:custGeom>
              <a:avLst/>
              <a:gdLst/>
              <a:ahLst/>
              <a:cxnLst/>
              <a:rect l="l" t="t" r="r" b="b"/>
              <a:pathLst>
                <a:path w="532" h="417" extrusionOk="0">
                  <a:moveTo>
                    <a:pt x="531" y="0"/>
                  </a:moveTo>
                  <a:cubicBezTo>
                    <a:pt x="481" y="160"/>
                    <a:pt x="376" y="177"/>
                    <a:pt x="274" y="177"/>
                  </a:cubicBezTo>
                  <a:cubicBezTo>
                    <a:pt x="247" y="177"/>
                    <a:pt x="220" y="176"/>
                    <a:pt x="195" y="176"/>
                  </a:cubicBezTo>
                  <a:cubicBezTo>
                    <a:pt x="87" y="176"/>
                    <a:pt x="1" y="197"/>
                    <a:pt x="18" y="417"/>
                  </a:cubicBezTo>
                  <a:cubicBezTo>
                    <a:pt x="64" y="409"/>
                    <a:pt x="120" y="263"/>
                    <a:pt x="177" y="263"/>
                  </a:cubicBezTo>
                  <a:cubicBezTo>
                    <a:pt x="201" y="263"/>
                    <a:pt x="225" y="288"/>
                    <a:pt x="250" y="358"/>
                  </a:cubicBezTo>
                  <a:cubicBezTo>
                    <a:pt x="262" y="360"/>
                    <a:pt x="274" y="361"/>
                    <a:pt x="286" y="361"/>
                  </a:cubicBezTo>
                  <a:cubicBezTo>
                    <a:pt x="450" y="361"/>
                    <a:pt x="494" y="151"/>
                    <a:pt x="5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
            <p:cNvSpPr/>
            <p:nvPr/>
          </p:nvSpPr>
          <p:spPr>
            <a:xfrm>
              <a:off x="2833450" y="4905675"/>
              <a:ext cx="88125" cy="88000"/>
            </a:xfrm>
            <a:custGeom>
              <a:avLst/>
              <a:gdLst/>
              <a:ahLst/>
              <a:cxnLst/>
              <a:rect l="l" t="t" r="r" b="b"/>
              <a:pathLst>
                <a:path w="3525" h="3520" extrusionOk="0">
                  <a:moveTo>
                    <a:pt x="1859" y="0"/>
                  </a:moveTo>
                  <a:cubicBezTo>
                    <a:pt x="1464" y="0"/>
                    <a:pt x="1090" y="345"/>
                    <a:pt x="746" y="345"/>
                  </a:cubicBezTo>
                  <a:cubicBezTo>
                    <a:pt x="726" y="345"/>
                    <a:pt x="707" y="344"/>
                    <a:pt x="687" y="341"/>
                  </a:cubicBezTo>
                  <a:lnTo>
                    <a:pt x="687" y="341"/>
                  </a:lnTo>
                  <a:cubicBezTo>
                    <a:pt x="697" y="360"/>
                    <a:pt x="708" y="374"/>
                    <a:pt x="713" y="398"/>
                  </a:cubicBezTo>
                  <a:cubicBezTo>
                    <a:pt x="394" y="673"/>
                    <a:pt x="360" y="850"/>
                    <a:pt x="266" y="1265"/>
                  </a:cubicBezTo>
                  <a:cubicBezTo>
                    <a:pt x="221" y="1236"/>
                    <a:pt x="197" y="1224"/>
                    <a:pt x="183" y="1182"/>
                  </a:cubicBezTo>
                  <a:lnTo>
                    <a:pt x="183" y="1182"/>
                  </a:lnTo>
                  <a:cubicBezTo>
                    <a:pt x="154" y="1497"/>
                    <a:pt x="112" y="1909"/>
                    <a:pt x="296" y="2255"/>
                  </a:cubicBezTo>
                  <a:cubicBezTo>
                    <a:pt x="255" y="2323"/>
                    <a:pt x="195" y="2329"/>
                    <a:pt x="135" y="2329"/>
                  </a:cubicBezTo>
                  <a:cubicBezTo>
                    <a:pt x="123" y="2329"/>
                    <a:pt x="110" y="2328"/>
                    <a:pt x="97" y="2328"/>
                  </a:cubicBezTo>
                  <a:cubicBezTo>
                    <a:pt x="61" y="2328"/>
                    <a:pt x="27" y="2331"/>
                    <a:pt x="0" y="2349"/>
                  </a:cubicBezTo>
                  <a:cubicBezTo>
                    <a:pt x="185" y="2392"/>
                    <a:pt x="370" y="2366"/>
                    <a:pt x="472" y="2629"/>
                  </a:cubicBezTo>
                  <a:lnTo>
                    <a:pt x="251" y="2903"/>
                  </a:lnTo>
                  <a:cubicBezTo>
                    <a:pt x="346" y="2841"/>
                    <a:pt x="424" y="2815"/>
                    <a:pt x="489" y="2815"/>
                  </a:cubicBezTo>
                  <a:cubicBezTo>
                    <a:pt x="789" y="2815"/>
                    <a:pt x="835" y="3360"/>
                    <a:pt x="1154" y="3360"/>
                  </a:cubicBezTo>
                  <a:cubicBezTo>
                    <a:pt x="1219" y="3360"/>
                    <a:pt x="1296" y="3337"/>
                    <a:pt x="1388" y="3282"/>
                  </a:cubicBezTo>
                  <a:lnTo>
                    <a:pt x="1388" y="3282"/>
                  </a:lnTo>
                  <a:cubicBezTo>
                    <a:pt x="1464" y="3394"/>
                    <a:pt x="1336" y="3422"/>
                    <a:pt x="1315" y="3477"/>
                  </a:cubicBezTo>
                  <a:cubicBezTo>
                    <a:pt x="1377" y="3507"/>
                    <a:pt x="1440" y="3520"/>
                    <a:pt x="1503" y="3520"/>
                  </a:cubicBezTo>
                  <a:cubicBezTo>
                    <a:pt x="1861" y="3520"/>
                    <a:pt x="2232" y="3108"/>
                    <a:pt x="2656" y="3108"/>
                  </a:cubicBezTo>
                  <a:cubicBezTo>
                    <a:pt x="2726" y="3108"/>
                    <a:pt x="2797" y="3119"/>
                    <a:pt x="2871" y="3145"/>
                  </a:cubicBezTo>
                  <a:cubicBezTo>
                    <a:pt x="3418" y="2667"/>
                    <a:pt x="3519" y="1907"/>
                    <a:pt x="3524" y="1165"/>
                  </a:cubicBezTo>
                  <a:cubicBezTo>
                    <a:pt x="3453" y="838"/>
                    <a:pt x="3382" y="611"/>
                    <a:pt x="3077" y="512"/>
                  </a:cubicBezTo>
                  <a:cubicBezTo>
                    <a:pt x="2886" y="436"/>
                    <a:pt x="2713" y="106"/>
                    <a:pt x="2531" y="106"/>
                  </a:cubicBezTo>
                  <a:cubicBezTo>
                    <a:pt x="2474" y="106"/>
                    <a:pt x="2416" y="139"/>
                    <a:pt x="2357" y="223"/>
                  </a:cubicBezTo>
                  <a:cubicBezTo>
                    <a:pt x="2188" y="58"/>
                    <a:pt x="2022" y="0"/>
                    <a:pt x="18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
            <p:cNvSpPr/>
            <p:nvPr/>
          </p:nvSpPr>
          <p:spPr>
            <a:xfrm>
              <a:off x="2844925" y="4911725"/>
              <a:ext cx="5725" cy="2500"/>
            </a:xfrm>
            <a:custGeom>
              <a:avLst/>
              <a:gdLst/>
              <a:ahLst/>
              <a:cxnLst/>
              <a:rect l="l" t="t" r="r" b="b"/>
              <a:pathLst>
                <a:path w="229" h="100" extrusionOk="0">
                  <a:moveTo>
                    <a:pt x="46" y="1"/>
                  </a:moveTo>
                  <a:cubicBezTo>
                    <a:pt x="30" y="1"/>
                    <a:pt x="15" y="2"/>
                    <a:pt x="1" y="4"/>
                  </a:cubicBezTo>
                  <a:cubicBezTo>
                    <a:pt x="74" y="64"/>
                    <a:pt x="152" y="90"/>
                    <a:pt x="228" y="99"/>
                  </a:cubicBezTo>
                  <a:cubicBezTo>
                    <a:pt x="188" y="24"/>
                    <a:pt x="112" y="1"/>
                    <a:pt x="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
            <p:cNvSpPr/>
            <p:nvPr/>
          </p:nvSpPr>
          <p:spPr>
            <a:xfrm>
              <a:off x="3094900" y="4362675"/>
              <a:ext cx="12575" cy="11725"/>
            </a:xfrm>
            <a:custGeom>
              <a:avLst/>
              <a:gdLst/>
              <a:ahLst/>
              <a:cxnLst/>
              <a:rect l="l" t="t" r="r" b="b"/>
              <a:pathLst>
                <a:path w="503" h="469" extrusionOk="0">
                  <a:moveTo>
                    <a:pt x="125" y="1"/>
                  </a:moveTo>
                  <a:cubicBezTo>
                    <a:pt x="60" y="1"/>
                    <a:pt x="11" y="36"/>
                    <a:pt x="0" y="130"/>
                  </a:cubicBezTo>
                  <a:cubicBezTo>
                    <a:pt x="78" y="276"/>
                    <a:pt x="191" y="468"/>
                    <a:pt x="359" y="468"/>
                  </a:cubicBezTo>
                  <a:cubicBezTo>
                    <a:pt x="360" y="468"/>
                    <a:pt x="361" y="468"/>
                    <a:pt x="362" y="468"/>
                  </a:cubicBezTo>
                  <a:cubicBezTo>
                    <a:pt x="407" y="393"/>
                    <a:pt x="502" y="272"/>
                    <a:pt x="391" y="113"/>
                  </a:cubicBezTo>
                  <a:cubicBezTo>
                    <a:pt x="304" y="51"/>
                    <a:pt x="203" y="1"/>
                    <a:pt x="1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
            <p:cNvSpPr/>
            <p:nvPr/>
          </p:nvSpPr>
          <p:spPr>
            <a:xfrm>
              <a:off x="3095650" y="4522150"/>
              <a:ext cx="3825" cy="1975"/>
            </a:xfrm>
            <a:custGeom>
              <a:avLst/>
              <a:gdLst/>
              <a:ahLst/>
              <a:cxnLst/>
              <a:rect l="l" t="t" r="r" b="b"/>
              <a:pathLst>
                <a:path w="153" h="79" extrusionOk="0">
                  <a:moveTo>
                    <a:pt x="119" y="0"/>
                  </a:moveTo>
                  <a:lnTo>
                    <a:pt x="1" y="55"/>
                  </a:lnTo>
                  <a:lnTo>
                    <a:pt x="62" y="78"/>
                  </a:lnTo>
                  <a:cubicBezTo>
                    <a:pt x="91" y="57"/>
                    <a:pt x="152" y="78"/>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
            <p:cNvSpPr/>
            <p:nvPr/>
          </p:nvSpPr>
          <p:spPr>
            <a:xfrm>
              <a:off x="3082275" y="4522550"/>
              <a:ext cx="4525" cy="2275"/>
            </a:xfrm>
            <a:custGeom>
              <a:avLst/>
              <a:gdLst/>
              <a:ahLst/>
              <a:cxnLst/>
              <a:rect l="l" t="t" r="r" b="b"/>
              <a:pathLst>
                <a:path w="181" h="91" extrusionOk="0">
                  <a:moveTo>
                    <a:pt x="1" y="1"/>
                  </a:moveTo>
                  <a:lnTo>
                    <a:pt x="34" y="46"/>
                  </a:lnTo>
                  <a:cubicBezTo>
                    <a:pt x="54" y="53"/>
                    <a:pt x="107" y="90"/>
                    <a:pt x="145" y="90"/>
                  </a:cubicBezTo>
                  <a:cubicBezTo>
                    <a:pt x="160" y="90"/>
                    <a:pt x="173" y="85"/>
                    <a:pt x="181" y="7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
            <p:cNvSpPr/>
            <p:nvPr/>
          </p:nvSpPr>
          <p:spPr>
            <a:xfrm>
              <a:off x="3058900" y="4471875"/>
              <a:ext cx="24475" cy="28975"/>
            </a:xfrm>
            <a:custGeom>
              <a:avLst/>
              <a:gdLst/>
              <a:ahLst/>
              <a:cxnLst/>
              <a:rect l="l" t="t" r="r" b="b"/>
              <a:pathLst>
                <a:path w="979" h="1159" extrusionOk="0">
                  <a:moveTo>
                    <a:pt x="389" y="0"/>
                  </a:moveTo>
                  <a:cubicBezTo>
                    <a:pt x="259" y="0"/>
                    <a:pt x="176" y="87"/>
                    <a:pt x="74" y="87"/>
                  </a:cubicBezTo>
                  <a:cubicBezTo>
                    <a:pt x="50" y="87"/>
                    <a:pt x="26" y="83"/>
                    <a:pt x="0" y="72"/>
                  </a:cubicBezTo>
                  <a:lnTo>
                    <a:pt x="0" y="72"/>
                  </a:lnTo>
                  <a:cubicBezTo>
                    <a:pt x="24" y="531"/>
                    <a:pt x="202" y="602"/>
                    <a:pt x="135" y="1029"/>
                  </a:cubicBezTo>
                  <a:lnTo>
                    <a:pt x="481" y="972"/>
                  </a:lnTo>
                  <a:cubicBezTo>
                    <a:pt x="552" y="1107"/>
                    <a:pt x="610" y="1159"/>
                    <a:pt x="660" y="1159"/>
                  </a:cubicBezTo>
                  <a:cubicBezTo>
                    <a:pt x="790" y="1159"/>
                    <a:pt x="864" y="809"/>
                    <a:pt x="962" y="706"/>
                  </a:cubicBezTo>
                  <a:cubicBezTo>
                    <a:pt x="978" y="519"/>
                    <a:pt x="784" y="188"/>
                    <a:pt x="663" y="112"/>
                  </a:cubicBezTo>
                  <a:cubicBezTo>
                    <a:pt x="549" y="27"/>
                    <a:pt x="461" y="0"/>
                    <a:pt x="3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
            <p:cNvSpPr/>
            <p:nvPr/>
          </p:nvSpPr>
          <p:spPr>
            <a:xfrm>
              <a:off x="2852925" y="5013125"/>
              <a:ext cx="1750" cy="2450"/>
            </a:xfrm>
            <a:custGeom>
              <a:avLst/>
              <a:gdLst/>
              <a:ahLst/>
              <a:cxnLst/>
              <a:rect l="l" t="t" r="r" b="b"/>
              <a:pathLst>
                <a:path w="70" h="98" extrusionOk="0">
                  <a:moveTo>
                    <a:pt x="69" y="0"/>
                  </a:moveTo>
                  <a:lnTo>
                    <a:pt x="1" y="97"/>
                  </a:lnTo>
                  <a:lnTo>
                    <a:pt x="36" y="83"/>
                  </a:lnTo>
                  <a:lnTo>
                    <a:pt x="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
            <p:cNvSpPr/>
            <p:nvPr/>
          </p:nvSpPr>
          <p:spPr>
            <a:xfrm>
              <a:off x="3072500" y="4500000"/>
              <a:ext cx="925" cy="2875"/>
            </a:xfrm>
            <a:custGeom>
              <a:avLst/>
              <a:gdLst/>
              <a:ahLst/>
              <a:cxnLst/>
              <a:rect l="l" t="t" r="r" b="b"/>
              <a:pathLst>
                <a:path w="37" h="115" extrusionOk="0">
                  <a:moveTo>
                    <a:pt x="1" y="1"/>
                  </a:moveTo>
                  <a:lnTo>
                    <a:pt x="36" y="114"/>
                  </a:lnTo>
                  <a:lnTo>
                    <a:pt x="32" y="1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
            <p:cNvSpPr/>
            <p:nvPr/>
          </p:nvSpPr>
          <p:spPr>
            <a:xfrm>
              <a:off x="2773350" y="5469750"/>
              <a:ext cx="5725" cy="4425"/>
            </a:xfrm>
            <a:custGeom>
              <a:avLst/>
              <a:gdLst/>
              <a:ahLst/>
              <a:cxnLst/>
              <a:rect l="l" t="t" r="r" b="b"/>
              <a:pathLst>
                <a:path w="229" h="177" extrusionOk="0">
                  <a:moveTo>
                    <a:pt x="228" y="1"/>
                  </a:moveTo>
                  <a:lnTo>
                    <a:pt x="1" y="176"/>
                  </a:lnTo>
                  <a:lnTo>
                    <a:pt x="1" y="176"/>
                  </a:lnTo>
                  <a:lnTo>
                    <a:pt x="65" y="159"/>
                  </a:lnTo>
                  <a:lnTo>
                    <a:pt x="2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
            <p:cNvSpPr/>
            <p:nvPr/>
          </p:nvSpPr>
          <p:spPr>
            <a:xfrm>
              <a:off x="2832450" y="5005250"/>
              <a:ext cx="3875" cy="2100"/>
            </a:xfrm>
            <a:custGeom>
              <a:avLst/>
              <a:gdLst/>
              <a:ahLst/>
              <a:cxnLst/>
              <a:rect l="l" t="t" r="r" b="b"/>
              <a:pathLst>
                <a:path w="155" h="84" extrusionOk="0">
                  <a:moveTo>
                    <a:pt x="154" y="0"/>
                  </a:moveTo>
                  <a:lnTo>
                    <a:pt x="0" y="83"/>
                  </a:lnTo>
                  <a:lnTo>
                    <a:pt x="0" y="83"/>
                  </a:lnTo>
                  <a:lnTo>
                    <a:pt x="109" y="41"/>
                  </a:lnTo>
                  <a:lnTo>
                    <a:pt x="1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
            <p:cNvSpPr/>
            <p:nvPr/>
          </p:nvSpPr>
          <p:spPr>
            <a:xfrm>
              <a:off x="2818050" y="5012000"/>
              <a:ext cx="4175" cy="3525"/>
            </a:xfrm>
            <a:custGeom>
              <a:avLst/>
              <a:gdLst/>
              <a:ahLst/>
              <a:cxnLst/>
              <a:rect l="l" t="t" r="r" b="b"/>
              <a:pathLst>
                <a:path w="167" h="141" extrusionOk="0">
                  <a:moveTo>
                    <a:pt x="84" y="0"/>
                  </a:moveTo>
                  <a:cubicBezTo>
                    <a:pt x="60" y="57"/>
                    <a:pt x="1" y="126"/>
                    <a:pt x="84" y="140"/>
                  </a:cubicBezTo>
                  <a:cubicBezTo>
                    <a:pt x="166" y="86"/>
                    <a:pt x="119" y="57"/>
                    <a:pt x="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
            <p:cNvSpPr/>
            <p:nvPr/>
          </p:nvSpPr>
          <p:spPr>
            <a:xfrm>
              <a:off x="2832850" y="4945475"/>
              <a:ext cx="3175" cy="3075"/>
            </a:xfrm>
            <a:custGeom>
              <a:avLst/>
              <a:gdLst/>
              <a:ahLst/>
              <a:cxnLst/>
              <a:rect l="l" t="t" r="r" b="b"/>
              <a:pathLst>
                <a:path w="127" h="123" extrusionOk="0">
                  <a:moveTo>
                    <a:pt x="22" y="0"/>
                  </a:moveTo>
                  <a:cubicBezTo>
                    <a:pt x="10" y="0"/>
                    <a:pt x="2" y="18"/>
                    <a:pt x="1" y="68"/>
                  </a:cubicBezTo>
                  <a:cubicBezTo>
                    <a:pt x="46" y="70"/>
                    <a:pt x="72" y="122"/>
                    <a:pt x="102" y="122"/>
                  </a:cubicBezTo>
                  <a:cubicBezTo>
                    <a:pt x="110" y="122"/>
                    <a:pt x="118" y="119"/>
                    <a:pt x="126" y="111"/>
                  </a:cubicBezTo>
                  <a:cubicBezTo>
                    <a:pt x="95" y="93"/>
                    <a:pt x="49" y="0"/>
                    <a:pt x="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
            <p:cNvSpPr/>
            <p:nvPr/>
          </p:nvSpPr>
          <p:spPr>
            <a:xfrm>
              <a:off x="2833575" y="4919075"/>
              <a:ext cx="9300" cy="7050"/>
            </a:xfrm>
            <a:custGeom>
              <a:avLst/>
              <a:gdLst/>
              <a:ahLst/>
              <a:cxnLst/>
              <a:rect l="l" t="t" r="r" b="b"/>
              <a:pathLst>
                <a:path w="372" h="282" extrusionOk="0">
                  <a:moveTo>
                    <a:pt x="330" y="1"/>
                  </a:moveTo>
                  <a:cubicBezTo>
                    <a:pt x="264" y="1"/>
                    <a:pt x="171" y="145"/>
                    <a:pt x="54" y="145"/>
                  </a:cubicBezTo>
                  <a:cubicBezTo>
                    <a:pt x="37" y="145"/>
                    <a:pt x="19" y="142"/>
                    <a:pt x="0" y="134"/>
                  </a:cubicBezTo>
                  <a:lnTo>
                    <a:pt x="0" y="134"/>
                  </a:lnTo>
                  <a:cubicBezTo>
                    <a:pt x="39" y="243"/>
                    <a:pt x="79" y="282"/>
                    <a:pt x="118" y="282"/>
                  </a:cubicBezTo>
                  <a:cubicBezTo>
                    <a:pt x="205" y="282"/>
                    <a:pt x="291" y="93"/>
                    <a:pt x="372" y="28"/>
                  </a:cubicBezTo>
                  <a:cubicBezTo>
                    <a:pt x="360" y="9"/>
                    <a:pt x="346" y="1"/>
                    <a:pt x="3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
            <p:cNvSpPr/>
            <p:nvPr/>
          </p:nvSpPr>
          <p:spPr>
            <a:xfrm>
              <a:off x="2827875" y="4945150"/>
              <a:ext cx="3875" cy="6850"/>
            </a:xfrm>
            <a:custGeom>
              <a:avLst/>
              <a:gdLst/>
              <a:ahLst/>
              <a:cxnLst/>
              <a:rect l="l" t="t" r="r" b="b"/>
              <a:pathLst>
                <a:path w="155" h="274" extrusionOk="0">
                  <a:moveTo>
                    <a:pt x="62" y="1"/>
                  </a:moveTo>
                  <a:lnTo>
                    <a:pt x="1" y="230"/>
                  </a:lnTo>
                  <a:lnTo>
                    <a:pt x="72" y="273"/>
                  </a:lnTo>
                  <a:lnTo>
                    <a:pt x="155" y="53"/>
                  </a:lnTo>
                  <a:lnTo>
                    <a:pt x="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
            <p:cNvSpPr/>
            <p:nvPr/>
          </p:nvSpPr>
          <p:spPr>
            <a:xfrm>
              <a:off x="3013000" y="4466625"/>
              <a:ext cx="9675" cy="8525"/>
            </a:xfrm>
            <a:custGeom>
              <a:avLst/>
              <a:gdLst/>
              <a:ahLst/>
              <a:cxnLst/>
              <a:rect l="l" t="t" r="r" b="b"/>
              <a:pathLst>
                <a:path w="387" h="341" extrusionOk="0">
                  <a:moveTo>
                    <a:pt x="213" y="1"/>
                  </a:moveTo>
                  <a:cubicBezTo>
                    <a:pt x="95" y="1"/>
                    <a:pt x="0" y="170"/>
                    <a:pt x="224" y="339"/>
                  </a:cubicBezTo>
                  <a:cubicBezTo>
                    <a:pt x="231" y="340"/>
                    <a:pt x="239" y="340"/>
                    <a:pt x="246" y="340"/>
                  </a:cubicBezTo>
                  <a:cubicBezTo>
                    <a:pt x="344" y="340"/>
                    <a:pt x="387" y="239"/>
                    <a:pt x="354" y="104"/>
                  </a:cubicBezTo>
                  <a:cubicBezTo>
                    <a:pt x="317" y="31"/>
                    <a:pt x="263" y="1"/>
                    <a:pt x="2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
            <p:cNvSpPr/>
            <p:nvPr/>
          </p:nvSpPr>
          <p:spPr>
            <a:xfrm>
              <a:off x="3014175" y="4485100"/>
              <a:ext cx="7025" cy="5950"/>
            </a:xfrm>
            <a:custGeom>
              <a:avLst/>
              <a:gdLst/>
              <a:ahLst/>
              <a:cxnLst/>
              <a:rect l="l" t="t" r="r" b="b"/>
              <a:pathLst>
                <a:path w="281" h="238" extrusionOk="0">
                  <a:moveTo>
                    <a:pt x="118" y="1"/>
                  </a:moveTo>
                  <a:cubicBezTo>
                    <a:pt x="46" y="1"/>
                    <a:pt x="1" y="72"/>
                    <a:pt x="84" y="201"/>
                  </a:cubicBezTo>
                  <a:cubicBezTo>
                    <a:pt x="119" y="227"/>
                    <a:pt x="145" y="238"/>
                    <a:pt x="167" y="238"/>
                  </a:cubicBezTo>
                  <a:cubicBezTo>
                    <a:pt x="218" y="238"/>
                    <a:pt x="242" y="179"/>
                    <a:pt x="281" y="128"/>
                  </a:cubicBezTo>
                  <a:cubicBezTo>
                    <a:pt x="241" y="41"/>
                    <a:pt x="172" y="1"/>
                    <a:pt x="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
            <p:cNvSpPr/>
            <p:nvPr/>
          </p:nvSpPr>
          <p:spPr>
            <a:xfrm>
              <a:off x="3002575" y="4455500"/>
              <a:ext cx="4850" cy="4250"/>
            </a:xfrm>
            <a:custGeom>
              <a:avLst/>
              <a:gdLst/>
              <a:ahLst/>
              <a:cxnLst/>
              <a:rect l="l" t="t" r="r" b="b"/>
              <a:pathLst>
                <a:path w="194" h="170" extrusionOk="0">
                  <a:moveTo>
                    <a:pt x="46" y="0"/>
                  </a:moveTo>
                  <a:cubicBezTo>
                    <a:pt x="11" y="0"/>
                    <a:pt x="0" y="27"/>
                    <a:pt x="58" y="132"/>
                  </a:cubicBezTo>
                  <a:cubicBezTo>
                    <a:pt x="99" y="159"/>
                    <a:pt x="125" y="170"/>
                    <a:pt x="141" y="170"/>
                  </a:cubicBezTo>
                  <a:cubicBezTo>
                    <a:pt x="194" y="170"/>
                    <a:pt x="151" y="64"/>
                    <a:pt x="191" y="33"/>
                  </a:cubicBezTo>
                  <a:cubicBezTo>
                    <a:pt x="148" y="31"/>
                    <a:pt x="83" y="0"/>
                    <a:pt x="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
            <p:cNvSpPr/>
            <p:nvPr/>
          </p:nvSpPr>
          <p:spPr>
            <a:xfrm>
              <a:off x="2966650" y="4380450"/>
              <a:ext cx="8200" cy="14550"/>
            </a:xfrm>
            <a:custGeom>
              <a:avLst/>
              <a:gdLst/>
              <a:ahLst/>
              <a:cxnLst/>
              <a:rect l="l" t="t" r="r" b="b"/>
              <a:pathLst>
                <a:path w="328" h="582" extrusionOk="0">
                  <a:moveTo>
                    <a:pt x="201" y="0"/>
                  </a:moveTo>
                  <a:cubicBezTo>
                    <a:pt x="0" y="0"/>
                    <a:pt x="217" y="407"/>
                    <a:pt x="110" y="582"/>
                  </a:cubicBezTo>
                  <a:cubicBezTo>
                    <a:pt x="259" y="468"/>
                    <a:pt x="327" y="314"/>
                    <a:pt x="275" y="13"/>
                  </a:cubicBezTo>
                  <a:cubicBezTo>
                    <a:pt x="246" y="4"/>
                    <a:pt x="222" y="0"/>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
            <p:cNvSpPr/>
            <p:nvPr/>
          </p:nvSpPr>
          <p:spPr>
            <a:xfrm>
              <a:off x="2963700" y="4379050"/>
              <a:ext cx="1975" cy="2975"/>
            </a:xfrm>
            <a:custGeom>
              <a:avLst/>
              <a:gdLst/>
              <a:ahLst/>
              <a:cxnLst/>
              <a:rect l="l" t="t" r="r" b="b"/>
              <a:pathLst>
                <a:path w="79" h="119" extrusionOk="0">
                  <a:moveTo>
                    <a:pt x="26" y="1"/>
                  </a:moveTo>
                  <a:cubicBezTo>
                    <a:pt x="1" y="1"/>
                    <a:pt x="31" y="77"/>
                    <a:pt x="43" y="119"/>
                  </a:cubicBezTo>
                  <a:lnTo>
                    <a:pt x="78" y="36"/>
                  </a:lnTo>
                  <a:cubicBezTo>
                    <a:pt x="51" y="11"/>
                    <a:pt x="35" y="1"/>
                    <a:pt x="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
            <p:cNvSpPr/>
            <p:nvPr/>
          </p:nvSpPr>
          <p:spPr>
            <a:xfrm>
              <a:off x="2964525" y="4382000"/>
              <a:ext cx="425" cy="700"/>
            </a:xfrm>
            <a:custGeom>
              <a:avLst/>
              <a:gdLst/>
              <a:ahLst/>
              <a:cxnLst/>
              <a:rect l="l" t="t" r="r" b="b"/>
              <a:pathLst>
                <a:path w="17" h="28" extrusionOk="0">
                  <a:moveTo>
                    <a:pt x="10" y="1"/>
                  </a:moveTo>
                  <a:lnTo>
                    <a:pt x="0" y="20"/>
                  </a:lnTo>
                  <a:cubicBezTo>
                    <a:pt x="5" y="25"/>
                    <a:pt x="9" y="27"/>
                    <a:pt x="11" y="27"/>
                  </a:cubicBezTo>
                  <a:cubicBezTo>
                    <a:pt x="16" y="27"/>
                    <a:pt x="15" y="16"/>
                    <a:pt x="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
            <p:cNvSpPr/>
            <p:nvPr/>
          </p:nvSpPr>
          <p:spPr>
            <a:xfrm>
              <a:off x="2963825" y="4387275"/>
              <a:ext cx="1075" cy="2575"/>
            </a:xfrm>
            <a:custGeom>
              <a:avLst/>
              <a:gdLst/>
              <a:ahLst/>
              <a:cxnLst/>
              <a:rect l="l" t="t" r="r" b="b"/>
              <a:pathLst>
                <a:path w="43" h="103" extrusionOk="0">
                  <a:moveTo>
                    <a:pt x="43" y="1"/>
                  </a:moveTo>
                  <a:lnTo>
                    <a:pt x="0" y="103"/>
                  </a:lnTo>
                  <a:lnTo>
                    <a:pt x="24" y="84"/>
                  </a:lnTo>
                  <a:lnTo>
                    <a:pt x="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
            <p:cNvSpPr/>
            <p:nvPr/>
          </p:nvSpPr>
          <p:spPr>
            <a:xfrm>
              <a:off x="2958900" y="4380875"/>
              <a:ext cx="1025" cy="4525"/>
            </a:xfrm>
            <a:custGeom>
              <a:avLst/>
              <a:gdLst/>
              <a:ahLst/>
              <a:cxnLst/>
              <a:rect l="l" t="t" r="r" b="b"/>
              <a:pathLst>
                <a:path w="41" h="181" extrusionOk="0">
                  <a:moveTo>
                    <a:pt x="41" y="1"/>
                  </a:moveTo>
                  <a:lnTo>
                    <a:pt x="0" y="167"/>
                  </a:lnTo>
                  <a:lnTo>
                    <a:pt x="29" y="181"/>
                  </a:lnTo>
                  <a:lnTo>
                    <a:pt x="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
            <p:cNvSpPr/>
            <p:nvPr/>
          </p:nvSpPr>
          <p:spPr>
            <a:xfrm>
              <a:off x="2935700" y="4401200"/>
              <a:ext cx="3800" cy="4575"/>
            </a:xfrm>
            <a:custGeom>
              <a:avLst/>
              <a:gdLst/>
              <a:ahLst/>
              <a:cxnLst/>
              <a:rect l="l" t="t" r="r" b="b"/>
              <a:pathLst>
                <a:path w="152" h="183" extrusionOk="0">
                  <a:moveTo>
                    <a:pt x="48" y="1"/>
                  </a:moveTo>
                  <a:cubicBezTo>
                    <a:pt x="1" y="1"/>
                    <a:pt x="0" y="94"/>
                    <a:pt x="78" y="183"/>
                  </a:cubicBezTo>
                  <a:cubicBezTo>
                    <a:pt x="100" y="130"/>
                    <a:pt x="152" y="128"/>
                    <a:pt x="123" y="50"/>
                  </a:cubicBezTo>
                  <a:cubicBezTo>
                    <a:pt x="93" y="15"/>
                    <a:pt x="67" y="1"/>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
            <p:cNvSpPr/>
            <p:nvPr/>
          </p:nvSpPr>
          <p:spPr>
            <a:xfrm>
              <a:off x="2694550" y="4929300"/>
              <a:ext cx="21575" cy="15825"/>
            </a:xfrm>
            <a:custGeom>
              <a:avLst/>
              <a:gdLst/>
              <a:ahLst/>
              <a:cxnLst/>
              <a:rect l="l" t="t" r="r" b="b"/>
              <a:pathLst>
                <a:path w="863" h="633" extrusionOk="0">
                  <a:moveTo>
                    <a:pt x="429" y="0"/>
                  </a:moveTo>
                  <a:cubicBezTo>
                    <a:pt x="251" y="0"/>
                    <a:pt x="59" y="85"/>
                    <a:pt x="1" y="341"/>
                  </a:cubicBezTo>
                  <a:lnTo>
                    <a:pt x="252" y="632"/>
                  </a:lnTo>
                  <a:cubicBezTo>
                    <a:pt x="446" y="599"/>
                    <a:pt x="863" y="469"/>
                    <a:pt x="721" y="85"/>
                  </a:cubicBezTo>
                  <a:cubicBezTo>
                    <a:pt x="658" y="37"/>
                    <a:pt x="547" y="0"/>
                    <a:pt x="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
            <p:cNvSpPr/>
            <p:nvPr/>
          </p:nvSpPr>
          <p:spPr>
            <a:xfrm>
              <a:off x="2763050" y="4698800"/>
              <a:ext cx="7950" cy="7475"/>
            </a:xfrm>
            <a:custGeom>
              <a:avLst/>
              <a:gdLst/>
              <a:ahLst/>
              <a:cxnLst/>
              <a:rect l="l" t="t" r="r" b="b"/>
              <a:pathLst>
                <a:path w="318" h="299" extrusionOk="0">
                  <a:moveTo>
                    <a:pt x="202" y="3"/>
                  </a:moveTo>
                  <a:lnTo>
                    <a:pt x="202" y="3"/>
                  </a:lnTo>
                  <a:cubicBezTo>
                    <a:pt x="112" y="13"/>
                    <a:pt x="1" y="1"/>
                    <a:pt x="20" y="141"/>
                  </a:cubicBezTo>
                  <a:cubicBezTo>
                    <a:pt x="52" y="256"/>
                    <a:pt x="99" y="298"/>
                    <a:pt x="142" y="298"/>
                  </a:cubicBezTo>
                  <a:cubicBezTo>
                    <a:pt x="238" y="298"/>
                    <a:pt x="317" y="94"/>
                    <a:pt x="202" y="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
            <p:cNvSpPr/>
            <p:nvPr/>
          </p:nvSpPr>
          <p:spPr>
            <a:xfrm>
              <a:off x="2712550" y="4790100"/>
              <a:ext cx="5350" cy="3525"/>
            </a:xfrm>
            <a:custGeom>
              <a:avLst/>
              <a:gdLst/>
              <a:ahLst/>
              <a:cxnLst/>
              <a:rect l="l" t="t" r="r" b="b"/>
              <a:pathLst>
                <a:path w="214" h="141" extrusionOk="0">
                  <a:moveTo>
                    <a:pt x="1" y="1"/>
                  </a:moveTo>
                  <a:lnTo>
                    <a:pt x="10" y="140"/>
                  </a:lnTo>
                  <a:lnTo>
                    <a:pt x="214" y="9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
            <p:cNvSpPr/>
            <p:nvPr/>
          </p:nvSpPr>
          <p:spPr>
            <a:xfrm>
              <a:off x="3011650" y="4700750"/>
              <a:ext cx="32475" cy="32550"/>
            </a:xfrm>
            <a:custGeom>
              <a:avLst/>
              <a:gdLst/>
              <a:ahLst/>
              <a:cxnLst/>
              <a:rect l="l" t="t" r="r" b="b"/>
              <a:pathLst>
                <a:path w="1299" h="1302" extrusionOk="0">
                  <a:moveTo>
                    <a:pt x="365" y="1"/>
                  </a:moveTo>
                  <a:cubicBezTo>
                    <a:pt x="336" y="1"/>
                    <a:pt x="305" y="4"/>
                    <a:pt x="270" y="10"/>
                  </a:cubicBezTo>
                  <a:cubicBezTo>
                    <a:pt x="0" y="394"/>
                    <a:pt x="410" y="861"/>
                    <a:pt x="462" y="1301"/>
                  </a:cubicBezTo>
                  <a:lnTo>
                    <a:pt x="960" y="1199"/>
                  </a:lnTo>
                  <a:cubicBezTo>
                    <a:pt x="1284" y="932"/>
                    <a:pt x="1298" y="408"/>
                    <a:pt x="1104" y="145"/>
                  </a:cubicBezTo>
                  <a:lnTo>
                    <a:pt x="1104" y="145"/>
                  </a:lnTo>
                  <a:cubicBezTo>
                    <a:pt x="1012" y="202"/>
                    <a:pt x="941" y="223"/>
                    <a:pt x="881" y="223"/>
                  </a:cubicBezTo>
                  <a:cubicBezTo>
                    <a:pt x="687" y="223"/>
                    <a:pt x="612" y="1"/>
                    <a:pt x="3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
            <p:cNvSpPr/>
            <p:nvPr/>
          </p:nvSpPr>
          <p:spPr>
            <a:xfrm>
              <a:off x="3240875" y="5066125"/>
              <a:ext cx="13650" cy="8600"/>
            </a:xfrm>
            <a:custGeom>
              <a:avLst/>
              <a:gdLst/>
              <a:ahLst/>
              <a:cxnLst/>
              <a:rect l="l" t="t" r="r" b="b"/>
              <a:pathLst>
                <a:path w="546" h="344" extrusionOk="0">
                  <a:moveTo>
                    <a:pt x="149" y="1"/>
                  </a:moveTo>
                  <a:cubicBezTo>
                    <a:pt x="118" y="1"/>
                    <a:pt x="89" y="6"/>
                    <a:pt x="62" y="19"/>
                  </a:cubicBezTo>
                  <a:cubicBezTo>
                    <a:pt x="41" y="132"/>
                    <a:pt x="1" y="284"/>
                    <a:pt x="214" y="343"/>
                  </a:cubicBezTo>
                  <a:cubicBezTo>
                    <a:pt x="387" y="341"/>
                    <a:pt x="524" y="272"/>
                    <a:pt x="546" y="161"/>
                  </a:cubicBezTo>
                  <a:cubicBezTo>
                    <a:pt x="436" y="98"/>
                    <a:pt x="278"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
            <p:cNvSpPr/>
            <p:nvPr/>
          </p:nvSpPr>
          <p:spPr>
            <a:xfrm>
              <a:off x="3252950" y="4910350"/>
              <a:ext cx="60650" cy="44575"/>
            </a:xfrm>
            <a:custGeom>
              <a:avLst/>
              <a:gdLst/>
              <a:ahLst/>
              <a:cxnLst/>
              <a:rect l="l" t="t" r="r" b="b"/>
              <a:pathLst>
                <a:path w="2426" h="1783" extrusionOk="0">
                  <a:moveTo>
                    <a:pt x="1438" y="0"/>
                  </a:moveTo>
                  <a:cubicBezTo>
                    <a:pt x="1076" y="52"/>
                    <a:pt x="910" y="256"/>
                    <a:pt x="588" y="303"/>
                  </a:cubicBezTo>
                  <a:cubicBezTo>
                    <a:pt x="1140" y="576"/>
                    <a:pt x="1" y="434"/>
                    <a:pt x="479" y="824"/>
                  </a:cubicBezTo>
                  <a:cubicBezTo>
                    <a:pt x="700" y="1397"/>
                    <a:pt x="1329" y="1544"/>
                    <a:pt x="1945" y="1772"/>
                  </a:cubicBezTo>
                  <a:cubicBezTo>
                    <a:pt x="1979" y="1779"/>
                    <a:pt x="2015" y="1782"/>
                    <a:pt x="2052" y="1782"/>
                  </a:cubicBezTo>
                  <a:cubicBezTo>
                    <a:pt x="2220" y="1782"/>
                    <a:pt x="2398" y="1707"/>
                    <a:pt x="2398" y="1561"/>
                  </a:cubicBezTo>
                  <a:cubicBezTo>
                    <a:pt x="2426" y="997"/>
                    <a:pt x="2156" y="292"/>
                    <a:pt x="14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
            <p:cNvSpPr/>
            <p:nvPr/>
          </p:nvSpPr>
          <p:spPr>
            <a:xfrm>
              <a:off x="3382725" y="5059950"/>
              <a:ext cx="228675" cy="133500"/>
            </a:xfrm>
            <a:custGeom>
              <a:avLst/>
              <a:gdLst/>
              <a:ahLst/>
              <a:cxnLst/>
              <a:rect l="l" t="t" r="r" b="b"/>
              <a:pathLst>
                <a:path w="9147" h="5340" extrusionOk="0">
                  <a:moveTo>
                    <a:pt x="1988" y="1"/>
                  </a:moveTo>
                  <a:cubicBezTo>
                    <a:pt x="1687" y="600"/>
                    <a:pt x="1121" y="545"/>
                    <a:pt x="908" y="1144"/>
                  </a:cubicBezTo>
                  <a:cubicBezTo>
                    <a:pt x="802" y="1080"/>
                    <a:pt x="709" y="949"/>
                    <a:pt x="579" y="949"/>
                  </a:cubicBezTo>
                  <a:cubicBezTo>
                    <a:pt x="547" y="949"/>
                    <a:pt x="512" y="957"/>
                    <a:pt x="475" y="976"/>
                  </a:cubicBezTo>
                  <a:lnTo>
                    <a:pt x="754" y="1433"/>
                  </a:lnTo>
                  <a:cubicBezTo>
                    <a:pt x="725" y="1448"/>
                    <a:pt x="690" y="1455"/>
                    <a:pt x="652" y="1455"/>
                  </a:cubicBezTo>
                  <a:cubicBezTo>
                    <a:pt x="468" y="1455"/>
                    <a:pt x="201" y="1309"/>
                    <a:pt x="65" y="1309"/>
                  </a:cubicBezTo>
                  <a:cubicBezTo>
                    <a:pt x="48" y="1309"/>
                    <a:pt x="32" y="1312"/>
                    <a:pt x="20" y="1317"/>
                  </a:cubicBezTo>
                  <a:lnTo>
                    <a:pt x="247" y="1481"/>
                  </a:lnTo>
                  <a:cubicBezTo>
                    <a:pt x="77" y="1611"/>
                    <a:pt x="1" y="1689"/>
                    <a:pt x="174" y="1895"/>
                  </a:cubicBezTo>
                  <a:cubicBezTo>
                    <a:pt x="339" y="1917"/>
                    <a:pt x="428" y="2130"/>
                    <a:pt x="520" y="2130"/>
                  </a:cubicBezTo>
                  <a:cubicBezTo>
                    <a:pt x="555" y="2130"/>
                    <a:pt x="589" y="2100"/>
                    <a:pt x="628" y="2021"/>
                  </a:cubicBezTo>
                  <a:lnTo>
                    <a:pt x="628" y="2021"/>
                  </a:lnTo>
                  <a:cubicBezTo>
                    <a:pt x="1464" y="2352"/>
                    <a:pt x="453" y="2518"/>
                    <a:pt x="1069" y="2947"/>
                  </a:cubicBezTo>
                  <a:cubicBezTo>
                    <a:pt x="1597" y="3354"/>
                    <a:pt x="2786" y="3657"/>
                    <a:pt x="3089" y="4256"/>
                  </a:cubicBezTo>
                  <a:cubicBezTo>
                    <a:pt x="3280" y="4324"/>
                    <a:pt x="3394" y="4350"/>
                    <a:pt x="3464" y="4350"/>
                  </a:cubicBezTo>
                  <a:cubicBezTo>
                    <a:pt x="3683" y="4350"/>
                    <a:pt x="3479" y="4100"/>
                    <a:pt x="3843" y="4100"/>
                  </a:cubicBezTo>
                  <a:cubicBezTo>
                    <a:pt x="3865" y="4100"/>
                    <a:pt x="3888" y="4100"/>
                    <a:pt x="3913" y="4102"/>
                  </a:cubicBezTo>
                  <a:cubicBezTo>
                    <a:pt x="4292" y="4240"/>
                    <a:pt x="3925" y="4292"/>
                    <a:pt x="3956" y="4448"/>
                  </a:cubicBezTo>
                  <a:cubicBezTo>
                    <a:pt x="4247" y="4626"/>
                    <a:pt x="5088" y="4578"/>
                    <a:pt x="5147" y="5038"/>
                  </a:cubicBezTo>
                  <a:cubicBezTo>
                    <a:pt x="5779" y="5254"/>
                    <a:pt x="6548" y="5339"/>
                    <a:pt x="7239" y="5339"/>
                  </a:cubicBezTo>
                  <a:cubicBezTo>
                    <a:pt x="7480" y="5339"/>
                    <a:pt x="7712" y="5329"/>
                    <a:pt x="7925" y="5310"/>
                  </a:cubicBezTo>
                  <a:cubicBezTo>
                    <a:pt x="8327" y="5244"/>
                    <a:pt x="8043" y="4306"/>
                    <a:pt x="8725" y="4197"/>
                  </a:cubicBezTo>
                  <a:lnTo>
                    <a:pt x="8394" y="4100"/>
                  </a:lnTo>
                  <a:cubicBezTo>
                    <a:pt x="8505" y="3702"/>
                    <a:pt x="8640" y="3572"/>
                    <a:pt x="8647" y="3117"/>
                  </a:cubicBezTo>
                  <a:cubicBezTo>
                    <a:pt x="8602" y="3105"/>
                    <a:pt x="8563" y="3099"/>
                    <a:pt x="8529" y="3099"/>
                  </a:cubicBezTo>
                  <a:cubicBezTo>
                    <a:pt x="8320" y="3099"/>
                    <a:pt x="8288" y="3297"/>
                    <a:pt x="8077" y="3297"/>
                  </a:cubicBezTo>
                  <a:cubicBezTo>
                    <a:pt x="8043" y="3297"/>
                    <a:pt x="8005" y="3292"/>
                    <a:pt x="7960" y="3280"/>
                  </a:cubicBezTo>
                  <a:lnTo>
                    <a:pt x="7963" y="3280"/>
                  </a:lnTo>
                  <a:cubicBezTo>
                    <a:pt x="7792" y="3081"/>
                    <a:pt x="7678" y="2842"/>
                    <a:pt x="7714" y="2717"/>
                  </a:cubicBezTo>
                  <a:lnTo>
                    <a:pt x="7714" y="2717"/>
                  </a:lnTo>
                  <a:cubicBezTo>
                    <a:pt x="7878" y="2803"/>
                    <a:pt x="8012" y="2834"/>
                    <a:pt x="8130" y="2834"/>
                  </a:cubicBezTo>
                  <a:cubicBezTo>
                    <a:pt x="8427" y="2834"/>
                    <a:pt x="8618" y="2638"/>
                    <a:pt x="8919" y="2638"/>
                  </a:cubicBezTo>
                  <a:cubicBezTo>
                    <a:pt x="8952" y="2638"/>
                    <a:pt x="8986" y="2641"/>
                    <a:pt x="9021" y="2646"/>
                  </a:cubicBezTo>
                  <a:cubicBezTo>
                    <a:pt x="9147" y="2487"/>
                    <a:pt x="8694" y="1992"/>
                    <a:pt x="8862" y="1708"/>
                  </a:cubicBezTo>
                  <a:cubicBezTo>
                    <a:pt x="8391" y="1545"/>
                    <a:pt x="8050" y="1343"/>
                    <a:pt x="7664" y="1334"/>
                  </a:cubicBezTo>
                  <a:cubicBezTo>
                    <a:pt x="6980" y="1402"/>
                    <a:pt x="7176" y="1919"/>
                    <a:pt x="6812" y="2132"/>
                  </a:cubicBezTo>
                  <a:cubicBezTo>
                    <a:pt x="6738" y="2013"/>
                    <a:pt x="6222" y="1864"/>
                    <a:pt x="6352" y="1698"/>
                  </a:cubicBezTo>
                  <a:lnTo>
                    <a:pt x="6352" y="1698"/>
                  </a:lnTo>
                  <a:cubicBezTo>
                    <a:pt x="6305" y="1756"/>
                    <a:pt x="6234" y="1786"/>
                    <a:pt x="6148" y="1786"/>
                  </a:cubicBezTo>
                  <a:cubicBezTo>
                    <a:pt x="6035" y="1786"/>
                    <a:pt x="5899" y="1733"/>
                    <a:pt x="5763" y="1620"/>
                  </a:cubicBezTo>
                  <a:lnTo>
                    <a:pt x="5931" y="1447"/>
                  </a:lnTo>
                  <a:cubicBezTo>
                    <a:pt x="5747" y="1431"/>
                    <a:pt x="5544" y="1416"/>
                    <a:pt x="5358" y="1416"/>
                  </a:cubicBezTo>
                  <a:cubicBezTo>
                    <a:pt x="5172" y="1416"/>
                    <a:pt x="5004" y="1431"/>
                    <a:pt x="4891" y="1474"/>
                  </a:cubicBezTo>
                  <a:cubicBezTo>
                    <a:pt x="4858" y="1159"/>
                    <a:pt x="4441" y="782"/>
                    <a:pt x="4294" y="602"/>
                  </a:cubicBezTo>
                  <a:cubicBezTo>
                    <a:pt x="3837" y="353"/>
                    <a:pt x="3151" y="685"/>
                    <a:pt x="3020" y="114"/>
                  </a:cubicBezTo>
                  <a:cubicBezTo>
                    <a:pt x="3019" y="114"/>
                    <a:pt x="3018" y="114"/>
                    <a:pt x="3017" y="114"/>
                  </a:cubicBezTo>
                  <a:cubicBezTo>
                    <a:pt x="2738" y="114"/>
                    <a:pt x="2652" y="384"/>
                    <a:pt x="2352" y="420"/>
                  </a:cubicBezTo>
                  <a:lnTo>
                    <a:pt x="19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
            <p:cNvSpPr/>
            <p:nvPr/>
          </p:nvSpPr>
          <p:spPr>
            <a:xfrm>
              <a:off x="3493750" y="4945275"/>
              <a:ext cx="40925" cy="23525"/>
            </a:xfrm>
            <a:custGeom>
              <a:avLst/>
              <a:gdLst/>
              <a:ahLst/>
              <a:cxnLst/>
              <a:rect l="l" t="t" r="r" b="b"/>
              <a:pathLst>
                <a:path w="1637" h="941" extrusionOk="0">
                  <a:moveTo>
                    <a:pt x="684" y="1"/>
                  </a:moveTo>
                  <a:cubicBezTo>
                    <a:pt x="647" y="1"/>
                    <a:pt x="611" y="9"/>
                    <a:pt x="576" y="29"/>
                  </a:cubicBezTo>
                  <a:cubicBezTo>
                    <a:pt x="389" y="135"/>
                    <a:pt x="0" y="320"/>
                    <a:pt x="374" y="630"/>
                  </a:cubicBezTo>
                  <a:cubicBezTo>
                    <a:pt x="574" y="787"/>
                    <a:pt x="831" y="940"/>
                    <a:pt x="1069" y="940"/>
                  </a:cubicBezTo>
                  <a:cubicBezTo>
                    <a:pt x="1115" y="940"/>
                    <a:pt x="1161" y="934"/>
                    <a:pt x="1206" y="922"/>
                  </a:cubicBezTo>
                  <a:cubicBezTo>
                    <a:pt x="1324" y="754"/>
                    <a:pt x="1637" y="420"/>
                    <a:pt x="1158" y="206"/>
                  </a:cubicBezTo>
                  <a:cubicBezTo>
                    <a:pt x="1012" y="158"/>
                    <a:pt x="844" y="1"/>
                    <a:pt x="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
            <p:cNvSpPr/>
            <p:nvPr/>
          </p:nvSpPr>
          <p:spPr>
            <a:xfrm>
              <a:off x="3596350" y="5080775"/>
              <a:ext cx="42175" cy="28375"/>
            </a:xfrm>
            <a:custGeom>
              <a:avLst/>
              <a:gdLst/>
              <a:ahLst/>
              <a:cxnLst/>
              <a:rect l="l" t="t" r="r" b="b"/>
              <a:pathLst>
                <a:path w="1687" h="1135" extrusionOk="0">
                  <a:moveTo>
                    <a:pt x="772" y="1"/>
                  </a:moveTo>
                  <a:cubicBezTo>
                    <a:pt x="602" y="1"/>
                    <a:pt x="479" y="86"/>
                    <a:pt x="339" y="136"/>
                  </a:cubicBezTo>
                  <a:cubicBezTo>
                    <a:pt x="0" y="399"/>
                    <a:pt x="568" y="1048"/>
                    <a:pt x="1132" y="1121"/>
                  </a:cubicBezTo>
                  <a:cubicBezTo>
                    <a:pt x="1194" y="1130"/>
                    <a:pt x="1247" y="1134"/>
                    <a:pt x="1293" y="1134"/>
                  </a:cubicBezTo>
                  <a:cubicBezTo>
                    <a:pt x="1640" y="1134"/>
                    <a:pt x="1582" y="899"/>
                    <a:pt x="1686" y="683"/>
                  </a:cubicBezTo>
                  <a:cubicBezTo>
                    <a:pt x="1620" y="442"/>
                    <a:pt x="1284" y="236"/>
                    <a:pt x="947" y="30"/>
                  </a:cubicBezTo>
                  <a:cubicBezTo>
                    <a:pt x="883" y="9"/>
                    <a:pt x="825" y="1"/>
                    <a:pt x="7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
            <p:cNvSpPr/>
            <p:nvPr/>
          </p:nvSpPr>
          <p:spPr>
            <a:xfrm>
              <a:off x="3496275" y="4729250"/>
              <a:ext cx="63675" cy="43675"/>
            </a:xfrm>
            <a:custGeom>
              <a:avLst/>
              <a:gdLst/>
              <a:ahLst/>
              <a:cxnLst/>
              <a:rect l="l" t="t" r="r" b="b"/>
              <a:pathLst>
                <a:path w="2547" h="1747" extrusionOk="0">
                  <a:moveTo>
                    <a:pt x="639" y="1"/>
                  </a:moveTo>
                  <a:cubicBezTo>
                    <a:pt x="526" y="1"/>
                    <a:pt x="411" y="47"/>
                    <a:pt x="292" y="166"/>
                  </a:cubicBezTo>
                  <a:cubicBezTo>
                    <a:pt x="214" y="474"/>
                    <a:pt x="1" y="853"/>
                    <a:pt x="285" y="1160"/>
                  </a:cubicBezTo>
                  <a:cubicBezTo>
                    <a:pt x="399" y="1418"/>
                    <a:pt x="583" y="1481"/>
                    <a:pt x="791" y="1481"/>
                  </a:cubicBezTo>
                  <a:cubicBezTo>
                    <a:pt x="985" y="1481"/>
                    <a:pt x="1201" y="1426"/>
                    <a:pt x="1402" y="1426"/>
                  </a:cubicBezTo>
                  <a:cubicBezTo>
                    <a:pt x="1611" y="1426"/>
                    <a:pt x="1803" y="1486"/>
                    <a:pt x="1936" y="1729"/>
                  </a:cubicBezTo>
                  <a:cubicBezTo>
                    <a:pt x="1985" y="1741"/>
                    <a:pt x="2029" y="1746"/>
                    <a:pt x="2068" y="1746"/>
                  </a:cubicBezTo>
                  <a:cubicBezTo>
                    <a:pt x="2265" y="1746"/>
                    <a:pt x="2351" y="1614"/>
                    <a:pt x="2416" y="1501"/>
                  </a:cubicBezTo>
                  <a:cubicBezTo>
                    <a:pt x="2547" y="829"/>
                    <a:pt x="1408" y="1239"/>
                    <a:pt x="1602" y="497"/>
                  </a:cubicBezTo>
                  <a:cubicBezTo>
                    <a:pt x="1246" y="340"/>
                    <a:pt x="946" y="1"/>
                    <a:pt x="6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
            <p:cNvSpPr/>
            <p:nvPr/>
          </p:nvSpPr>
          <p:spPr>
            <a:xfrm>
              <a:off x="3542100" y="4874800"/>
              <a:ext cx="31525" cy="21350"/>
            </a:xfrm>
            <a:custGeom>
              <a:avLst/>
              <a:gdLst/>
              <a:ahLst/>
              <a:cxnLst/>
              <a:rect l="l" t="t" r="r" b="b"/>
              <a:pathLst>
                <a:path w="1261" h="854" extrusionOk="0">
                  <a:moveTo>
                    <a:pt x="421" y="1"/>
                  </a:moveTo>
                  <a:cubicBezTo>
                    <a:pt x="378" y="1"/>
                    <a:pt x="337" y="6"/>
                    <a:pt x="299" y="16"/>
                  </a:cubicBezTo>
                  <a:cubicBezTo>
                    <a:pt x="207" y="181"/>
                    <a:pt x="1" y="250"/>
                    <a:pt x="136" y="510"/>
                  </a:cubicBezTo>
                  <a:cubicBezTo>
                    <a:pt x="210" y="708"/>
                    <a:pt x="516" y="854"/>
                    <a:pt x="756" y="854"/>
                  </a:cubicBezTo>
                  <a:cubicBezTo>
                    <a:pt x="798" y="854"/>
                    <a:pt x="838" y="849"/>
                    <a:pt x="875" y="840"/>
                  </a:cubicBezTo>
                  <a:cubicBezTo>
                    <a:pt x="1029" y="743"/>
                    <a:pt x="1261" y="544"/>
                    <a:pt x="1062" y="316"/>
                  </a:cubicBezTo>
                  <a:cubicBezTo>
                    <a:pt x="967" y="147"/>
                    <a:pt x="663" y="1"/>
                    <a:pt x="4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
            <p:cNvSpPr/>
            <p:nvPr/>
          </p:nvSpPr>
          <p:spPr>
            <a:xfrm>
              <a:off x="3584800" y="4947700"/>
              <a:ext cx="22225" cy="14475"/>
            </a:xfrm>
            <a:custGeom>
              <a:avLst/>
              <a:gdLst/>
              <a:ahLst/>
              <a:cxnLst/>
              <a:rect l="l" t="t" r="r" b="b"/>
              <a:pathLst>
                <a:path w="889" h="579" extrusionOk="0">
                  <a:moveTo>
                    <a:pt x="296" y="1"/>
                  </a:moveTo>
                  <a:cubicBezTo>
                    <a:pt x="126" y="128"/>
                    <a:pt x="0" y="195"/>
                    <a:pt x="60" y="417"/>
                  </a:cubicBezTo>
                  <a:lnTo>
                    <a:pt x="543" y="578"/>
                  </a:lnTo>
                  <a:cubicBezTo>
                    <a:pt x="614" y="481"/>
                    <a:pt x="888" y="420"/>
                    <a:pt x="716" y="195"/>
                  </a:cubicBezTo>
                  <a:cubicBezTo>
                    <a:pt x="538" y="131"/>
                    <a:pt x="486"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
            <p:cNvSpPr/>
            <p:nvPr/>
          </p:nvSpPr>
          <p:spPr>
            <a:xfrm>
              <a:off x="3573950" y="4881225"/>
              <a:ext cx="26975" cy="20950"/>
            </a:xfrm>
            <a:custGeom>
              <a:avLst/>
              <a:gdLst/>
              <a:ahLst/>
              <a:cxnLst/>
              <a:rect l="l" t="t" r="r" b="b"/>
              <a:pathLst>
                <a:path w="1079" h="838" extrusionOk="0">
                  <a:moveTo>
                    <a:pt x="413" y="0"/>
                  </a:moveTo>
                  <a:cubicBezTo>
                    <a:pt x="171" y="64"/>
                    <a:pt x="1" y="225"/>
                    <a:pt x="10" y="455"/>
                  </a:cubicBezTo>
                  <a:cubicBezTo>
                    <a:pt x="261" y="621"/>
                    <a:pt x="335" y="815"/>
                    <a:pt x="602" y="817"/>
                  </a:cubicBezTo>
                  <a:cubicBezTo>
                    <a:pt x="664" y="831"/>
                    <a:pt x="716" y="838"/>
                    <a:pt x="760" y="838"/>
                  </a:cubicBezTo>
                  <a:cubicBezTo>
                    <a:pt x="1046" y="838"/>
                    <a:pt x="1019" y="569"/>
                    <a:pt x="1078" y="372"/>
                  </a:cubicBezTo>
                  <a:cubicBezTo>
                    <a:pt x="894" y="175"/>
                    <a:pt x="666" y="69"/>
                    <a:pt x="4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
            <p:cNvSpPr/>
            <p:nvPr/>
          </p:nvSpPr>
          <p:spPr>
            <a:xfrm>
              <a:off x="3615700" y="4945225"/>
              <a:ext cx="65775" cy="43225"/>
            </a:xfrm>
            <a:custGeom>
              <a:avLst/>
              <a:gdLst/>
              <a:ahLst/>
              <a:cxnLst/>
              <a:rect l="l" t="t" r="r" b="b"/>
              <a:pathLst>
                <a:path w="2631" h="1729" extrusionOk="0">
                  <a:moveTo>
                    <a:pt x="848" y="0"/>
                  </a:moveTo>
                  <a:cubicBezTo>
                    <a:pt x="763" y="156"/>
                    <a:pt x="680" y="313"/>
                    <a:pt x="394" y="339"/>
                  </a:cubicBezTo>
                  <a:cubicBezTo>
                    <a:pt x="536" y="500"/>
                    <a:pt x="391" y="592"/>
                    <a:pt x="332" y="718"/>
                  </a:cubicBezTo>
                  <a:cubicBezTo>
                    <a:pt x="0" y="1156"/>
                    <a:pt x="967" y="1326"/>
                    <a:pt x="1338" y="1679"/>
                  </a:cubicBezTo>
                  <a:cubicBezTo>
                    <a:pt x="1475" y="1713"/>
                    <a:pt x="1601" y="1729"/>
                    <a:pt x="1718" y="1729"/>
                  </a:cubicBezTo>
                  <a:cubicBezTo>
                    <a:pt x="2306" y="1729"/>
                    <a:pt x="2631" y="1334"/>
                    <a:pt x="2591" y="943"/>
                  </a:cubicBezTo>
                  <a:cubicBezTo>
                    <a:pt x="2362" y="651"/>
                    <a:pt x="1724" y="438"/>
                    <a:pt x="1907" y="161"/>
                  </a:cubicBezTo>
                  <a:cubicBezTo>
                    <a:pt x="1832" y="142"/>
                    <a:pt x="1747" y="138"/>
                    <a:pt x="1657" y="138"/>
                  </a:cubicBezTo>
                  <a:cubicBezTo>
                    <a:pt x="1586" y="138"/>
                    <a:pt x="1511" y="140"/>
                    <a:pt x="1435" y="140"/>
                  </a:cubicBezTo>
                  <a:cubicBezTo>
                    <a:pt x="1240" y="140"/>
                    <a:pt x="1035" y="123"/>
                    <a:pt x="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
            <p:cNvSpPr/>
            <p:nvPr/>
          </p:nvSpPr>
          <p:spPr>
            <a:xfrm>
              <a:off x="3700175" y="5081500"/>
              <a:ext cx="60000" cy="56800"/>
            </a:xfrm>
            <a:custGeom>
              <a:avLst/>
              <a:gdLst/>
              <a:ahLst/>
              <a:cxnLst/>
              <a:rect l="l" t="t" r="r" b="b"/>
              <a:pathLst>
                <a:path w="2400" h="2272" extrusionOk="0">
                  <a:moveTo>
                    <a:pt x="903" y="1"/>
                  </a:moveTo>
                  <a:lnTo>
                    <a:pt x="271" y="334"/>
                  </a:lnTo>
                  <a:cubicBezTo>
                    <a:pt x="389" y="607"/>
                    <a:pt x="320" y="749"/>
                    <a:pt x="82" y="749"/>
                  </a:cubicBezTo>
                  <a:cubicBezTo>
                    <a:pt x="57" y="749"/>
                    <a:pt x="30" y="747"/>
                    <a:pt x="1" y="744"/>
                  </a:cubicBezTo>
                  <a:lnTo>
                    <a:pt x="1" y="744"/>
                  </a:lnTo>
                  <a:cubicBezTo>
                    <a:pt x="1029" y="945"/>
                    <a:pt x="522" y="1900"/>
                    <a:pt x="1550" y="2264"/>
                  </a:cubicBezTo>
                  <a:cubicBezTo>
                    <a:pt x="1597" y="2269"/>
                    <a:pt x="1642" y="2271"/>
                    <a:pt x="1686" y="2271"/>
                  </a:cubicBezTo>
                  <a:cubicBezTo>
                    <a:pt x="2085" y="2271"/>
                    <a:pt x="2325" y="2089"/>
                    <a:pt x="2317" y="1805"/>
                  </a:cubicBezTo>
                  <a:cubicBezTo>
                    <a:pt x="1708" y="1405"/>
                    <a:pt x="2369" y="1230"/>
                    <a:pt x="2400" y="971"/>
                  </a:cubicBezTo>
                  <a:cubicBezTo>
                    <a:pt x="2066" y="870"/>
                    <a:pt x="1535" y="199"/>
                    <a:pt x="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
            <p:cNvSpPr/>
            <p:nvPr/>
          </p:nvSpPr>
          <p:spPr>
            <a:xfrm>
              <a:off x="3605150" y="4881675"/>
              <a:ext cx="32175" cy="20075"/>
            </a:xfrm>
            <a:custGeom>
              <a:avLst/>
              <a:gdLst/>
              <a:ahLst/>
              <a:cxnLst/>
              <a:rect l="l" t="t" r="r" b="b"/>
              <a:pathLst>
                <a:path w="1287" h="803" extrusionOk="0">
                  <a:moveTo>
                    <a:pt x="424" y="1"/>
                  </a:moveTo>
                  <a:cubicBezTo>
                    <a:pt x="372" y="1"/>
                    <a:pt x="320" y="3"/>
                    <a:pt x="271" y="8"/>
                  </a:cubicBezTo>
                  <a:cubicBezTo>
                    <a:pt x="1" y="98"/>
                    <a:pt x="18" y="456"/>
                    <a:pt x="280" y="657"/>
                  </a:cubicBezTo>
                  <a:cubicBezTo>
                    <a:pt x="448" y="771"/>
                    <a:pt x="620" y="803"/>
                    <a:pt x="785" y="803"/>
                  </a:cubicBezTo>
                  <a:cubicBezTo>
                    <a:pt x="965" y="803"/>
                    <a:pt x="1137" y="765"/>
                    <a:pt x="1287" y="754"/>
                  </a:cubicBezTo>
                  <a:cubicBezTo>
                    <a:pt x="1239" y="527"/>
                    <a:pt x="1083" y="297"/>
                    <a:pt x="1090" y="103"/>
                  </a:cubicBezTo>
                  <a:cubicBezTo>
                    <a:pt x="888" y="42"/>
                    <a:pt x="644" y="1"/>
                    <a:pt x="4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
            <p:cNvSpPr/>
            <p:nvPr/>
          </p:nvSpPr>
          <p:spPr>
            <a:xfrm>
              <a:off x="3628200" y="4860725"/>
              <a:ext cx="34175" cy="23550"/>
            </a:xfrm>
            <a:custGeom>
              <a:avLst/>
              <a:gdLst/>
              <a:ahLst/>
              <a:cxnLst/>
              <a:rect l="l" t="t" r="r" b="b"/>
              <a:pathLst>
                <a:path w="1367" h="942" extrusionOk="0">
                  <a:moveTo>
                    <a:pt x="855" y="1"/>
                  </a:moveTo>
                  <a:cubicBezTo>
                    <a:pt x="628" y="216"/>
                    <a:pt x="119" y="29"/>
                    <a:pt x="0" y="349"/>
                  </a:cubicBezTo>
                  <a:cubicBezTo>
                    <a:pt x="55" y="612"/>
                    <a:pt x="223" y="780"/>
                    <a:pt x="497" y="922"/>
                  </a:cubicBezTo>
                  <a:cubicBezTo>
                    <a:pt x="573" y="935"/>
                    <a:pt x="643" y="941"/>
                    <a:pt x="707" y="941"/>
                  </a:cubicBezTo>
                  <a:cubicBezTo>
                    <a:pt x="842" y="941"/>
                    <a:pt x="950" y="912"/>
                    <a:pt x="1030" y="851"/>
                  </a:cubicBezTo>
                  <a:cubicBezTo>
                    <a:pt x="952" y="524"/>
                    <a:pt x="1367" y="320"/>
                    <a:pt x="8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
            <p:cNvSpPr/>
            <p:nvPr/>
          </p:nvSpPr>
          <p:spPr>
            <a:xfrm>
              <a:off x="3628025" y="4737700"/>
              <a:ext cx="27200" cy="18550"/>
            </a:xfrm>
            <a:custGeom>
              <a:avLst/>
              <a:gdLst/>
              <a:ahLst/>
              <a:cxnLst/>
              <a:rect l="l" t="t" r="r" b="b"/>
              <a:pathLst>
                <a:path w="1088" h="742" extrusionOk="0">
                  <a:moveTo>
                    <a:pt x="593" y="1"/>
                  </a:moveTo>
                  <a:cubicBezTo>
                    <a:pt x="555" y="1"/>
                    <a:pt x="513" y="8"/>
                    <a:pt x="467" y="24"/>
                  </a:cubicBezTo>
                  <a:cubicBezTo>
                    <a:pt x="0" y="159"/>
                    <a:pt x="213" y="709"/>
                    <a:pt x="715" y="742"/>
                  </a:cubicBezTo>
                  <a:cubicBezTo>
                    <a:pt x="976" y="725"/>
                    <a:pt x="1087" y="569"/>
                    <a:pt x="1078" y="370"/>
                  </a:cubicBezTo>
                  <a:cubicBezTo>
                    <a:pt x="918" y="245"/>
                    <a:pt x="815" y="1"/>
                    <a:pt x="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
            <p:cNvSpPr/>
            <p:nvPr/>
          </p:nvSpPr>
          <p:spPr>
            <a:xfrm>
              <a:off x="3761450" y="4895600"/>
              <a:ext cx="18250" cy="11750"/>
            </a:xfrm>
            <a:custGeom>
              <a:avLst/>
              <a:gdLst/>
              <a:ahLst/>
              <a:cxnLst/>
              <a:rect l="l" t="t" r="r" b="b"/>
              <a:pathLst>
                <a:path w="730" h="470" extrusionOk="0">
                  <a:moveTo>
                    <a:pt x="231" y="0"/>
                  </a:moveTo>
                  <a:cubicBezTo>
                    <a:pt x="229" y="0"/>
                    <a:pt x="226" y="0"/>
                    <a:pt x="223" y="1"/>
                  </a:cubicBezTo>
                  <a:cubicBezTo>
                    <a:pt x="13" y="10"/>
                    <a:pt x="67" y="173"/>
                    <a:pt x="1" y="292"/>
                  </a:cubicBezTo>
                  <a:lnTo>
                    <a:pt x="519" y="469"/>
                  </a:lnTo>
                  <a:cubicBezTo>
                    <a:pt x="730" y="369"/>
                    <a:pt x="442" y="0"/>
                    <a:pt x="2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
            <p:cNvSpPr/>
            <p:nvPr/>
          </p:nvSpPr>
          <p:spPr>
            <a:xfrm>
              <a:off x="3845000" y="3996900"/>
              <a:ext cx="5225" cy="1850"/>
            </a:xfrm>
            <a:custGeom>
              <a:avLst/>
              <a:gdLst/>
              <a:ahLst/>
              <a:cxnLst/>
              <a:rect l="l" t="t" r="r" b="b"/>
              <a:pathLst>
                <a:path w="209" h="74" extrusionOk="0">
                  <a:moveTo>
                    <a:pt x="121" y="1"/>
                  </a:moveTo>
                  <a:cubicBezTo>
                    <a:pt x="111" y="1"/>
                    <a:pt x="101" y="3"/>
                    <a:pt x="90" y="10"/>
                  </a:cubicBezTo>
                  <a:cubicBezTo>
                    <a:pt x="83" y="47"/>
                    <a:pt x="0" y="29"/>
                    <a:pt x="36" y="74"/>
                  </a:cubicBezTo>
                  <a:lnTo>
                    <a:pt x="209" y="74"/>
                  </a:lnTo>
                  <a:cubicBezTo>
                    <a:pt x="183" y="36"/>
                    <a:pt x="155" y="1"/>
                    <a:pt x="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
            <p:cNvSpPr/>
            <p:nvPr/>
          </p:nvSpPr>
          <p:spPr>
            <a:xfrm>
              <a:off x="3858500" y="4573425"/>
              <a:ext cx="149675" cy="129025"/>
            </a:xfrm>
            <a:custGeom>
              <a:avLst/>
              <a:gdLst/>
              <a:ahLst/>
              <a:cxnLst/>
              <a:rect l="l" t="t" r="r" b="b"/>
              <a:pathLst>
                <a:path w="5987" h="5161" extrusionOk="0">
                  <a:moveTo>
                    <a:pt x="3732" y="0"/>
                  </a:moveTo>
                  <a:cubicBezTo>
                    <a:pt x="3775" y="114"/>
                    <a:pt x="3749" y="277"/>
                    <a:pt x="3640" y="317"/>
                  </a:cubicBezTo>
                  <a:cubicBezTo>
                    <a:pt x="3557" y="379"/>
                    <a:pt x="3465" y="405"/>
                    <a:pt x="3374" y="405"/>
                  </a:cubicBezTo>
                  <a:cubicBezTo>
                    <a:pt x="3160" y="405"/>
                    <a:pt x="2948" y="258"/>
                    <a:pt x="2859" y="74"/>
                  </a:cubicBezTo>
                  <a:cubicBezTo>
                    <a:pt x="2451" y="554"/>
                    <a:pt x="1466" y="142"/>
                    <a:pt x="1381" y="973"/>
                  </a:cubicBezTo>
                  <a:cubicBezTo>
                    <a:pt x="1319" y="1084"/>
                    <a:pt x="1241" y="1129"/>
                    <a:pt x="1153" y="1129"/>
                  </a:cubicBezTo>
                  <a:cubicBezTo>
                    <a:pt x="830" y="1129"/>
                    <a:pt x="366" y="529"/>
                    <a:pt x="0" y="325"/>
                  </a:cubicBezTo>
                  <a:lnTo>
                    <a:pt x="0" y="325"/>
                  </a:lnTo>
                  <a:cubicBezTo>
                    <a:pt x="183" y="732"/>
                    <a:pt x="1016" y="999"/>
                    <a:pt x="988" y="1537"/>
                  </a:cubicBezTo>
                  <a:lnTo>
                    <a:pt x="727" y="1483"/>
                  </a:lnTo>
                  <a:lnTo>
                    <a:pt x="727" y="1483"/>
                  </a:lnTo>
                  <a:cubicBezTo>
                    <a:pt x="801" y="1902"/>
                    <a:pt x="803" y="2274"/>
                    <a:pt x="1243" y="2664"/>
                  </a:cubicBezTo>
                  <a:lnTo>
                    <a:pt x="798" y="2574"/>
                  </a:lnTo>
                  <a:lnTo>
                    <a:pt x="798" y="2574"/>
                  </a:lnTo>
                  <a:cubicBezTo>
                    <a:pt x="1073" y="2761"/>
                    <a:pt x="1646" y="3046"/>
                    <a:pt x="1362" y="3389"/>
                  </a:cubicBezTo>
                  <a:cubicBezTo>
                    <a:pt x="1539" y="3988"/>
                    <a:pt x="2473" y="3981"/>
                    <a:pt x="2679" y="4523"/>
                  </a:cubicBezTo>
                  <a:cubicBezTo>
                    <a:pt x="2695" y="4527"/>
                    <a:pt x="2713" y="4528"/>
                    <a:pt x="2733" y="4528"/>
                  </a:cubicBezTo>
                  <a:cubicBezTo>
                    <a:pt x="2840" y="4528"/>
                    <a:pt x="2988" y="4480"/>
                    <a:pt x="3169" y="4464"/>
                  </a:cubicBezTo>
                  <a:cubicBezTo>
                    <a:pt x="3571" y="4587"/>
                    <a:pt x="3434" y="4919"/>
                    <a:pt x="3642" y="5160"/>
                  </a:cubicBezTo>
                  <a:lnTo>
                    <a:pt x="3581" y="4656"/>
                  </a:lnTo>
                  <a:cubicBezTo>
                    <a:pt x="3635" y="4599"/>
                    <a:pt x="3701" y="4576"/>
                    <a:pt x="3772" y="4576"/>
                  </a:cubicBezTo>
                  <a:cubicBezTo>
                    <a:pt x="4072" y="4576"/>
                    <a:pt x="4476" y="4980"/>
                    <a:pt x="4564" y="4980"/>
                  </a:cubicBezTo>
                  <a:cubicBezTo>
                    <a:pt x="4565" y="4980"/>
                    <a:pt x="4565" y="4980"/>
                    <a:pt x="4566" y="4980"/>
                  </a:cubicBezTo>
                  <a:cubicBezTo>
                    <a:pt x="4590" y="4888"/>
                    <a:pt x="4315" y="4627"/>
                    <a:pt x="4481" y="4535"/>
                  </a:cubicBezTo>
                  <a:cubicBezTo>
                    <a:pt x="4829" y="4481"/>
                    <a:pt x="5385" y="4455"/>
                    <a:pt x="5409" y="3964"/>
                  </a:cubicBezTo>
                  <a:lnTo>
                    <a:pt x="5222" y="3851"/>
                  </a:lnTo>
                  <a:cubicBezTo>
                    <a:pt x="5473" y="3517"/>
                    <a:pt x="5603" y="2948"/>
                    <a:pt x="5987" y="2847"/>
                  </a:cubicBezTo>
                  <a:cubicBezTo>
                    <a:pt x="5938" y="2813"/>
                    <a:pt x="5906" y="2801"/>
                    <a:pt x="5884" y="2801"/>
                  </a:cubicBezTo>
                  <a:cubicBezTo>
                    <a:pt x="5820" y="2801"/>
                    <a:pt x="5835" y="2902"/>
                    <a:pt x="5775" y="2902"/>
                  </a:cubicBezTo>
                  <a:cubicBezTo>
                    <a:pt x="5759" y="2902"/>
                    <a:pt x="5736" y="2895"/>
                    <a:pt x="5705" y="2875"/>
                  </a:cubicBezTo>
                  <a:cubicBezTo>
                    <a:pt x="5468" y="2551"/>
                    <a:pt x="5198" y="1712"/>
                    <a:pt x="4950" y="1108"/>
                  </a:cubicBezTo>
                  <a:cubicBezTo>
                    <a:pt x="4403" y="940"/>
                    <a:pt x="3962" y="192"/>
                    <a:pt x="37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
            <p:cNvSpPr/>
            <p:nvPr/>
          </p:nvSpPr>
          <p:spPr>
            <a:xfrm>
              <a:off x="3859850" y="4597750"/>
              <a:ext cx="8850" cy="6125"/>
            </a:xfrm>
            <a:custGeom>
              <a:avLst/>
              <a:gdLst/>
              <a:ahLst/>
              <a:cxnLst/>
              <a:rect l="l" t="t" r="r" b="b"/>
              <a:pathLst>
                <a:path w="354" h="245" extrusionOk="0">
                  <a:moveTo>
                    <a:pt x="36" y="0"/>
                  </a:moveTo>
                  <a:cubicBezTo>
                    <a:pt x="24" y="0"/>
                    <a:pt x="12" y="2"/>
                    <a:pt x="1" y="8"/>
                  </a:cubicBezTo>
                  <a:lnTo>
                    <a:pt x="354" y="244"/>
                  </a:lnTo>
                  <a:lnTo>
                    <a:pt x="351" y="211"/>
                  </a:lnTo>
                  <a:cubicBezTo>
                    <a:pt x="248" y="160"/>
                    <a:pt x="134" y="0"/>
                    <a:pt x="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
            <p:cNvSpPr/>
            <p:nvPr/>
          </p:nvSpPr>
          <p:spPr>
            <a:xfrm>
              <a:off x="3889100" y="4664400"/>
              <a:ext cx="5525" cy="4175"/>
            </a:xfrm>
            <a:custGeom>
              <a:avLst/>
              <a:gdLst/>
              <a:ahLst/>
              <a:cxnLst/>
              <a:rect l="l" t="t" r="r" b="b"/>
              <a:pathLst>
                <a:path w="221" h="167" extrusionOk="0">
                  <a:moveTo>
                    <a:pt x="57" y="1"/>
                  </a:moveTo>
                  <a:lnTo>
                    <a:pt x="57" y="1"/>
                  </a:lnTo>
                  <a:cubicBezTo>
                    <a:pt x="1" y="122"/>
                    <a:pt x="112" y="145"/>
                    <a:pt x="221" y="167"/>
                  </a:cubicBezTo>
                  <a:cubicBezTo>
                    <a:pt x="209" y="63"/>
                    <a:pt x="98" y="41"/>
                    <a:pt x="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
            <p:cNvSpPr/>
            <p:nvPr/>
          </p:nvSpPr>
          <p:spPr>
            <a:xfrm>
              <a:off x="3923050" y="5151250"/>
              <a:ext cx="11675" cy="6300"/>
            </a:xfrm>
            <a:custGeom>
              <a:avLst/>
              <a:gdLst/>
              <a:ahLst/>
              <a:cxnLst/>
              <a:rect l="l" t="t" r="r" b="b"/>
              <a:pathLst>
                <a:path w="467" h="252" extrusionOk="0">
                  <a:moveTo>
                    <a:pt x="137" y="1"/>
                  </a:moveTo>
                  <a:cubicBezTo>
                    <a:pt x="21" y="1"/>
                    <a:pt x="1" y="116"/>
                    <a:pt x="70" y="242"/>
                  </a:cubicBezTo>
                  <a:cubicBezTo>
                    <a:pt x="83" y="237"/>
                    <a:pt x="100" y="235"/>
                    <a:pt x="121" y="235"/>
                  </a:cubicBezTo>
                  <a:cubicBezTo>
                    <a:pt x="182" y="235"/>
                    <a:pt x="271" y="252"/>
                    <a:pt x="335" y="252"/>
                  </a:cubicBezTo>
                  <a:cubicBezTo>
                    <a:pt x="425" y="252"/>
                    <a:pt x="466" y="219"/>
                    <a:pt x="317" y="59"/>
                  </a:cubicBezTo>
                  <a:cubicBezTo>
                    <a:pt x="242" y="18"/>
                    <a:pt x="183"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
            <p:cNvSpPr/>
            <p:nvPr/>
          </p:nvSpPr>
          <p:spPr>
            <a:xfrm>
              <a:off x="3913250" y="4680100"/>
              <a:ext cx="3475" cy="2400"/>
            </a:xfrm>
            <a:custGeom>
              <a:avLst/>
              <a:gdLst/>
              <a:ahLst/>
              <a:cxnLst/>
              <a:rect l="l" t="t" r="r" b="b"/>
              <a:pathLst>
                <a:path w="139" h="96" extrusionOk="0">
                  <a:moveTo>
                    <a:pt x="65" y="1"/>
                  </a:moveTo>
                  <a:cubicBezTo>
                    <a:pt x="31" y="27"/>
                    <a:pt x="1" y="55"/>
                    <a:pt x="41" y="95"/>
                  </a:cubicBezTo>
                  <a:lnTo>
                    <a:pt x="138" y="17"/>
                  </a:lnTo>
                  <a:lnTo>
                    <a:pt x="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
            <p:cNvSpPr/>
            <p:nvPr/>
          </p:nvSpPr>
          <p:spPr>
            <a:xfrm>
              <a:off x="3929350" y="4562225"/>
              <a:ext cx="4775" cy="4650"/>
            </a:xfrm>
            <a:custGeom>
              <a:avLst/>
              <a:gdLst/>
              <a:ahLst/>
              <a:cxnLst/>
              <a:rect l="l" t="t" r="r" b="b"/>
              <a:pathLst>
                <a:path w="191" h="186" extrusionOk="0">
                  <a:moveTo>
                    <a:pt x="145" y="1"/>
                  </a:moveTo>
                  <a:cubicBezTo>
                    <a:pt x="110" y="27"/>
                    <a:pt x="1" y="36"/>
                    <a:pt x="81" y="157"/>
                  </a:cubicBezTo>
                  <a:cubicBezTo>
                    <a:pt x="112" y="177"/>
                    <a:pt x="131" y="186"/>
                    <a:pt x="143" y="186"/>
                  </a:cubicBezTo>
                  <a:cubicBezTo>
                    <a:pt x="191" y="186"/>
                    <a:pt x="119" y="50"/>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
            <p:cNvSpPr/>
            <p:nvPr/>
          </p:nvSpPr>
          <p:spPr>
            <a:xfrm>
              <a:off x="3956900" y="4537425"/>
              <a:ext cx="4700" cy="1625"/>
            </a:xfrm>
            <a:custGeom>
              <a:avLst/>
              <a:gdLst/>
              <a:ahLst/>
              <a:cxnLst/>
              <a:rect l="l" t="t" r="r" b="b"/>
              <a:pathLst>
                <a:path w="188" h="65" extrusionOk="0">
                  <a:moveTo>
                    <a:pt x="76" y="0"/>
                  </a:moveTo>
                  <a:cubicBezTo>
                    <a:pt x="40" y="29"/>
                    <a:pt x="0" y="17"/>
                    <a:pt x="40" y="62"/>
                  </a:cubicBezTo>
                  <a:lnTo>
                    <a:pt x="187" y="64"/>
                  </a:lnTo>
                  <a:cubicBezTo>
                    <a:pt x="187" y="29"/>
                    <a:pt x="114" y="10"/>
                    <a:pt x="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
            <p:cNvSpPr/>
            <p:nvPr/>
          </p:nvSpPr>
          <p:spPr>
            <a:xfrm>
              <a:off x="3990800" y="4591875"/>
              <a:ext cx="3650" cy="3000"/>
            </a:xfrm>
            <a:custGeom>
              <a:avLst/>
              <a:gdLst/>
              <a:ahLst/>
              <a:cxnLst/>
              <a:rect l="l" t="t" r="r" b="b"/>
              <a:pathLst>
                <a:path w="146" h="120" extrusionOk="0">
                  <a:moveTo>
                    <a:pt x="72" y="1"/>
                  </a:moveTo>
                  <a:cubicBezTo>
                    <a:pt x="1" y="18"/>
                    <a:pt x="1" y="51"/>
                    <a:pt x="6" y="119"/>
                  </a:cubicBezTo>
                  <a:lnTo>
                    <a:pt x="145" y="20"/>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
            <p:cNvSpPr/>
            <p:nvPr/>
          </p:nvSpPr>
          <p:spPr>
            <a:xfrm>
              <a:off x="4053675" y="4575850"/>
              <a:ext cx="46800" cy="43800"/>
            </a:xfrm>
            <a:custGeom>
              <a:avLst/>
              <a:gdLst/>
              <a:ahLst/>
              <a:cxnLst/>
              <a:rect l="l" t="t" r="r" b="b"/>
              <a:pathLst>
                <a:path w="1872" h="1752" extrusionOk="0">
                  <a:moveTo>
                    <a:pt x="891" y="0"/>
                  </a:moveTo>
                  <a:cubicBezTo>
                    <a:pt x="749" y="353"/>
                    <a:pt x="20" y="95"/>
                    <a:pt x="202" y="573"/>
                  </a:cubicBezTo>
                  <a:cubicBezTo>
                    <a:pt x="194" y="572"/>
                    <a:pt x="187" y="572"/>
                    <a:pt x="180" y="572"/>
                  </a:cubicBezTo>
                  <a:cubicBezTo>
                    <a:pt x="1" y="572"/>
                    <a:pt x="308" y="972"/>
                    <a:pt x="92" y="972"/>
                  </a:cubicBezTo>
                  <a:cubicBezTo>
                    <a:pt x="68" y="972"/>
                    <a:pt x="38" y="968"/>
                    <a:pt x="1" y="957"/>
                  </a:cubicBezTo>
                  <a:lnTo>
                    <a:pt x="1" y="957"/>
                  </a:lnTo>
                  <a:cubicBezTo>
                    <a:pt x="467" y="1191"/>
                    <a:pt x="269" y="1573"/>
                    <a:pt x="801" y="1727"/>
                  </a:cubicBezTo>
                  <a:cubicBezTo>
                    <a:pt x="872" y="1743"/>
                    <a:pt x="937" y="1751"/>
                    <a:pt x="997" y="1751"/>
                  </a:cubicBezTo>
                  <a:cubicBezTo>
                    <a:pt x="1481" y="1751"/>
                    <a:pt x="1655" y="1250"/>
                    <a:pt x="1872" y="862"/>
                  </a:cubicBezTo>
                  <a:lnTo>
                    <a:pt x="1872" y="862"/>
                  </a:lnTo>
                  <a:lnTo>
                    <a:pt x="1628" y="957"/>
                  </a:lnTo>
                  <a:cubicBezTo>
                    <a:pt x="1483" y="812"/>
                    <a:pt x="1299" y="315"/>
                    <a:pt x="1547" y="187"/>
                  </a:cubicBezTo>
                  <a:cubicBezTo>
                    <a:pt x="1492" y="164"/>
                    <a:pt x="1457" y="155"/>
                    <a:pt x="1435" y="155"/>
                  </a:cubicBezTo>
                  <a:cubicBezTo>
                    <a:pt x="1331" y="155"/>
                    <a:pt x="1534" y="376"/>
                    <a:pt x="1301" y="419"/>
                  </a:cubicBezTo>
                  <a:cubicBezTo>
                    <a:pt x="1274" y="431"/>
                    <a:pt x="1248" y="436"/>
                    <a:pt x="1223" y="436"/>
                  </a:cubicBezTo>
                  <a:cubicBezTo>
                    <a:pt x="1024" y="436"/>
                    <a:pt x="891" y="112"/>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
            <p:cNvSpPr/>
            <p:nvPr/>
          </p:nvSpPr>
          <p:spPr>
            <a:xfrm>
              <a:off x="4075950" y="4574900"/>
              <a:ext cx="375" cy="975"/>
            </a:xfrm>
            <a:custGeom>
              <a:avLst/>
              <a:gdLst/>
              <a:ahLst/>
              <a:cxnLst/>
              <a:rect l="l" t="t" r="r" b="b"/>
              <a:pathLst>
                <a:path w="15" h="39" extrusionOk="0">
                  <a:moveTo>
                    <a:pt x="15" y="0"/>
                  </a:moveTo>
                  <a:lnTo>
                    <a:pt x="15" y="0"/>
                  </a:lnTo>
                  <a:cubicBezTo>
                    <a:pt x="5" y="3"/>
                    <a:pt x="0" y="17"/>
                    <a:pt x="0" y="38"/>
                  </a:cubicBezTo>
                  <a:cubicBezTo>
                    <a:pt x="5" y="26"/>
                    <a:pt x="12" y="15"/>
                    <a:pt x="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
            <p:cNvSpPr/>
            <p:nvPr/>
          </p:nvSpPr>
          <p:spPr>
            <a:xfrm>
              <a:off x="4073050" y="4768975"/>
              <a:ext cx="11875" cy="9500"/>
            </a:xfrm>
            <a:custGeom>
              <a:avLst/>
              <a:gdLst/>
              <a:ahLst/>
              <a:cxnLst/>
              <a:rect l="l" t="t" r="r" b="b"/>
              <a:pathLst>
                <a:path w="475" h="380" extrusionOk="0">
                  <a:moveTo>
                    <a:pt x="178" y="1"/>
                  </a:moveTo>
                  <a:cubicBezTo>
                    <a:pt x="160" y="1"/>
                    <a:pt x="142" y="4"/>
                    <a:pt x="126" y="12"/>
                  </a:cubicBezTo>
                  <a:cubicBezTo>
                    <a:pt x="0" y="190"/>
                    <a:pt x="167" y="380"/>
                    <a:pt x="319" y="380"/>
                  </a:cubicBezTo>
                  <a:cubicBezTo>
                    <a:pt x="373" y="380"/>
                    <a:pt x="425" y="356"/>
                    <a:pt x="462" y="298"/>
                  </a:cubicBezTo>
                  <a:cubicBezTo>
                    <a:pt x="474" y="162"/>
                    <a:pt x="305" y="1"/>
                    <a:pt x="1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
            <p:cNvSpPr/>
            <p:nvPr/>
          </p:nvSpPr>
          <p:spPr>
            <a:xfrm>
              <a:off x="4069250" y="4520575"/>
              <a:ext cx="10025" cy="8350"/>
            </a:xfrm>
            <a:custGeom>
              <a:avLst/>
              <a:gdLst/>
              <a:ahLst/>
              <a:cxnLst/>
              <a:rect l="l" t="t" r="r" b="b"/>
              <a:pathLst>
                <a:path w="401" h="334" extrusionOk="0">
                  <a:moveTo>
                    <a:pt x="160" y="0"/>
                  </a:moveTo>
                  <a:cubicBezTo>
                    <a:pt x="117" y="0"/>
                    <a:pt x="75" y="6"/>
                    <a:pt x="41" y="6"/>
                  </a:cubicBezTo>
                  <a:cubicBezTo>
                    <a:pt x="77" y="87"/>
                    <a:pt x="41" y="144"/>
                    <a:pt x="1" y="203"/>
                  </a:cubicBezTo>
                  <a:cubicBezTo>
                    <a:pt x="77" y="279"/>
                    <a:pt x="173" y="333"/>
                    <a:pt x="253" y="333"/>
                  </a:cubicBezTo>
                  <a:cubicBezTo>
                    <a:pt x="324" y="333"/>
                    <a:pt x="382" y="290"/>
                    <a:pt x="401" y="182"/>
                  </a:cubicBezTo>
                  <a:cubicBezTo>
                    <a:pt x="354" y="26"/>
                    <a:pt x="254"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
            <p:cNvSpPr/>
            <p:nvPr/>
          </p:nvSpPr>
          <p:spPr>
            <a:xfrm>
              <a:off x="4283275" y="4546600"/>
              <a:ext cx="2150" cy="6950"/>
            </a:xfrm>
            <a:custGeom>
              <a:avLst/>
              <a:gdLst/>
              <a:ahLst/>
              <a:cxnLst/>
              <a:rect l="l" t="t" r="r" b="b"/>
              <a:pathLst>
                <a:path w="86" h="278" extrusionOk="0">
                  <a:moveTo>
                    <a:pt x="5" y="0"/>
                  </a:moveTo>
                  <a:cubicBezTo>
                    <a:pt x="1" y="86"/>
                    <a:pt x="41" y="183"/>
                    <a:pt x="86" y="277"/>
                  </a:cubicBezTo>
                  <a:cubicBezTo>
                    <a:pt x="74" y="192"/>
                    <a:pt x="50" y="102"/>
                    <a:pt x="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
            <p:cNvSpPr/>
            <p:nvPr/>
          </p:nvSpPr>
          <p:spPr>
            <a:xfrm>
              <a:off x="4263500" y="4553525"/>
              <a:ext cx="75450" cy="83850"/>
            </a:xfrm>
            <a:custGeom>
              <a:avLst/>
              <a:gdLst/>
              <a:ahLst/>
              <a:cxnLst/>
              <a:rect l="l" t="t" r="r" b="b"/>
              <a:pathLst>
                <a:path w="3018" h="3354" extrusionOk="0">
                  <a:moveTo>
                    <a:pt x="877" y="0"/>
                  </a:moveTo>
                  <a:lnTo>
                    <a:pt x="877" y="0"/>
                  </a:lnTo>
                  <a:cubicBezTo>
                    <a:pt x="938" y="524"/>
                    <a:pt x="441" y="787"/>
                    <a:pt x="623" y="1213"/>
                  </a:cubicBezTo>
                  <a:lnTo>
                    <a:pt x="621" y="1213"/>
                  </a:lnTo>
                  <a:cubicBezTo>
                    <a:pt x="1" y="1279"/>
                    <a:pt x="1282" y="2271"/>
                    <a:pt x="756" y="2608"/>
                  </a:cubicBezTo>
                  <a:cubicBezTo>
                    <a:pt x="777" y="2606"/>
                    <a:pt x="798" y="2605"/>
                    <a:pt x="820" y="2605"/>
                  </a:cubicBezTo>
                  <a:cubicBezTo>
                    <a:pt x="1206" y="2605"/>
                    <a:pt x="1572" y="2940"/>
                    <a:pt x="1947" y="3126"/>
                  </a:cubicBezTo>
                  <a:cubicBezTo>
                    <a:pt x="1857" y="2885"/>
                    <a:pt x="2184" y="3055"/>
                    <a:pt x="2227" y="2901"/>
                  </a:cubicBezTo>
                  <a:cubicBezTo>
                    <a:pt x="2449" y="3131"/>
                    <a:pt x="2309" y="3245"/>
                    <a:pt x="2572" y="3354"/>
                  </a:cubicBezTo>
                  <a:lnTo>
                    <a:pt x="2475" y="3280"/>
                  </a:lnTo>
                  <a:cubicBezTo>
                    <a:pt x="2371" y="2688"/>
                    <a:pt x="2639" y="2733"/>
                    <a:pt x="2989" y="2504"/>
                  </a:cubicBezTo>
                  <a:lnTo>
                    <a:pt x="2857" y="2482"/>
                  </a:lnTo>
                  <a:cubicBezTo>
                    <a:pt x="2743" y="2155"/>
                    <a:pt x="2833" y="1850"/>
                    <a:pt x="3018" y="1687"/>
                  </a:cubicBezTo>
                  <a:cubicBezTo>
                    <a:pt x="2549" y="1140"/>
                    <a:pt x="2402" y="834"/>
                    <a:pt x="2101" y="325"/>
                  </a:cubicBezTo>
                  <a:cubicBezTo>
                    <a:pt x="2025" y="408"/>
                    <a:pt x="1930" y="438"/>
                    <a:pt x="1827" y="438"/>
                  </a:cubicBezTo>
                  <a:cubicBezTo>
                    <a:pt x="1564" y="438"/>
                    <a:pt x="1246" y="245"/>
                    <a:pt x="1051" y="245"/>
                  </a:cubicBezTo>
                  <a:cubicBezTo>
                    <a:pt x="1022" y="245"/>
                    <a:pt x="997" y="249"/>
                    <a:pt x="974" y="259"/>
                  </a:cubicBezTo>
                  <a:cubicBezTo>
                    <a:pt x="971" y="192"/>
                    <a:pt x="922" y="98"/>
                    <a:pt x="8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
            <p:cNvSpPr/>
            <p:nvPr/>
          </p:nvSpPr>
          <p:spPr>
            <a:xfrm>
              <a:off x="4279725" y="4643525"/>
              <a:ext cx="9775" cy="8825"/>
            </a:xfrm>
            <a:custGeom>
              <a:avLst/>
              <a:gdLst/>
              <a:ahLst/>
              <a:cxnLst/>
              <a:rect l="l" t="t" r="r" b="b"/>
              <a:pathLst>
                <a:path w="391" h="353" extrusionOk="0">
                  <a:moveTo>
                    <a:pt x="93" y="1"/>
                  </a:moveTo>
                  <a:cubicBezTo>
                    <a:pt x="58" y="1"/>
                    <a:pt x="26" y="7"/>
                    <a:pt x="3" y="21"/>
                  </a:cubicBezTo>
                  <a:cubicBezTo>
                    <a:pt x="0" y="156"/>
                    <a:pt x="95" y="294"/>
                    <a:pt x="228" y="348"/>
                  </a:cubicBezTo>
                  <a:cubicBezTo>
                    <a:pt x="242" y="351"/>
                    <a:pt x="254" y="352"/>
                    <a:pt x="265" y="352"/>
                  </a:cubicBezTo>
                  <a:cubicBezTo>
                    <a:pt x="391" y="352"/>
                    <a:pt x="362" y="191"/>
                    <a:pt x="304" y="73"/>
                  </a:cubicBezTo>
                  <a:cubicBezTo>
                    <a:pt x="238" y="25"/>
                    <a:pt x="159" y="1"/>
                    <a:pt x="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
            <p:cNvSpPr/>
            <p:nvPr/>
          </p:nvSpPr>
          <p:spPr>
            <a:xfrm>
              <a:off x="4315550" y="4553700"/>
              <a:ext cx="2625" cy="3625"/>
            </a:xfrm>
            <a:custGeom>
              <a:avLst/>
              <a:gdLst/>
              <a:ahLst/>
              <a:cxnLst/>
              <a:rect l="l" t="t" r="r" b="b"/>
              <a:pathLst>
                <a:path w="105" h="145" extrusionOk="0">
                  <a:moveTo>
                    <a:pt x="12" y="1"/>
                  </a:moveTo>
                  <a:lnTo>
                    <a:pt x="0" y="133"/>
                  </a:lnTo>
                  <a:lnTo>
                    <a:pt x="104" y="145"/>
                  </a:lnTo>
                  <a:lnTo>
                    <a:pt x="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
            <p:cNvSpPr/>
            <p:nvPr/>
          </p:nvSpPr>
          <p:spPr>
            <a:xfrm>
              <a:off x="4346800" y="4612550"/>
              <a:ext cx="2575" cy="1275"/>
            </a:xfrm>
            <a:custGeom>
              <a:avLst/>
              <a:gdLst/>
              <a:ahLst/>
              <a:cxnLst/>
              <a:rect l="l" t="t" r="r" b="b"/>
              <a:pathLst>
                <a:path w="103" h="51" extrusionOk="0">
                  <a:moveTo>
                    <a:pt x="38" y="0"/>
                  </a:moveTo>
                  <a:lnTo>
                    <a:pt x="1" y="50"/>
                  </a:lnTo>
                  <a:lnTo>
                    <a:pt x="102" y="27"/>
                  </a:lnTo>
                  <a:lnTo>
                    <a:pt x="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
            <p:cNvSpPr/>
            <p:nvPr/>
          </p:nvSpPr>
          <p:spPr>
            <a:xfrm>
              <a:off x="4382025" y="4586925"/>
              <a:ext cx="725" cy="1250"/>
            </a:xfrm>
            <a:custGeom>
              <a:avLst/>
              <a:gdLst/>
              <a:ahLst/>
              <a:cxnLst/>
              <a:rect l="l" t="t" r="r" b="b"/>
              <a:pathLst>
                <a:path w="29" h="50" extrusionOk="0">
                  <a:moveTo>
                    <a:pt x="1" y="0"/>
                  </a:moveTo>
                  <a:lnTo>
                    <a:pt x="1" y="0"/>
                  </a:lnTo>
                  <a:cubicBezTo>
                    <a:pt x="8" y="21"/>
                    <a:pt x="15" y="38"/>
                    <a:pt x="29" y="50"/>
                  </a:cubicBezTo>
                  <a:cubicBezTo>
                    <a:pt x="17" y="36"/>
                    <a:pt x="8" y="1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
            <p:cNvSpPr/>
            <p:nvPr/>
          </p:nvSpPr>
          <p:spPr>
            <a:xfrm>
              <a:off x="4377950" y="4577200"/>
              <a:ext cx="4350" cy="9750"/>
            </a:xfrm>
            <a:custGeom>
              <a:avLst/>
              <a:gdLst/>
              <a:ahLst/>
              <a:cxnLst/>
              <a:rect l="l" t="t" r="r" b="b"/>
              <a:pathLst>
                <a:path w="174" h="390" extrusionOk="0">
                  <a:moveTo>
                    <a:pt x="0" y="1"/>
                  </a:moveTo>
                  <a:cubicBezTo>
                    <a:pt x="76" y="126"/>
                    <a:pt x="100" y="278"/>
                    <a:pt x="164" y="389"/>
                  </a:cubicBezTo>
                  <a:cubicBezTo>
                    <a:pt x="123" y="268"/>
                    <a:pt x="173" y="20"/>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
            <p:cNvSpPr/>
            <p:nvPr/>
          </p:nvSpPr>
          <p:spPr>
            <a:xfrm>
              <a:off x="4376350" y="4575675"/>
              <a:ext cx="118775" cy="120150"/>
            </a:xfrm>
            <a:custGeom>
              <a:avLst/>
              <a:gdLst/>
              <a:ahLst/>
              <a:cxnLst/>
              <a:rect l="l" t="t" r="r" b="b"/>
              <a:pathLst>
                <a:path w="4751" h="4806" extrusionOk="0">
                  <a:moveTo>
                    <a:pt x="1781" y="0"/>
                  </a:moveTo>
                  <a:cubicBezTo>
                    <a:pt x="1277" y="150"/>
                    <a:pt x="986" y="623"/>
                    <a:pt x="486" y="623"/>
                  </a:cubicBezTo>
                  <a:cubicBezTo>
                    <a:pt x="441" y="623"/>
                    <a:pt x="395" y="619"/>
                    <a:pt x="346" y="611"/>
                  </a:cubicBezTo>
                  <a:lnTo>
                    <a:pt x="346" y="611"/>
                  </a:lnTo>
                  <a:cubicBezTo>
                    <a:pt x="323" y="852"/>
                    <a:pt x="596" y="1425"/>
                    <a:pt x="296" y="1425"/>
                  </a:cubicBezTo>
                  <a:cubicBezTo>
                    <a:pt x="262" y="1425"/>
                    <a:pt x="222" y="1417"/>
                    <a:pt x="173" y="1402"/>
                  </a:cubicBezTo>
                  <a:lnTo>
                    <a:pt x="173" y="1402"/>
                  </a:lnTo>
                  <a:cubicBezTo>
                    <a:pt x="299" y="1494"/>
                    <a:pt x="453" y="1634"/>
                    <a:pt x="441" y="1769"/>
                  </a:cubicBezTo>
                  <a:cubicBezTo>
                    <a:pt x="422" y="1876"/>
                    <a:pt x="384" y="1910"/>
                    <a:pt x="338" y="1910"/>
                  </a:cubicBezTo>
                  <a:cubicBezTo>
                    <a:pt x="256" y="1910"/>
                    <a:pt x="148" y="1807"/>
                    <a:pt x="67" y="1807"/>
                  </a:cubicBezTo>
                  <a:cubicBezTo>
                    <a:pt x="42" y="1807"/>
                    <a:pt x="19" y="1817"/>
                    <a:pt x="0" y="1843"/>
                  </a:cubicBezTo>
                  <a:lnTo>
                    <a:pt x="372" y="2219"/>
                  </a:lnTo>
                  <a:cubicBezTo>
                    <a:pt x="171" y="2681"/>
                    <a:pt x="706" y="3062"/>
                    <a:pt x="547" y="3469"/>
                  </a:cubicBezTo>
                  <a:cubicBezTo>
                    <a:pt x="1281" y="3742"/>
                    <a:pt x="1862" y="4770"/>
                    <a:pt x="2660" y="4791"/>
                  </a:cubicBezTo>
                  <a:lnTo>
                    <a:pt x="2631" y="4741"/>
                  </a:lnTo>
                  <a:lnTo>
                    <a:pt x="2631" y="4741"/>
                  </a:lnTo>
                  <a:cubicBezTo>
                    <a:pt x="2642" y="4742"/>
                    <a:pt x="2652" y="4742"/>
                    <a:pt x="2662" y="4742"/>
                  </a:cubicBezTo>
                  <a:cubicBezTo>
                    <a:pt x="2927" y="4742"/>
                    <a:pt x="3102" y="4613"/>
                    <a:pt x="3317" y="4613"/>
                  </a:cubicBezTo>
                  <a:cubicBezTo>
                    <a:pt x="3446" y="4613"/>
                    <a:pt x="3589" y="4659"/>
                    <a:pt x="3775" y="4805"/>
                  </a:cubicBezTo>
                  <a:cubicBezTo>
                    <a:pt x="3668" y="4199"/>
                    <a:pt x="4604" y="4445"/>
                    <a:pt x="4381" y="3775"/>
                  </a:cubicBezTo>
                  <a:lnTo>
                    <a:pt x="4381" y="3775"/>
                  </a:lnTo>
                  <a:cubicBezTo>
                    <a:pt x="4385" y="3775"/>
                    <a:pt x="4388" y="3775"/>
                    <a:pt x="4392" y="3775"/>
                  </a:cubicBezTo>
                  <a:cubicBezTo>
                    <a:pt x="4511" y="3775"/>
                    <a:pt x="4616" y="3588"/>
                    <a:pt x="4744" y="3588"/>
                  </a:cubicBezTo>
                  <a:cubicBezTo>
                    <a:pt x="4746" y="3588"/>
                    <a:pt x="4748" y="3588"/>
                    <a:pt x="4751" y="3588"/>
                  </a:cubicBezTo>
                  <a:lnTo>
                    <a:pt x="4635" y="3524"/>
                  </a:lnTo>
                  <a:cubicBezTo>
                    <a:pt x="4571" y="2932"/>
                    <a:pt x="4417" y="2292"/>
                    <a:pt x="4703" y="1876"/>
                  </a:cubicBezTo>
                  <a:lnTo>
                    <a:pt x="4703" y="1876"/>
                  </a:lnTo>
                  <a:cubicBezTo>
                    <a:pt x="4685" y="1877"/>
                    <a:pt x="4666" y="1878"/>
                    <a:pt x="4648" y="1878"/>
                  </a:cubicBezTo>
                  <a:cubicBezTo>
                    <a:pt x="4430" y="1878"/>
                    <a:pt x="4206" y="1770"/>
                    <a:pt x="4036" y="1421"/>
                  </a:cubicBezTo>
                  <a:cubicBezTo>
                    <a:pt x="4107" y="1388"/>
                    <a:pt x="4175" y="1355"/>
                    <a:pt x="4192" y="1255"/>
                  </a:cubicBezTo>
                  <a:cubicBezTo>
                    <a:pt x="4145" y="1217"/>
                    <a:pt x="4100" y="1201"/>
                    <a:pt x="4060" y="1201"/>
                  </a:cubicBezTo>
                  <a:cubicBezTo>
                    <a:pt x="3998" y="1201"/>
                    <a:pt x="3947" y="1240"/>
                    <a:pt x="3919" y="1291"/>
                  </a:cubicBezTo>
                  <a:cubicBezTo>
                    <a:pt x="3680" y="1097"/>
                    <a:pt x="3751" y="815"/>
                    <a:pt x="3652" y="550"/>
                  </a:cubicBezTo>
                  <a:lnTo>
                    <a:pt x="3896" y="249"/>
                  </a:lnTo>
                  <a:lnTo>
                    <a:pt x="3896" y="249"/>
                  </a:lnTo>
                  <a:cubicBezTo>
                    <a:pt x="3721" y="301"/>
                    <a:pt x="3368" y="407"/>
                    <a:pt x="3358" y="756"/>
                  </a:cubicBezTo>
                  <a:lnTo>
                    <a:pt x="3356" y="756"/>
                  </a:lnTo>
                  <a:cubicBezTo>
                    <a:pt x="3200" y="677"/>
                    <a:pt x="2714" y="542"/>
                    <a:pt x="2977" y="320"/>
                  </a:cubicBezTo>
                  <a:cubicBezTo>
                    <a:pt x="2563" y="175"/>
                    <a:pt x="2165" y="346"/>
                    <a:pt x="17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
            <p:cNvSpPr/>
            <p:nvPr/>
          </p:nvSpPr>
          <p:spPr>
            <a:xfrm>
              <a:off x="4495100" y="4665350"/>
              <a:ext cx="3175" cy="1700"/>
            </a:xfrm>
            <a:custGeom>
              <a:avLst/>
              <a:gdLst/>
              <a:ahLst/>
              <a:cxnLst/>
              <a:rect l="l" t="t" r="r" b="b"/>
              <a:pathLst>
                <a:path w="127" h="68" extrusionOk="0">
                  <a:moveTo>
                    <a:pt x="1" y="1"/>
                  </a:moveTo>
                  <a:lnTo>
                    <a:pt x="126" y="67"/>
                  </a:lnTo>
                  <a:cubicBezTo>
                    <a:pt x="81" y="20"/>
                    <a:pt x="4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
            <p:cNvSpPr/>
            <p:nvPr/>
          </p:nvSpPr>
          <p:spPr>
            <a:xfrm>
              <a:off x="4418375" y="4573125"/>
              <a:ext cx="3100" cy="2575"/>
            </a:xfrm>
            <a:custGeom>
              <a:avLst/>
              <a:gdLst/>
              <a:ahLst/>
              <a:cxnLst/>
              <a:rect l="l" t="t" r="r" b="b"/>
              <a:pathLst>
                <a:path w="124" h="103" extrusionOk="0">
                  <a:moveTo>
                    <a:pt x="1" y="0"/>
                  </a:moveTo>
                  <a:lnTo>
                    <a:pt x="1" y="0"/>
                  </a:lnTo>
                  <a:cubicBezTo>
                    <a:pt x="34" y="38"/>
                    <a:pt x="67" y="71"/>
                    <a:pt x="100" y="102"/>
                  </a:cubicBezTo>
                  <a:cubicBezTo>
                    <a:pt x="110" y="100"/>
                    <a:pt x="114" y="97"/>
                    <a:pt x="124" y="95"/>
                  </a:cubicBezTo>
                  <a:cubicBezTo>
                    <a:pt x="98" y="12"/>
                    <a:pt x="31" y="1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
            <p:cNvSpPr/>
            <p:nvPr/>
          </p:nvSpPr>
          <p:spPr>
            <a:xfrm>
              <a:off x="4444550" y="5030225"/>
              <a:ext cx="6650" cy="4000"/>
            </a:xfrm>
            <a:custGeom>
              <a:avLst/>
              <a:gdLst/>
              <a:ahLst/>
              <a:cxnLst/>
              <a:rect l="l" t="t" r="r" b="b"/>
              <a:pathLst>
                <a:path w="266" h="160" extrusionOk="0">
                  <a:moveTo>
                    <a:pt x="0" y="1"/>
                  </a:moveTo>
                  <a:lnTo>
                    <a:pt x="3" y="32"/>
                  </a:lnTo>
                  <a:lnTo>
                    <a:pt x="266" y="159"/>
                  </a:lnTo>
                  <a:lnTo>
                    <a:pt x="261" y="12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
            <p:cNvSpPr/>
            <p:nvPr/>
          </p:nvSpPr>
          <p:spPr>
            <a:xfrm>
              <a:off x="4439625" y="4973050"/>
              <a:ext cx="4125" cy="7175"/>
            </a:xfrm>
            <a:custGeom>
              <a:avLst/>
              <a:gdLst/>
              <a:ahLst/>
              <a:cxnLst/>
              <a:rect l="l" t="t" r="r" b="b"/>
              <a:pathLst>
                <a:path w="165" h="287" extrusionOk="0">
                  <a:moveTo>
                    <a:pt x="60" y="0"/>
                  </a:moveTo>
                  <a:cubicBezTo>
                    <a:pt x="8" y="38"/>
                    <a:pt x="1" y="246"/>
                    <a:pt x="145" y="287"/>
                  </a:cubicBezTo>
                  <a:cubicBezTo>
                    <a:pt x="164" y="206"/>
                    <a:pt x="122" y="64"/>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
            <p:cNvSpPr/>
            <p:nvPr/>
          </p:nvSpPr>
          <p:spPr>
            <a:xfrm>
              <a:off x="4479425" y="4575300"/>
              <a:ext cx="3025" cy="2400"/>
            </a:xfrm>
            <a:custGeom>
              <a:avLst/>
              <a:gdLst/>
              <a:ahLst/>
              <a:cxnLst/>
              <a:rect l="l" t="t" r="r" b="b"/>
              <a:pathLst>
                <a:path w="121" h="96" extrusionOk="0">
                  <a:moveTo>
                    <a:pt x="121" y="1"/>
                  </a:moveTo>
                  <a:cubicBezTo>
                    <a:pt x="64" y="15"/>
                    <a:pt x="19" y="39"/>
                    <a:pt x="0" y="96"/>
                  </a:cubicBezTo>
                  <a:cubicBezTo>
                    <a:pt x="50" y="79"/>
                    <a:pt x="88" y="41"/>
                    <a:pt x="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
            <p:cNvSpPr/>
            <p:nvPr/>
          </p:nvSpPr>
          <p:spPr>
            <a:xfrm>
              <a:off x="4482425" y="4570975"/>
              <a:ext cx="8025" cy="4350"/>
            </a:xfrm>
            <a:custGeom>
              <a:avLst/>
              <a:gdLst/>
              <a:ahLst/>
              <a:cxnLst/>
              <a:rect l="l" t="t" r="r" b="b"/>
              <a:pathLst>
                <a:path w="321" h="174" extrusionOk="0">
                  <a:moveTo>
                    <a:pt x="211" y="0"/>
                  </a:moveTo>
                  <a:cubicBezTo>
                    <a:pt x="113" y="0"/>
                    <a:pt x="64" y="95"/>
                    <a:pt x="1" y="174"/>
                  </a:cubicBezTo>
                  <a:cubicBezTo>
                    <a:pt x="126" y="143"/>
                    <a:pt x="299" y="169"/>
                    <a:pt x="321" y="32"/>
                  </a:cubicBezTo>
                  <a:cubicBezTo>
                    <a:pt x="278" y="10"/>
                    <a:pt x="242"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
            <p:cNvSpPr/>
            <p:nvPr/>
          </p:nvSpPr>
          <p:spPr>
            <a:xfrm>
              <a:off x="4484975" y="4594125"/>
              <a:ext cx="2750" cy="2475"/>
            </a:xfrm>
            <a:custGeom>
              <a:avLst/>
              <a:gdLst/>
              <a:ahLst/>
              <a:cxnLst/>
              <a:rect l="l" t="t" r="r" b="b"/>
              <a:pathLst>
                <a:path w="110" h="99" extrusionOk="0">
                  <a:moveTo>
                    <a:pt x="15" y="1"/>
                  </a:moveTo>
                  <a:lnTo>
                    <a:pt x="1" y="98"/>
                  </a:lnTo>
                  <a:lnTo>
                    <a:pt x="110" y="48"/>
                  </a:lnTo>
                  <a:lnTo>
                    <a:pt x="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
            <p:cNvSpPr/>
            <p:nvPr/>
          </p:nvSpPr>
          <p:spPr>
            <a:xfrm>
              <a:off x="4504175" y="4515450"/>
              <a:ext cx="9900" cy="6850"/>
            </a:xfrm>
            <a:custGeom>
              <a:avLst/>
              <a:gdLst/>
              <a:ahLst/>
              <a:cxnLst/>
              <a:rect l="l" t="t" r="r" b="b"/>
              <a:pathLst>
                <a:path w="396" h="274" extrusionOk="0">
                  <a:moveTo>
                    <a:pt x="109" y="0"/>
                  </a:moveTo>
                  <a:cubicBezTo>
                    <a:pt x="0" y="0"/>
                    <a:pt x="55" y="184"/>
                    <a:pt x="99" y="273"/>
                  </a:cubicBezTo>
                  <a:cubicBezTo>
                    <a:pt x="237" y="273"/>
                    <a:pt x="395" y="176"/>
                    <a:pt x="152" y="8"/>
                  </a:cubicBezTo>
                  <a:cubicBezTo>
                    <a:pt x="135" y="3"/>
                    <a:pt x="121" y="0"/>
                    <a:pt x="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
            <p:cNvSpPr/>
            <p:nvPr/>
          </p:nvSpPr>
          <p:spPr>
            <a:xfrm>
              <a:off x="4500975" y="4560025"/>
              <a:ext cx="4875" cy="3775"/>
            </a:xfrm>
            <a:custGeom>
              <a:avLst/>
              <a:gdLst/>
              <a:ahLst/>
              <a:cxnLst/>
              <a:rect l="l" t="t" r="r" b="b"/>
              <a:pathLst>
                <a:path w="195" h="151" extrusionOk="0">
                  <a:moveTo>
                    <a:pt x="194" y="1"/>
                  </a:moveTo>
                  <a:lnTo>
                    <a:pt x="47" y="67"/>
                  </a:lnTo>
                  <a:lnTo>
                    <a:pt x="0" y="150"/>
                  </a:lnTo>
                  <a:lnTo>
                    <a:pt x="1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
            <p:cNvSpPr/>
            <p:nvPr/>
          </p:nvSpPr>
          <p:spPr>
            <a:xfrm>
              <a:off x="4584750" y="4673525"/>
              <a:ext cx="31225" cy="29625"/>
            </a:xfrm>
            <a:custGeom>
              <a:avLst/>
              <a:gdLst/>
              <a:ahLst/>
              <a:cxnLst/>
              <a:rect l="l" t="t" r="r" b="b"/>
              <a:pathLst>
                <a:path w="1249" h="1185" extrusionOk="0">
                  <a:moveTo>
                    <a:pt x="567" y="1"/>
                  </a:moveTo>
                  <a:cubicBezTo>
                    <a:pt x="531" y="1"/>
                    <a:pt x="495" y="10"/>
                    <a:pt x="459" y="31"/>
                  </a:cubicBezTo>
                  <a:cubicBezTo>
                    <a:pt x="133" y="84"/>
                    <a:pt x="0" y="574"/>
                    <a:pt x="353" y="962"/>
                  </a:cubicBezTo>
                  <a:cubicBezTo>
                    <a:pt x="496" y="1131"/>
                    <a:pt x="638" y="1185"/>
                    <a:pt x="767" y="1185"/>
                  </a:cubicBezTo>
                  <a:cubicBezTo>
                    <a:pt x="974" y="1185"/>
                    <a:pt x="1149" y="1045"/>
                    <a:pt x="1248" y="1019"/>
                  </a:cubicBezTo>
                  <a:cubicBezTo>
                    <a:pt x="988" y="891"/>
                    <a:pt x="1184" y="621"/>
                    <a:pt x="1063" y="403"/>
                  </a:cubicBezTo>
                  <a:cubicBezTo>
                    <a:pt x="910" y="219"/>
                    <a:pt x="740" y="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
            <p:cNvSpPr/>
            <p:nvPr/>
          </p:nvSpPr>
          <p:spPr>
            <a:xfrm>
              <a:off x="4612850" y="4598875"/>
              <a:ext cx="57875" cy="67925"/>
            </a:xfrm>
            <a:custGeom>
              <a:avLst/>
              <a:gdLst/>
              <a:ahLst/>
              <a:cxnLst/>
              <a:rect l="l" t="t" r="r" b="b"/>
              <a:pathLst>
                <a:path w="2315" h="2717" extrusionOk="0">
                  <a:moveTo>
                    <a:pt x="922" y="0"/>
                  </a:moveTo>
                  <a:cubicBezTo>
                    <a:pt x="761" y="602"/>
                    <a:pt x="287" y="379"/>
                    <a:pt x="167" y="817"/>
                  </a:cubicBezTo>
                  <a:cubicBezTo>
                    <a:pt x="508" y="1066"/>
                    <a:pt x="1" y="1007"/>
                    <a:pt x="266" y="1317"/>
                  </a:cubicBezTo>
                  <a:cubicBezTo>
                    <a:pt x="250" y="1344"/>
                    <a:pt x="231" y="1352"/>
                    <a:pt x="209" y="1352"/>
                  </a:cubicBezTo>
                  <a:cubicBezTo>
                    <a:pt x="176" y="1352"/>
                    <a:pt x="139" y="1334"/>
                    <a:pt x="102" y="1334"/>
                  </a:cubicBezTo>
                  <a:cubicBezTo>
                    <a:pt x="90" y="1334"/>
                    <a:pt x="79" y="1336"/>
                    <a:pt x="67" y="1341"/>
                  </a:cubicBezTo>
                  <a:cubicBezTo>
                    <a:pt x="79" y="1339"/>
                    <a:pt x="91" y="1339"/>
                    <a:pt x="103" y="1339"/>
                  </a:cubicBezTo>
                  <a:cubicBezTo>
                    <a:pt x="461" y="1339"/>
                    <a:pt x="432" y="2007"/>
                    <a:pt x="588" y="2174"/>
                  </a:cubicBezTo>
                  <a:cubicBezTo>
                    <a:pt x="1102" y="2501"/>
                    <a:pt x="1379" y="2534"/>
                    <a:pt x="1881" y="2717"/>
                  </a:cubicBezTo>
                  <a:cubicBezTo>
                    <a:pt x="1723" y="2395"/>
                    <a:pt x="2073" y="2222"/>
                    <a:pt x="2303" y="2191"/>
                  </a:cubicBezTo>
                  <a:cubicBezTo>
                    <a:pt x="1931" y="1833"/>
                    <a:pt x="2248" y="1530"/>
                    <a:pt x="2315" y="1237"/>
                  </a:cubicBezTo>
                  <a:cubicBezTo>
                    <a:pt x="2047" y="687"/>
                    <a:pt x="1720" y="547"/>
                    <a:pt x="1346" y="10"/>
                  </a:cubicBezTo>
                  <a:lnTo>
                    <a:pt x="1346" y="10"/>
                  </a:lnTo>
                  <a:cubicBezTo>
                    <a:pt x="1399" y="161"/>
                    <a:pt x="1296" y="252"/>
                    <a:pt x="1178" y="252"/>
                  </a:cubicBezTo>
                  <a:cubicBezTo>
                    <a:pt x="1069" y="252"/>
                    <a:pt x="948" y="176"/>
                    <a:pt x="9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
            <p:cNvSpPr/>
            <p:nvPr/>
          </p:nvSpPr>
          <p:spPr>
            <a:xfrm>
              <a:off x="4617900" y="5068475"/>
              <a:ext cx="29450" cy="33200"/>
            </a:xfrm>
            <a:custGeom>
              <a:avLst/>
              <a:gdLst/>
              <a:ahLst/>
              <a:cxnLst/>
              <a:rect l="l" t="t" r="r" b="b"/>
              <a:pathLst>
                <a:path w="1178" h="1328" extrusionOk="0">
                  <a:moveTo>
                    <a:pt x="424" y="1"/>
                  </a:moveTo>
                  <a:cubicBezTo>
                    <a:pt x="363" y="204"/>
                    <a:pt x="0" y="60"/>
                    <a:pt x="133" y="505"/>
                  </a:cubicBezTo>
                  <a:cubicBezTo>
                    <a:pt x="220" y="683"/>
                    <a:pt x="235" y="870"/>
                    <a:pt x="372" y="1050"/>
                  </a:cubicBezTo>
                  <a:cubicBezTo>
                    <a:pt x="573" y="1259"/>
                    <a:pt x="700" y="1328"/>
                    <a:pt x="814" y="1328"/>
                  </a:cubicBezTo>
                  <a:cubicBezTo>
                    <a:pt x="914" y="1328"/>
                    <a:pt x="1004" y="1274"/>
                    <a:pt x="1127" y="1215"/>
                  </a:cubicBezTo>
                  <a:cubicBezTo>
                    <a:pt x="928" y="841"/>
                    <a:pt x="1177" y="860"/>
                    <a:pt x="981" y="488"/>
                  </a:cubicBezTo>
                  <a:cubicBezTo>
                    <a:pt x="720" y="285"/>
                    <a:pt x="637" y="169"/>
                    <a:pt x="4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
            <p:cNvSpPr/>
            <p:nvPr/>
          </p:nvSpPr>
          <p:spPr>
            <a:xfrm>
              <a:off x="4658200" y="4594200"/>
              <a:ext cx="2350" cy="4175"/>
            </a:xfrm>
            <a:custGeom>
              <a:avLst/>
              <a:gdLst/>
              <a:ahLst/>
              <a:cxnLst/>
              <a:rect l="l" t="t" r="r" b="b"/>
              <a:pathLst>
                <a:path w="94" h="167" extrusionOk="0">
                  <a:moveTo>
                    <a:pt x="36" y="0"/>
                  </a:moveTo>
                  <a:lnTo>
                    <a:pt x="1" y="166"/>
                  </a:lnTo>
                  <a:lnTo>
                    <a:pt x="93" y="38"/>
                  </a:lnTo>
                  <a:lnTo>
                    <a:pt x="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
            <p:cNvSpPr/>
            <p:nvPr/>
          </p:nvSpPr>
          <p:spPr>
            <a:xfrm>
              <a:off x="4646250" y="4908300"/>
              <a:ext cx="25175" cy="28650"/>
            </a:xfrm>
            <a:custGeom>
              <a:avLst/>
              <a:gdLst/>
              <a:ahLst/>
              <a:cxnLst/>
              <a:rect l="l" t="t" r="r" b="b"/>
              <a:pathLst>
                <a:path w="1007" h="1146" extrusionOk="0">
                  <a:moveTo>
                    <a:pt x="370" y="0"/>
                  </a:moveTo>
                  <a:cubicBezTo>
                    <a:pt x="200" y="0"/>
                    <a:pt x="135" y="234"/>
                    <a:pt x="34" y="392"/>
                  </a:cubicBezTo>
                  <a:cubicBezTo>
                    <a:pt x="1" y="532"/>
                    <a:pt x="180" y="786"/>
                    <a:pt x="254" y="966"/>
                  </a:cubicBezTo>
                  <a:cubicBezTo>
                    <a:pt x="358" y="1113"/>
                    <a:pt x="449" y="1130"/>
                    <a:pt x="533" y="1130"/>
                  </a:cubicBezTo>
                  <a:cubicBezTo>
                    <a:pt x="558" y="1130"/>
                    <a:pt x="583" y="1128"/>
                    <a:pt x="607" y="1128"/>
                  </a:cubicBezTo>
                  <a:cubicBezTo>
                    <a:pt x="641" y="1128"/>
                    <a:pt x="674" y="1131"/>
                    <a:pt x="706" y="1146"/>
                  </a:cubicBezTo>
                  <a:cubicBezTo>
                    <a:pt x="1007" y="1022"/>
                    <a:pt x="891" y="679"/>
                    <a:pt x="775" y="300"/>
                  </a:cubicBezTo>
                  <a:cubicBezTo>
                    <a:pt x="671" y="229"/>
                    <a:pt x="595" y="111"/>
                    <a:pt x="462" y="21"/>
                  </a:cubicBezTo>
                  <a:cubicBezTo>
                    <a:pt x="428" y="7"/>
                    <a:pt x="397" y="0"/>
                    <a:pt x="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
            <p:cNvSpPr/>
            <p:nvPr/>
          </p:nvSpPr>
          <p:spPr>
            <a:xfrm>
              <a:off x="4674550" y="4812000"/>
              <a:ext cx="35725" cy="38800"/>
            </a:xfrm>
            <a:custGeom>
              <a:avLst/>
              <a:gdLst/>
              <a:ahLst/>
              <a:cxnLst/>
              <a:rect l="l" t="t" r="r" b="b"/>
              <a:pathLst>
                <a:path w="1429" h="1552" extrusionOk="0">
                  <a:moveTo>
                    <a:pt x="332" y="1"/>
                  </a:moveTo>
                  <a:cubicBezTo>
                    <a:pt x="247" y="221"/>
                    <a:pt x="8" y="297"/>
                    <a:pt x="55" y="643"/>
                  </a:cubicBezTo>
                  <a:lnTo>
                    <a:pt x="0" y="607"/>
                  </a:lnTo>
                  <a:lnTo>
                    <a:pt x="0" y="607"/>
                  </a:lnTo>
                  <a:cubicBezTo>
                    <a:pt x="195" y="912"/>
                    <a:pt x="524" y="1280"/>
                    <a:pt x="803" y="1552"/>
                  </a:cubicBezTo>
                  <a:cubicBezTo>
                    <a:pt x="720" y="1040"/>
                    <a:pt x="1428" y="1062"/>
                    <a:pt x="990" y="470"/>
                  </a:cubicBezTo>
                  <a:cubicBezTo>
                    <a:pt x="749" y="122"/>
                    <a:pt x="628" y="174"/>
                    <a:pt x="3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
            <p:cNvSpPr/>
            <p:nvPr/>
          </p:nvSpPr>
          <p:spPr>
            <a:xfrm>
              <a:off x="4777325" y="4414575"/>
              <a:ext cx="3625" cy="4050"/>
            </a:xfrm>
            <a:custGeom>
              <a:avLst/>
              <a:gdLst/>
              <a:ahLst/>
              <a:cxnLst/>
              <a:rect l="l" t="t" r="r" b="b"/>
              <a:pathLst>
                <a:path w="145" h="162" extrusionOk="0">
                  <a:moveTo>
                    <a:pt x="60" y="1"/>
                  </a:moveTo>
                  <a:cubicBezTo>
                    <a:pt x="44" y="1"/>
                    <a:pt x="25" y="7"/>
                    <a:pt x="1" y="26"/>
                  </a:cubicBezTo>
                  <a:lnTo>
                    <a:pt x="131" y="161"/>
                  </a:lnTo>
                  <a:cubicBezTo>
                    <a:pt x="145" y="128"/>
                    <a:pt x="128" y="76"/>
                    <a:pt x="112" y="22"/>
                  </a:cubicBezTo>
                  <a:cubicBezTo>
                    <a:pt x="96" y="11"/>
                    <a:pt x="80" y="1"/>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
            <p:cNvSpPr/>
            <p:nvPr/>
          </p:nvSpPr>
          <p:spPr>
            <a:xfrm>
              <a:off x="4686275" y="5048575"/>
              <a:ext cx="19375" cy="26450"/>
            </a:xfrm>
            <a:custGeom>
              <a:avLst/>
              <a:gdLst/>
              <a:ahLst/>
              <a:cxnLst/>
              <a:rect l="l" t="t" r="r" b="b"/>
              <a:pathLst>
                <a:path w="775" h="1058" extrusionOk="0">
                  <a:moveTo>
                    <a:pt x="163" y="1"/>
                  </a:moveTo>
                  <a:cubicBezTo>
                    <a:pt x="43" y="1"/>
                    <a:pt x="40" y="222"/>
                    <a:pt x="0" y="351"/>
                  </a:cubicBezTo>
                  <a:cubicBezTo>
                    <a:pt x="79" y="626"/>
                    <a:pt x="287" y="991"/>
                    <a:pt x="507" y="1057"/>
                  </a:cubicBezTo>
                  <a:cubicBezTo>
                    <a:pt x="604" y="972"/>
                    <a:pt x="775" y="977"/>
                    <a:pt x="723" y="688"/>
                  </a:cubicBezTo>
                  <a:cubicBezTo>
                    <a:pt x="744" y="392"/>
                    <a:pt x="446" y="77"/>
                    <a:pt x="244" y="27"/>
                  </a:cubicBezTo>
                  <a:cubicBezTo>
                    <a:pt x="212" y="9"/>
                    <a:pt x="185" y="1"/>
                    <a:pt x="1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
            <p:cNvSpPr/>
            <p:nvPr/>
          </p:nvSpPr>
          <p:spPr>
            <a:xfrm>
              <a:off x="4759675" y="4644250"/>
              <a:ext cx="14725" cy="15975"/>
            </a:xfrm>
            <a:custGeom>
              <a:avLst/>
              <a:gdLst/>
              <a:ahLst/>
              <a:cxnLst/>
              <a:rect l="l" t="t" r="r" b="b"/>
              <a:pathLst>
                <a:path w="589" h="639" extrusionOk="0">
                  <a:moveTo>
                    <a:pt x="344" y="0"/>
                  </a:moveTo>
                  <a:cubicBezTo>
                    <a:pt x="262" y="0"/>
                    <a:pt x="176" y="31"/>
                    <a:pt x="92" y="31"/>
                  </a:cubicBezTo>
                  <a:cubicBezTo>
                    <a:pt x="61" y="31"/>
                    <a:pt x="31" y="27"/>
                    <a:pt x="1" y="16"/>
                  </a:cubicBezTo>
                  <a:lnTo>
                    <a:pt x="1" y="16"/>
                  </a:lnTo>
                  <a:cubicBezTo>
                    <a:pt x="84" y="194"/>
                    <a:pt x="46" y="587"/>
                    <a:pt x="287" y="618"/>
                  </a:cubicBezTo>
                  <a:cubicBezTo>
                    <a:pt x="319" y="632"/>
                    <a:pt x="348" y="639"/>
                    <a:pt x="372" y="639"/>
                  </a:cubicBezTo>
                  <a:cubicBezTo>
                    <a:pt x="541" y="639"/>
                    <a:pt x="551" y="334"/>
                    <a:pt x="588" y="194"/>
                  </a:cubicBezTo>
                  <a:cubicBezTo>
                    <a:pt x="517" y="38"/>
                    <a:pt x="433" y="0"/>
                    <a:pt x="3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
            <p:cNvSpPr/>
            <p:nvPr/>
          </p:nvSpPr>
          <p:spPr>
            <a:xfrm>
              <a:off x="3873200" y="4828650"/>
              <a:ext cx="140025" cy="140800"/>
            </a:xfrm>
            <a:custGeom>
              <a:avLst/>
              <a:gdLst/>
              <a:ahLst/>
              <a:cxnLst/>
              <a:rect l="l" t="t" r="r" b="b"/>
              <a:pathLst>
                <a:path w="5601" h="5632" extrusionOk="0">
                  <a:moveTo>
                    <a:pt x="3339" y="0"/>
                  </a:moveTo>
                  <a:cubicBezTo>
                    <a:pt x="2877" y="59"/>
                    <a:pt x="2881" y="846"/>
                    <a:pt x="2273" y="848"/>
                  </a:cubicBezTo>
                  <a:cubicBezTo>
                    <a:pt x="2188" y="767"/>
                    <a:pt x="1754" y="810"/>
                    <a:pt x="1837" y="576"/>
                  </a:cubicBezTo>
                  <a:lnTo>
                    <a:pt x="1837" y="576"/>
                  </a:lnTo>
                  <a:cubicBezTo>
                    <a:pt x="1683" y="798"/>
                    <a:pt x="1465" y="881"/>
                    <a:pt x="1195" y="895"/>
                  </a:cubicBezTo>
                  <a:cubicBezTo>
                    <a:pt x="869" y="677"/>
                    <a:pt x="897" y="370"/>
                    <a:pt x="743" y="152"/>
                  </a:cubicBezTo>
                  <a:lnTo>
                    <a:pt x="743" y="152"/>
                  </a:lnTo>
                  <a:cubicBezTo>
                    <a:pt x="1113" y="850"/>
                    <a:pt x="646" y="1172"/>
                    <a:pt x="487" y="1613"/>
                  </a:cubicBezTo>
                  <a:cubicBezTo>
                    <a:pt x="473" y="1658"/>
                    <a:pt x="450" y="1676"/>
                    <a:pt x="419" y="1676"/>
                  </a:cubicBezTo>
                  <a:cubicBezTo>
                    <a:pt x="330" y="1676"/>
                    <a:pt x="183" y="1530"/>
                    <a:pt x="49" y="1509"/>
                  </a:cubicBezTo>
                  <a:lnTo>
                    <a:pt x="49" y="1509"/>
                  </a:lnTo>
                  <a:cubicBezTo>
                    <a:pt x="307" y="1833"/>
                    <a:pt x="262" y="2044"/>
                    <a:pt x="333" y="2302"/>
                  </a:cubicBezTo>
                  <a:cubicBezTo>
                    <a:pt x="320" y="2300"/>
                    <a:pt x="308" y="2299"/>
                    <a:pt x="298" y="2299"/>
                  </a:cubicBezTo>
                  <a:cubicBezTo>
                    <a:pt x="1" y="2299"/>
                    <a:pt x="545" y="3058"/>
                    <a:pt x="240" y="3058"/>
                  </a:cubicBezTo>
                  <a:cubicBezTo>
                    <a:pt x="191" y="3058"/>
                    <a:pt x="121" y="3039"/>
                    <a:pt x="21" y="2994"/>
                  </a:cubicBezTo>
                  <a:lnTo>
                    <a:pt x="21" y="2994"/>
                  </a:lnTo>
                  <a:cubicBezTo>
                    <a:pt x="613" y="3614"/>
                    <a:pt x="921" y="3972"/>
                    <a:pt x="1442" y="4663"/>
                  </a:cubicBezTo>
                  <a:cubicBezTo>
                    <a:pt x="1707" y="4770"/>
                    <a:pt x="1993" y="4732"/>
                    <a:pt x="2240" y="4985"/>
                  </a:cubicBezTo>
                  <a:cubicBezTo>
                    <a:pt x="2666" y="5182"/>
                    <a:pt x="2221" y="5340"/>
                    <a:pt x="2628" y="5475"/>
                  </a:cubicBezTo>
                  <a:cubicBezTo>
                    <a:pt x="2750" y="5384"/>
                    <a:pt x="2979" y="5334"/>
                    <a:pt x="3254" y="5334"/>
                  </a:cubicBezTo>
                  <a:cubicBezTo>
                    <a:pt x="3633" y="5334"/>
                    <a:pt x="4099" y="5427"/>
                    <a:pt x="4497" y="5632"/>
                  </a:cubicBezTo>
                  <a:cubicBezTo>
                    <a:pt x="4407" y="5553"/>
                    <a:pt x="4345" y="5452"/>
                    <a:pt x="4291" y="5381"/>
                  </a:cubicBezTo>
                  <a:cubicBezTo>
                    <a:pt x="4710" y="5167"/>
                    <a:pt x="5219" y="5040"/>
                    <a:pt x="5600" y="4798"/>
                  </a:cubicBezTo>
                  <a:cubicBezTo>
                    <a:pt x="5489" y="3967"/>
                    <a:pt x="5505" y="2842"/>
                    <a:pt x="5015" y="2143"/>
                  </a:cubicBezTo>
                  <a:cubicBezTo>
                    <a:pt x="4977" y="2153"/>
                    <a:pt x="4940" y="2157"/>
                    <a:pt x="4904" y="2157"/>
                  </a:cubicBezTo>
                  <a:cubicBezTo>
                    <a:pt x="4506" y="2157"/>
                    <a:pt x="4275" y="1622"/>
                    <a:pt x="3938" y="1348"/>
                  </a:cubicBezTo>
                  <a:cubicBezTo>
                    <a:pt x="3992" y="1298"/>
                    <a:pt x="4186" y="1279"/>
                    <a:pt x="4146" y="1239"/>
                  </a:cubicBezTo>
                  <a:cubicBezTo>
                    <a:pt x="4068" y="1214"/>
                    <a:pt x="3985" y="1208"/>
                    <a:pt x="3898" y="1208"/>
                  </a:cubicBezTo>
                  <a:cubicBezTo>
                    <a:pt x="3815" y="1208"/>
                    <a:pt x="3729" y="1214"/>
                    <a:pt x="3639" y="1214"/>
                  </a:cubicBezTo>
                  <a:cubicBezTo>
                    <a:pt x="3425" y="1214"/>
                    <a:pt x="3192" y="1184"/>
                    <a:pt x="2948" y="985"/>
                  </a:cubicBezTo>
                  <a:cubicBezTo>
                    <a:pt x="2638" y="514"/>
                    <a:pt x="3232" y="291"/>
                    <a:pt x="3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
            <p:cNvSpPr/>
            <p:nvPr/>
          </p:nvSpPr>
          <p:spPr>
            <a:xfrm>
              <a:off x="4846525" y="4381300"/>
              <a:ext cx="106675" cy="113225"/>
            </a:xfrm>
            <a:custGeom>
              <a:avLst/>
              <a:gdLst/>
              <a:ahLst/>
              <a:cxnLst/>
              <a:rect l="l" t="t" r="r" b="b"/>
              <a:pathLst>
                <a:path w="4267" h="4529" extrusionOk="0">
                  <a:moveTo>
                    <a:pt x="3691" y="3831"/>
                  </a:moveTo>
                  <a:cubicBezTo>
                    <a:pt x="3677" y="3834"/>
                    <a:pt x="3664" y="3837"/>
                    <a:pt x="3650" y="3841"/>
                  </a:cubicBezTo>
                  <a:lnTo>
                    <a:pt x="3650" y="3841"/>
                  </a:lnTo>
                  <a:cubicBezTo>
                    <a:pt x="3664" y="3839"/>
                    <a:pt x="3678" y="3836"/>
                    <a:pt x="3691" y="3831"/>
                  </a:cubicBezTo>
                  <a:close/>
                  <a:moveTo>
                    <a:pt x="3861" y="3774"/>
                  </a:moveTo>
                  <a:cubicBezTo>
                    <a:pt x="3801" y="3774"/>
                    <a:pt x="3749" y="3811"/>
                    <a:pt x="3691" y="3831"/>
                  </a:cubicBezTo>
                  <a:lnTo>
                    <a:pt x="3691" y="3831"/>
                  </a:lnTo>
                  <a:cubicBezTo>
                    <a:pt x="3729" y="3823"/>
                    <a:pt x="3767" y="3818"/>
                    <a:pt x="3806" y="3818"/>
                  </a:cubicBezTo>
                  <a:cubicBezTo>
                    <a:pt x="3872" y="3818"/>
                    <a:pt x="3941" y="3831"/>
                    <a:pt x="4015" y="3861"/>
                  </a:cubicBezTo>
                  <a:cubicBezTo>
                    <a:pt x="3955" y="3795"/>
                    <a:pt x="3906" y="3774"/>
                    <a:pt x="3861" y="3774"/>
                  </a:cubicBezTo>
                  <a:close/>
                  <a:moveTo>
                    <a:pt x="2019" y="0"/>
                  </a:moveTo>
                  <a:cubicBezTo>
                    <a:pt x="1505" y="282"/>
                    <a:pt x="1209" y="436"/>
                    <a:pt x="773" y="735"/>
                  </a:cubicBezTo>
                  <a:lnTo>
                    <a:pt x="718" y="524"/>
                  </a:lnTo>
                  <a:lnTo>
                    <a:pt x="321" y="1578"/>
                  </a:lnTo>
                  <a:cubicBezTo>
                    <a:pt x="292" y="1554"/>
                    <a:pt x="254" y="1566"/>
                    <a:pt x="252" y="1481"/>
                  </a:cubicBezTo>
                  <a:lnTo>
                    <a:pt x="252" y="1481"/>
                  </a:lnTo>
                  <a:cubicBezTo>
                    <a:pt x="261" y="2212"/>
                    <a:pt x="1" y="2930"/>
                    <a:pt x="640" y="3527"/>
                  </a:cubicBezTo>
                  <a:cubicBezTo>
                    <a:pt x="1159" y="3818"/>
                    <a:pt x="1547" y="4313"/>
                    <a:pt x="2049" y="4528"/>
                  </a:cubicBezTo>
                  <a:lnTo>
                    <a:pt x="1988" y="4346"/>
                  </a:lnTo>
                  <a:cubicBezTo>
                    <a:pt x="2052" y="4260"/>
                    <a:pt x="2115" y="4227"/>
                    <a:pt x="2177" y="4227"/>
                  </a:cubicBezTo>
                  <a:cubicBezTo>
                    <a:pt x="2364" y="4227"/>
                    <a:pt x="2548" y="4514"/>
                    <a:pt x="2750" y="4528"/>
                  </a:cubicBezTo>
                  <a:lnTo>
                    <a:pt x="2615" y="4197"/>
                  </a:lnTo>
                  <a:lnTo>
                    <a:pt x="2615" y="4197"/>
                  </a:lnTo>
                  <a:cubicBezTo>
                    <a:pt x="2671" y="4211"/>
                    <a:pt x="2723" y="4218"/>
                    <a:pt x="2774" y="4218"/>
                  </a:cubicBezTo>
                  <a:cubicBezTo>
                    <a:pt x="3114" y="4218"/>
                    <a:pt x="3356" y="3927"/>
                    <a:pt x="3650" y="3841"/>
                  </a:cubicBezTo>
                  <a:lnTo>
                    <a:pt x="3650" y="3841"/>
                  </a:lnTo>
                  <a:cubicBezTo>
                    <a:pt x="3641" y="3843"/>
                    <a:pt x="3633" y="3843"/>
                    <a:pt x="3624" y="3843"/>
                  </a:cubicBezTo>
                  <a:cubicBezTo>
                    <a:pt x="3588" y="3843"/>
                    <a:pt x="3550" y="3832"/>
                    <a:pt x="3506" y="3801"/>
                  </a:cubicBezTo>
                  <a:cubicBezTo>
                    <a:pt x="3529" y="3297"/>
                    <a:pt x="3754" y="3276"/>
                    <a:pt x="3996" y="3001"/>
                  </a:cubicBezTo>
                  <a:lnTo>
                    <a:pt x="3752" y="2830"/>
                  </a:lnTo>
                  <a:cubicBezTo>
                    <a:pt x="3887" y="2551"/>
                    <a:pt x="3851" y="2253"/>
                    <a:pt x="4031" y="1966"/>
                  </a:cubicBezTo>
                  <a:lnTo>
                    <a:pt x="4031" y="1966"/>
                  </a:lnTo>
                  <a:cubicBezTo>
                    <a:pt x="3982" y="2009"/>
                    <a:pt x="3946" y="2027"/>
                    <a:pt x="3920" y="2027"/>
                  </a:cubicBezTo>
                  <a:cubicBezTo>
                    <a:pt x="3811" y="2027"/>
                    <a:pt x="3870" y="1716"/>
                    <a:pt x="3811" y="1594"/>
                  </a:cubicBezTo>
                  <a:cubicBezTo>
                    <a:pt x="3862" y="1495"/>
                    <a:pt x="3949" y="1480"/>
                    <a:pt x="4030" y="1480"/>
                  </a:cubicBezTo>
                  <a:cubicBezTo>
                    <a:pt x="4067" y="1480"/>
                    <a:pt x="4103" y="1483"/>
                    <a:pt x="4133" y="1483"/>
                  </a:cubicBezTo>
                  <a:cubicBezTo>
                    <a:pt x="4224" y="1483"/>
                    <a:pt x="4267" y="1454"/>
                    <a:pt x="4152" y="1222"/>
                  </a:cubicBezTo>
                  <a:cubicBezTo>
                    <a:pt x="3428" y="1031"/>
                    <a:pt x="2859" y="67"/>
                    <a:pt x="20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
            <p:cNvSpPr/>
            <p:nvPr/>
          </p:nvSpPr>
          <p:spPr>
            <a:xfrm>
              <a:off x="4764425" y="4718750"/>
              <a:ext cx="11675" cy="12850"/>
            </a:xfrm>
            <a:custGeom>
              <a:avLst/>
              <a:gdLst/>
              <a:ahLst/>
              <a:cxnLst/>
              <a:rect l="l" t="t" r="r" b="b"/>
              <a:pathLst>
                <a:path w="467" h="514" extrusionOk="0">
                  <a:moveTo>
                    <a:pt x="261" y="1"/>
                  </a:moveTo>
                  <a:cubicBezTo>
                    <a:pt x="135" y="15"/>
                    <a:pt x="0" y="212"/>
                    <a:pt x="159" y="446"/>
                  </a:cubicBezTo>
                  <a:cubicBezTo>
                    <a:pt x="215" y="490"/>
                    <a:pt x="272" y="514"/>
                    <a:pt x="321" y="514"/>
                  </a:cubicBezTo>
                  <a:cubicBezTo>
                    <a:pt x="405" y="514"/>
                    <a:pt x="467" y="442"/>
                    <a:pt x="467" y="276"/>
                  </a:cubicBezTo>
                  <a:cubicBezTo>
                    <a:pt x="431" y="174"/>
                    <a:pt x="370" y="46"/>
                    <a:pt x="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
            <p:cNvSpPr/>
            <p:nvPr/>
          </p:nvSpPr>
          <p:spPr>
            <a:xfrm>
              <a:off x="4778275" y="4680125"/>
              <a:ext cx="5750" cy="6700"/>
            </a:xfrm>
            <a:custGeom>
              <a:avLst/>
              <a:gdLst/>
              <a:ahLst/>
              <a:cxnLst/>
              <a:rect l="l" t="t" r="r" b="b"/>
              <a:pathLst>
                <a:path w="230" h="268" extrusionOk="0">
                  <a:moveTo>
                    <a:pt x="43" y="1"/>
                  </a:moveTo>
                  <a:cubicBezTo>
                    <a:pt x="18" y="1"/>
                    <a:pt x="0" y="16"/>
                    <a:pt x="0" y="71"/>
                  </a:cubicBezTo>
                  <a:cubicBezTo>
                    <a:pt x="8" y="198"/>
                    <a:pt x="81" y="267"/>
                    <a:pt x="140" y="267"/>
                  </a:cubicBezTo>
                  <a:cubicBezTo>
                    <a:pt x="174" y="267"/>
                    <a:pt x="203" y="246"/>
                    <a:pt x="214" y="201"/>
                  </a:cubicBezTo>
                  <a:cubicBezTo>
                    <a:pt x="199" y="149"/>
                    <a:pt x="230" y="23"/>
                    <a:pt x="140" y="23"/>
                  </a:cubicBezTo>
                  <a:cubicBezTo>
                    <a:pt x="139" y="23"/>
                    <a:pt x="139" y="23"/>
                    <a:pt x="138" y="23"/>
                  </a:cubicBezTo>
                  <a:cubicBezTo>
                    <a:pt x="107" y="19"/>
                    <a:pt x="70" y="1"/>
                    <a:pt x="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
            <p:cNvSpPr/>
            <p:nvPr/>
          </p:nvSpPr>
          <p:spPr>
            <a:xfrm>
              <a:off x="4864050" y="4547100"/>
              <a:ext cx="8050" cy="6175"/>
            </a:xfrm>
            <a:custGeom>
              <a:avLst/>
              <a:gdLst/>
              <a:ahLst/>
              <a:cxnLst/>
              <a:rect l="l" t="t" r="r" b="b"/>
              <a:pathLst>
                <a:path w="322" h="247" extrusionOk="0">
                  <a:moveTo>
                    <a:pt x="215" y="1"/>
                  </a:moveTo>
                  <a:cubicBezTo>
                    <a:pt x="110" y="1"/>
                    <a:pt x="44" y="97"/>
                    <a:pt x="1" y="210"/>
                  </a:cubicBezTo>
                  <a:cubicBezTo>
                    <a:pt x="44" y="233"/>
                    <a:pt x="94" y="247"/>
                    <a:pt x="140" y="247"/>
                  </a:cubicBezTo>
                  <a:cubicBezTo>
                    <a:pt x="242" y="247"/>
                    <a:pt x="322" y="179"/>
                    <a:pt x="250" y="4"/>
                  </a:cubicBezTo>
                  <a:cubicBezTo>
                    <a:pt x="237" y="2"/>
                    <a:pt x="226"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
            <p:cNvSpPr/>
            <p:nvPr/>
          </p:nvSpPr>
          <p:spPr>
            <a:xfrm>
              <a:off x="4900950" y="4497225"/>
              <a:ext cx="8475" cy="10625"/>
            </a:xfrm>
            <a:custGeom>
              <a:avLst/>
              <a:gdLst/>
              <a:ahLst/>
              <a:cxnLst/>
              <a:rect l="l" t="t" r="r" b="b"/>
              <a:pathLst>
                <a:path w="339" h="425" extrusionOk="0">
                  <a:moveTo>
                    <a:pt x="0" y="0"/>
                  </a:moveTo>
                  <a:lnTo>
                    <a:pt x="339" y="424"/>
                  </a:lnTo>
                  <a:lnTo>
                    <a:pt x="280" y="242"/>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
            <p:cNvSpPr/>
            <p:nvPr/>
          </p:nvSpPr>
          <p:spPr>
            <a:xfrm>
              <a:off x="4957425" y="4398825"/>
              <a:ext cx="3800" cy="6350"/>
            </a:xfrm>
            <a:custGeom>
              <a:avLst/>
              <a:gdLst/>
              <a:ahLst/>
              <a:cxnLst/>
              <a:rect l="l" t="t" r="r" b="b"/>
              <a:pathLst>
                <a:path w="152" h="254" extrusionOk="0">
                  <a:moveTo>
                    <a:pt x="97" y="0"/>
                  </a:moveTo>
                  <a:lnTo>
                    <a:pt x="97" y="0"/>
                  </a:lnTo>
                  <a:cubicBezTo>
                    <a:pt x="12" y="17"/>
                    <a:pt x="0" y="185"/>
                    <a:pt x="76" y="254"/>
                  </a:cubicBezTo>
                  <a:cubicBezTo>
                    <a:pt x="152" y="185"/>
                    <a:pt x="150" y="4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
            <p:cNvSpPr/>
            <p:nvPr/>
          </p:nvSpPr>
          <p:spPr>
            <a:xfrm>
              <a:off x="4954925" y="4451125"/>
              <a:ext cx="15950" cy="6275"/>
            </a:xfrm>
            <a:custGeom>
              <a:avLst/>
              <a:gdLst/>
              <a:ahLst/>
              <a:cxnLst/>
              <a:rect l="l" t="t" r="r" b="b"/>
              <a:pathLst>
                <a:path w="638" h="251" extrusionOk="0">
                  <a:moveTo>
                    <a:pt x="306" y="0"/>
                  </a:moveTo>
                  <a:cubicBezTo>
                    <a:pt x="184" y="0"/>
                    <a:pt x="82" y="144"/>
                    <a:pt x="1" y="251"/>
                  </a:cubicBezTo>
                  <a:lnTo>
                    <a:pt x="3" y="251"/>
                  </a:lnTo>
                  <a:cubicBezTo>
                    <a:pt x="64" y="180"/>
                    <a:pt x="122" y="156"/>
                    <a:pt x="178" y="156"/>
                  </a:cubicBezTo>
                  <a:cubicBezTo>
                    <a:pt x="288" y="156"/>
                    <a:pt x="389" y="247"/>
                    <a:pt x="478" y="247"/>
                  </a:cubicBezTo>
                  <a:cubicBezTo>
                    <a:pt x="537" y="247"/>
                    <a:pt x="591" y="206"/>
                    <a:pt x="638" y="68"/>
                  </a:cubicBezTo>
                  <a:cubicBezTo>
                    <a:pt x="636" y="68"/>
                    <a:pt x="634" y="68"/>
                    <a:pt x="632" y="68"/>
                  </a:cubicBezTo>
                  <a:cubicBezTo>
                    <a:pt x="587" y="68"/>
                    <a:pt x="500" y="150"/>
                    <a:pt x="446" y="150"/>
                  </a:cubicBezTo>
                  <a:cubicBezTo>
                    <a:pt x="414" y="150"/>
                    <a:pt x="394" y="121"/>
                    <a:pt x="401" y="30"/>
                  </a:cubicBezTo>
                  <a:cubicBezTo>
                    <a:pt x="368" y="9"/>
                    <a:pt x="336" y="0"/>
                    <a:pt x="3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
            <p:cNvSpPr/>
            <p:nvPr/>
          </p:nvSpPr>
          <p:spPr>
            <a:xfrm>
              <a:off x="5240950" y="4283725"/>
              <a:ext cx="94800" cy="85875"/>
            </a:xfrm>
            <a:custGeom>
              <a:avLst/>
              <a:gdLst/>
              <a:ahLst/>
              <a:cxnLst/>
              <a:rect l="l" t="t" r="r" b="b"/>
              <a:pathLst>
                <a:path w="3792" h="3435" extrusionOk="0">
                  <a:moveTo>
                    <a:pt x="1464" y="1"/>
                  </a:moveTo>
                  <a:cubicBezTo>
                    <a:pt x="772" y="226"/>
                    <a:pt x="379" y="884"/>
                    <a:pt x="88" y="1566"/>
                  </a:cubicBezTo>
                  <a:lnTo>
                    <a:pt x="88" y="1569"/>
                  </a:lnTo>
                  <a:cubicBezTo>
                    <a:pt x="22" y="1895"/>
                    <a:pt x="0" y="2132"/>
                    <a:pt x="244" y="2343"/>
                  </a:cubicBezTo>
                  <a:cubicBezTo>
                    <a:pt x="404" y="2502"/>
                    <a:pt x="424" y="2941"/>
                    <a:pt x="644" y="2941"/>
                  </a:cubicBezTo>
                  <a:cubicBezTo>
                    <a:pt x="685" y="2941"/>
                    <a:pt x="734" y="2925"/>
                    <a:pt x="791" y="2890"/>
                  </a:cubicBezTo>
                  <a:cubicBezTo>
                    <a:pt x="965" y="3303"/>
                    <a:pt x="1279" y="3359"/>
                    <a:pt x="1600" y="3359"/>
                  </a:cubicBezTo>
                  <a:cubicBezTo>
                    <a:pt x="1719" y="3359"/>
                    <a:pt x="1839" y="3352"/>
                    <a:pt x="1953" y="3352"/>
                  </a:cubicBezTo>
                  <a:cubicBezTo>
                    <a:pt x="2110" y="3352"/>
                    <a:pt x="2257" y="3366"/>
                    <a:pt x="2376" y="3435"/>
                  </a:cubicBezTo>
                  <a:cubicBezTo>
                    <a:pt x="2373" y="3416"/>
                    <a:pt x="2369" y="3397"/>
                    <a:pt x="2373" y="3371"/>
                  </a:cubicBezTo>
                  <a:cubicBezTo>
                    <a:pt x="2773" y="3245"/>
                    <a:pt x="2875" y="3096"/>
                    <a:pt x="3124" y="2750"/>
                  </a:cubicBezTo>
                  <a:cubicBezTo>
                    <a:pt x="3155" y="2795"/>
                    <a:pt x="3171" y="2814"/>
                    <a:pt x="3167" y="2859"/>
                  </a:cubicBezTo>
                  <a:cubicBezTo>
                    <a:pt x="3318" y="2582"/>
                    <a:pt x="3519" y="2217"/>
                    <a:pt x="3484" y="1827"/>
                  </a:cubicBezTo>
                  <a:cubicBezTo>
                    <a:pt x="3513" y="1806"/>
                    <a:pt x="3541" y="1798"/>
                    <a:pt x="3568" y="1798"/>
                  </a:cubicBezTo>
                  <a:cubicBezTo>
                    <a:pt x="3643" y="1798"/>
                    <a:pt x="3709" y="1857"/>
                    <a:pt x="3773" y="1857"/>
                  </a:cubicBezTo>
                  <a:cubicBezTo>
                    <a:pt x="3779" y="1857"/>
                    <a:pt x="3785" y="1856"/>
                    <a:pt x="3792" y="1855"/>
                  </a:cubicBezTo>
                  <a:cubicBezTo>
                    <a:pt x="3638" y="1744"/>
                    <a:pt x="3460" y="1696"/>
                    <a:pt x="3467" y="1415"/>
                  </a:cubicBezTo>
                  <a:lnTo>
                    <a:pt x="3780" y="1249"/>
                  </a:lnTo>
                  <a:lnTo>
                    <a:pt x="3780" y="1249"/>
                  </a:lnTo>
                  <a:cubicBezTo>
                    <a:pt x="3735" y="1257"/>
                    <a:pt x="3695" y="1261"/>
                    <a:pt x="3660" y="1261"/>
                  </a:cubicBezTo>
                  <a:cubicBezTo>
                    <a:pt x="3138" y="1261"/>
                    <a:pt x="3534" y="447"/>
                    <a:pt x="2973" y="447"/>
                  </a:cubicBezTo>
                  <a:cubicBezTo>
                    <a:pt x="2945" y="447"/>
                    <a:pt x="2914" y="449"/>
                    <a:pt x="2880" y="453"/>
                  </a:cubicBezTo>
                  <a:cubicBezTo>
                    <a:pt x="2854" y="323"/>
                    <a:pt x="2982" y="347"/>
                    <a:pt x="3024" y="304"/>
                  </a:cubicBezTo>
                  <a:cubicBezTo>
                    <a:pt x="2913" y="177"/>
                    <a:pt x="2761" y="144"/>
                    <a:pt x="2590" y="144"/>
                  </a:cubicBezTo>
                  <a:cubicBezTo>
                    <a:pt x="2406" y="144"/>
                    <a:pt x="2201" y="181"/>
                    <a:pt x="2003" y="181"/>
                  </a:cubicBezTo>
                  <a:cubicBezTo>
                    <a:pt x="1809" y="181"/>
                    <a:pt x="1620" y="145"/>
                    <a:pt x="14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
            <p:cNvSpPr/>
            <p:nvPr/>
          </p:nvSpPr>
          <p:spPr>
            <a:xfrm>
              <a:off x="5300325" y="4369575"/>
              <a:ext cx="4300" cy="4400"/>
            </a:xfrm>
            <a:custGeom>
              <a:avLst/>
              <a:gdLst/>
              <a:ahLst/>
              <a:cxnLst/>
              <a:rect l="l" t="t" r="r" b="b"/>
              <a:pathLst>
                <a:path w="172" h="176" extrusionOk="0">
                  <a:moveTo>
                    <a:pt x="1" y="1"/>
                  </a:moveTo>
                  <a:lnTo>
                    <a:pt x="1" y="1"/>
                  </a:lnTo>
                  <a:cubicBezTo>
                    <a:pt x="10" y="105"/>
                    <a:pt x="100" y="159"/>
                    <a:pt x="171" y="176"/>
                  </a:cubicBezTo>
                  <a:cubicBezTo>
                    <a:pt x="126" y="95"/>
                    <a:pt x="67" y="4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
            <p:cNvSpPr/>
            <p:nvPr/>
          </p:nvSpPr>
          <p:spPr>
            <a:xfrm>
              <a:off x="4850750" y="4767200"/>
              <a:ext cx="10125" cy="13350"/>
            </a:xfrm>
            <a:custGeom>
              <a:avLst/>
              <a:gdLst/>
              <a:ahLst/>
              <a:cxnLst/>
              <a:rect l="l" t="t" r="r" b="b"/>
              <a:pathLst>
                <a:path w="405" h="534" extrusionOk="0">
                  <a:moveTo>
                    <a:pt x="206" y="0"/>
                  </a:moveTo>
                  <a:cubicBezTo>
                    <a:pt x="135" y="52"/>
                    <a:pt x="0" y="123"/>
                    <a:pt x="40" y="313"/>
                  </a:cubicBezTo>
                  <a:cubicBezTo>
                    <a:pt x="108" y="427"/>
                    <a:pt x="205" y="534"/>
                    <a:pt x="292" y="534"/>
                  </a:cubicBezTo>
                  <a:cubicBezTo>
                    <a:pt x="333" y="534"/>
                    <a:pt x="372" y="510"/>
                    <a:pt x="405" y="452"/>
                  </a:cubicBezTo>
                  <a:cubicBezTo>
                    <a:pt x="391" y="284"/>
                    <a:pt x="362" y="64"/>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
            <p:cNvSpPr/>
            <p:nvPr/>
          </p:nvSpPr>
          <p:spPr>
            <a:xfrm>
              <a:off x="4918650" y="4631950"/>
              <a:ext cx="3225" cy="1350"/>
            </a:xfrm>
            <a:custGeom>
              <a:avLst/>
              <a:gdLst/>
              <a:ahLst/>
              <a:cxnLst/>
              <a:rect l="l" t="t" r="r" b="b"/>
              <a:pathLst>
                <a:path w="129" h="54" extrusionOk="0">
                  <a:moveTo>
                    <a:pt x="30" y="0"/>
                  </a:moveTo>
                  <a:cubicBezTo>
                    <a:pt x="13" y="0"/>
                    <a:pt x="0" y="9"/>
                    <a:pt x="0" y="53"/>
                  </a:cubicBezTo>
                  <a:lnTo>
                    <a:pt x="128" y="49"/>
                  </a:lnTo>
                  <a:lnTo>
                    <a:pt x="81" y="4"/>
                  </a:lnTo>
                  <a:cubicBezTo>
                    <a:pt x="77" y="5"/>
                    <a:pt x="74" y="5"/>
                    <a:pt x="70" y="5"/>
                  </a:cubicBezTo>
                  <a:cubicBezTo>
                    <a:pt x="56" y="5"/>
                    <a:pt x="42" y="0"/>
                    <a:pt x="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
            <p:cNvSpPr/>
            <p:nvPr/>
          </p:nvSpPr>
          <p:spPr>
            <a:xfrm>
              <a:off x="4930300" y="4635725"/>
              <a:ext cx="3525" cy="3600"/>
            </a:xfrm>
            <a:custGeom>
              <a:avLst/>
              <a:gdLst/>
              <a:ahLst/>
              <a:cxnLst/>
              <a:rect l="l" t="t" r="r" b="b"/>
              <a:pathLst>
                <a:path w="141" h="144" extrusionOk="0">
                  <a:moveTo>
                    <a:pt x="24" y="0"/>
                  </a:moveTo>
                  <a:cubicBezTo>
                    <a:pt x="16" y="0"/>
                    <a:pt x="8" y="3"/>
                    <a:pt x="1" y="9"/>
                  </a:cubicBezTo>
                  <a:lnTo>
                    <a:pt x="141" y="144"/>
                  </a:lnTo>
                  <a:lnTo>
                    <a:pt x="129" y="89"/>
                  </a:lnTo>
                  <a:cubicBezTo>
                    <a:pt x="109" y="72"/>
                    <a:pt x="66" y="0"/>
                    <a:pt x="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
            <p:cNvSpPr/>
            <p:nvPr/>
          </p:nvSpPr>
          <p:spPr>
            <a:xfrm>
              <a:off x="4918050" y="4661850"/>
              <a:ext cx="24425" cy="31600"/>
            </a:xfrm>
            <a:custGeom>
              <a:avLst/>
              <a:gdLst/>
              <a:ahLst/>
              <a:cxnLst/>
              <a:rect l="l" t="t" r="r" b="b"/>
              <a:pathLst>
                <a:path w="977" h="1264" extrusionOk="0">
                  <a:moveTo>
                    <a:pt x="515" y="1"/>
                  </a:moveTo>
                  <a:cubicBezTo>
                    <a:pt x="393" y="1"/>
                    <a:pt x="210" y="252"/>
                    <a:pt x="91" y="304"/>
                  </a:cubicBezTo>
                  <a:cubicBezTo>
                    <a:pt x="1" y="468"/>
                    <a:pt x="50" y="849"/>
                    <a:pt x="131" y="967"/>
                  </a:cubicBezTo>
                  <a:cubicBezTo>
                    <a:pt x="260" y="1188"/>
                    <a:pt x="382" y="1205"/>
                    <a:pt x="493" y="1205"/>
                  </a:cubicBezTo>
                  <a:cubicBezTo>
                    <a:pt x="513" y="1205"/>
                    <a:pt x="532" y="1204"/>
                    <a:pt x="551" y="1204"/>
                  </a:cubicBezTo>
                  <a:cubicBezTo>
                    <a:pt x="615" y="1204"/>
                    <a:pt x="674" y="1211"/>
                    <a:pt x="728" y="1263"/>
                  </a:cubicBezTo>
                  <a:cubicBezTo>
                    <a:pt x="884" y="832"/>
                    <a:pt x="749" y="697"/>
                    <a:pt x="976" y="330"/>
                  </a:cubicBezTo>
                  <a:lnTo>
                    <a:pt x="635" y="247"/>
                  </a:lnTo>
                  <a:cubicBezTo>
                    <a:pt x="621" y="64"/>
                    <a:pt x="576" y="1"/>
                    <a:pt x="5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
            <p:cNvSpPr/>
            <p:nvPr/>
          </p:nvSpPr>
          <p:spPr>
            <a:xfrm>
              <a:off x="5335325" y="4275375"/>
              <a:ext cx="2550" cy="1625"/>
            </a:xfrm>
            <a:custGeom>
              <a:avLst/>
              <a:gdLst/>
              <a:ahLst/>
              <a:cxnLst/>
              <a:rect l="l" t="t" r="r" b="b"/>
              <a:pathLst>
                <a:path w="102" h="65" extrusionOk="0">
                  <a:moveTo>
                    <a:pt x="64" y="1"/>
                  </a:moveTo>
                  <a:lnTo>
                    <a:pt x="0" y="65"/>
                  </a:lnTo>
                  <a:lnTo>
                    <a:pt x="102" y="3"/>
                  </a:lnTo>
                  <a:lnTo>
                    <a:pt x="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
            <p:cNvSpPr/>
            <p:nvPr/>
          </p:nvSpPr>
          <p:spPr>
            <a:xfrm>
              <a:off x="4933375" y="4660925"/>
              <a:ext cx="925" cy="2925"/>
            </a:xfrm>
            <a:custGeom>
              <a:avLst/>
              <a:gdLst/>
              <a:ahLst/>
              <a:cxnLst/>
              <a:rect l="l" t="t" r="r" b="b"/>
              <a:pathLst>
                <a:path w="37" h="117" extrusionOk="0">
                  <a:moveTo>
                    <a:pt x="36" y="0"/>
                  </a:moveTo>
                  <a:lnTo>
                    <a:pt x="1" y="93"/>
                  </a:lnTo>
                  <a:lnTo>
                    <a:pt x="25" y="116"/>
                  </a:lnTo>
                  <a:lnTo>
                    <a:pt x="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
            <p:cNvSpPr/>
            <p:nvPr/>
          </p:nvSpPr>
          <p:spPr>
            <a:xfrm>
              <a:off x="5583675" y="3884350"/>
              <a:ext cx="6950" cy="2100"/>
            </a:xfrm>
            <a:custGeom>
              <a:avLst/>
              <a:gdLst/>
              <a:ahLst/>
              <a:cxnLst/>
              <a:rect l="l" t="t" r="r" b="b"/>
              <a:pathLst>
                <a:path w="278" h="84" extrusionOk="0">
                  <a:moveTo>
                    <a:pt x="211" y="0"/>
                  </a:moveTo>
                  <a:lnTo>
                    <a:pt x="0" y="83"/>
                  </a:lnTo>
                  <a:lnTo>
                    <a:pt x="278" y="10"/>
                  </a:lnTo>
                  <a:lnTo>
                    <a:pt x="2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
            <p:cNvSpPr/>
            <p:nvPr/>
          </p:nvSpPr>
          <p:spPr>
            <a:xfrm>
              <a:off x="5349100" y="4290950"/>
              <a:ext cx="4350" cy="500"/>
            </a:xfrm>
            <a:custGeom>
              <a:avLst/>
              <a:gdLst/>
              <a:ahLst/>
              <a:cxnLst/>
              <a:rect l="l" t="t" r="r" b="b"/>
              <a:pathLst>
                <a:path w="174" h="20" extrusionOk="0">
                  <a:moveTo>
                    <a:pt x="60" y="1"/>
                  </a:moveTo>
                  <a:lnTo>
                    <a:pt x="1" y="20"/>
                  </a:lnTo>
                  <a:lnTo>
                    <a:pt x="174" y="3"/>
                  </a:lnTo>
                  <a:lnTo>
                    <a:pt x="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
            <p:cNvSpPr/>
            <p:nvPr/>
          </p:nvSpPr>
          <p:spPr>
            <a:xfrm>
              <a:off x="5365575" y="4288300"/>
              <a:ext cx="4175" cy="3275"/>
            </a:xfrm>
            <a:custGeom>
              <a:avLst/>
              <a:gdLst/>
              <a:ahLst/>
              <a:cxnLst/>
              <a:rect l="l" t="t" r="r" b="b"/>
              <a:pathLst>
                <a:path w="167" h="131" extrusionOk="0">
                  <a:moveTo>
                    <a:pt x="97" y="0"/>
                  </a:moveTo>
                  <a:cubicBezTo>
                    <a:pt x="0" y="19"/>
                    <a:pt x="33" y="64"/>
                    <a:pt x="45" y="130"/>
                  </a:cubicBezTo>
                  <a:cubicBezTo>
                    <a:pt x="88" y="88"/>
                    <a:pt x="166" y="4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
            <p:cNvSpPr/>
            <p:nvPr/>
          </p:nvSpPr>
          <p:spPr>
            <a:xfrm>
              <a:off x="5327025" y="4343925"/>
              <a:ext cx="2525" cy="3700"/>
            </a:xfrm>
            <a:custGeom>
              <a:avLst/>
              <a:gdLst/>
              <a:ahLst/>
              <a:cxnLst/>
              <a:rect l="l" t="t" r="r" b="b"/>
              <a:pathLst>
                <a:path w="101" h="148" extrusionOk="0">
                  <a:moveTo>
                    <a:pt x="17" y="0"/>
                  </a:moveTo>
                  <a:cubicBezTo>
                    <a:pt x="12" y="0"/>
                    <a:pt x="7" y="1"/>
                    <a:pt x="1" y="4"/>
                  </a:cubicBezTo>
                  <a:cubicBezTo>
                    <a:pt x="25" y="35"/>
                    <a:pt x="30" y="148"/>
                    <a:pt x="58" y="148"/>
                  </a:cubicBezTo>
                  <a:cubicBezTo>
                    <a:pt x="68" y="148"/>
                    <a:pt x="82" y="132"/>
                    <a:pt x="100" y="91"/>
                  </a:cubicBezTo>
                  <a:cubicBezTo>
                    <a:pt x="54" y="70"/>
                    <a:pt x="56" y="0"/>
                    <a:pt x="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
            <p:cNvSpPr/>
            <p:nvPr/>
          </p:nvSpPr>
          <p:spPr>
            <a:xfrm>
              <a:off x="5309575" y="4364025"/>
              <a:ext cx="9850" cy="4700"/>
            </a:xfrm>
            <a:custGeom>
              <a:avLst/>
              <a:gdLst/>
              <a:ahLst/>
              <a:cxnLst/>
              <a:rect l="l" t="t" r="r" b="b"/>
              <a:pathLst>
                <a:path w="394" h="188" extrusionOk="0">
                  <a:moveTo>
                    <a:pt x="307" y="0"/>
                  </a:moveTo>
                  <a:cubicBezTo>
                    <a:pt x="222" y="0"/>
                    <a:pt x="90" y="115"/>
                    <a:pt x="0" y="140"/>
                  </a:cubicBezTo>
                  <a:cubicBezTo>
                    <a:pt x="6" y="174"/>
                    <a:pt x="26" y="185"/>
                    <a:pt x="54" y="185"/>
                  </a:cubicBezTo>
                  <a:cubicBezTo>
                    <a:pt x="108" y="185"/>
                    <a:pt x="193" y="143"/>
                    <a:pt x="273" y="143"/>
                  </a:cubicBezTo>
                  <a:cubicBezTo>
                    <a:pt x="314" y="143"/>
                    <a:pt x="353" y="154"/>
                    <a:pt x="386" y="187"/>
                  </a:cubicBezTo>
                  <a:cubicBezTo>
                    <a:pt x="393" y="45"/>
                    <a:pt x="359" y="0"/>
                    <a:pt x="3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
            <p:cNvSpPr/>
            <p:nvPr/>
          </p:nvSpPr>
          <p:spPr>
            <a:xfrm>
              <a:off x="5330350" y="4343050"/>
              <a:ext cx="5275" cy="6425"/>
            </a:xfrm>
            <a:custGeom>
              <a:avLst/>
              <a:gdLst/>
              <a:ahLst/>
              <a:cxnLst/>
              <a:rect l="l" t="t" r="r" b="b"/>
              <a:pathLst>
                <a:path w="211" h="257" extrusionOk="0">
                  <a:moveTo>
                    <a:pt x="161" y="1"/>
                  </a:moveTo>
                  <a:lnTo>
                    <a:pt x="0" y="171"/>
                  </a:lnTo>
                  <a:lnTo>
                    <a:pt x="64" y="256"/>
                  </a:lnTo>
                  <a:lnTo>
                    <a:pt x="211" y="67"/>
                  </a:lnTo>
                  <a:lnTo>
                    <a:pt x="1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
            <p:cNvSpPr/>
            <p:nvPr/>
          </p:nvSpPr>
          <p:spPr>
            <a:xfrm>
              <a:off x="4968550" y="4707425"/>
              <a:ext cx="8250" cy="8600"/>
            </a:xfrm>
            <a:custGeom>
              <a:avLst/>
              <a:gdLst/>
              <a:ahLst/>
              <a:cxnLst/>
              <a:rect l="l" t="t" r="r" b="b"/>
              <a:pathLst>
                <a:path w="330" h="344" extrusionOk="0">
                  <a:moveTo>
                    <a:pt x="146" y="0"/>
                  </a:moveTo>
                  <a:cubicBezTo>
                    <a:pt x="76" y="0"/>
                    <a:pt x="19" y="71"/>
                    <a:pt x="1" y="184"/>
                  </a:cubicBezTo>
                  <a:cubicBezTo>
                    <a:pt x="7" y="293"/>
                    <a:pt x="73" y="344"/>
                    <a:pt x="137" y="344"/>
                  </a:cubicBezTo>
                  <a:cubicBezTo>
                    <a:pt x="235" y="344"/>
                    <a:pt x="330" y="227"/>
                    <a:pt x="211" y="21"/>
                  </a:cubicBezTo>
                  <a:cubicBezTo>
                    <a:pt x="189" y="7"/>
                    <a:pt x="167"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
            <p:cNvSpPr/>
            <p:nvPr/>
          </p:nvSpPr>
          <p:spPr>
            <a:xfrm>
              <a:off x="4976600" y="4693175"/>
              <a:ext cx="5800" cy="6300"/>
            </a:xfrm>
            <a:custGeom>
              <a:avLst/>
              <a:gdLst/>
              <a:ahLst/>
              <a:cxnLst/>
              <a:rect l="l" t="t" r="r" b="b"/>
              <a:pathLst>
                <a:path w="232" h="252" extrusionOk="0">
                  <a:moveTo>
                    <a:pt x="123" y="1"/>
                  </a:moveTo>
                  <a:cubicBezTo>
                    <a:pt x="85" y="1"/>
                    <a:pt x="46" y="35"/>
                    <a:pt x="1" y="62"/>
                  </a:cubicBezTo>
                  <a:cubicBezTo>
                    <a:pt x="3" y="181"/>
                    <a:pt x="75" y="252"/>
                    <a:pt x="135" y="252"/>
                  </a:cubicBezTo>
                  <a:cubicBezTo>
                    <a:pt x="188" y="252"/>
                    <a:pt x="231" y="197"/>
                    <a:pt x="209" y="72"/>
                  </a:cubicBezTo>
                  <a:cubicBezTo>
                    <a:pt x="179" y="19"/>
                    <a:pt x="151" y="1"/>
                    <a:pt x="1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
            <p:cNvSpPr/>
            <p:nvPr/>
          </p:nvSpPr>
          <p:spPr>
            <a:xfrm>
              <a:off x="4976850" y="4726875"/>
              <a:ext cx="4300" cy="4975"/>
            </a:xfrm>
            <a:custGeom>
              <a:avLst/>
              <a:gdLst/>
              <a:ahLst/>
              <a:cxnLst/>
              <a:rect l="l" t="t" r="r" b="b"/>
              <a:pathLst>
                <a:path w="172" h="199" extrusionOk="0">
                  <a:moveTo>
                    <a:pt x="88" y="0"/>
                  </a:moveTo>
                  <a:cubicBezTo>
                    <a:pt x="50" y="0"/>
                    <a:pt x="45" y="97"/>
                    <a:pt x="0" y="107"/>
                  </a:cubicBezTo>
                  <a:cubicBezTo>
                    <a:pt x="44" y="130"/>
                    <a:pt x="102" y="199"/>
                    <a:pt x="136" y="199"/>
                  </a:cubicBezTo>
                  <a:cubicBezTo>
                    <a:pt x="160" y="199"/>
                    <a:pt x="172" y="167"/>
                    <a:pt x="161" y="69"/>
                  </a:cubicBezTo>
                  <a:cubicBezTo>
                    <a:pt x="127" y="18"/>
                    <a:pt x="104" y="0"/>
                    <a:pt x="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
            <p:cNvSpPr/>
            <p:nvPr/>
          </p:nvSpPr>
          <p:spPr>
            <a:xfrm>
              <a:off x="4978375" y="4800875"/>
              <a:ext cx="9375" cy="12750"/>
            </a:xfrm>
            <a:custGeom>
              <a:avLst/>
              <a:gdLst/>
              <a:ahLst/>
              <a:cxnLst/>
              <a:rect l="l" t="t" r="r" b="b"/>
              <a:pathLst>
                <a:path w="375" h="510" extrusionOk="0">
                  <a:moveTo>
                    <a:pt x="375" y="1"/>
                  </a:moveTo>
                  <a:lnTo>
                    <a:pt x="375" y="1"/>
                  </a:lnTo>
                  <a:cubicBezTo>
                    <a:pt x="193" y="48"/>
                    <a:pt x="72" y="162"/>
                    <a:pt x="1" y="460"/>
                  </a:cubicBezTo>
                  <a:cubicBezTo>
                    <a:pt x="42" y="494"/>
                    <a:pt x="75" y="509"/>
                    <a:pt x="103" y="509"/>
                  </a:cubicBezTo>
                  <a:cubicBezTo>
                    <a:pt x="244" y="509"/>
                    <a:pt x="222" y="110"/>
                    <a:pt x="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
            <p:cNvSpPr/>
            <p:nvPr/>
          </p:nvSpPr>
          <p:spPr>
            <a:xfrm>
              <a:off x="4985300" y="4814600"/>
              <a:ext cx="1625" cy="2950"/>
            </a:xfrm>
            <a:custGeom>
              <a:avLst/>
              <a:gdLst/>
              <a:ahLst/>
              <a:cxnLst/>
              <a:rect l="l" t="t" r="r" b="b"/>
              <a:pathLst>
                <a:path w="65" h="118" extrusionOk="0">
                  <a:moveTo>
                    <a:pt x="65" y="1"/>
                  </a:moveTo>
                  <a:lnTo>
                    <a:pt x="1" y="65"/>
                  </a:lnTo>
                  <a:cubicBezTo>
                    <a:pt x="17" y="103"/>
                    <a:pt x="29" y="118"/>
                    <a:pt x="38" y="118"/>
                  </a:cubicBezTo>
                  <a:cubicBezTo>
                    <a:pt x="57" y="118"/>
                    <a:pt x="60" y="42"/>
                    <a:pt x="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
            <p:cNvSpPr/>
            <p:nvPr/>
          </p:nvSpPr>
          <p:spPr>
            <a:xfrm>
              <a:off x="4986900" y="4814000"/>
              <a:ext cx="375" cy="625"/>
            </a:xfrm>
            <a:custGeom>
              <a:avLst/>
              <a:gdLst/>
              <a:ahLst/>
              <a:cxnLst/>
              <a:rect l="l" t="t" r="r" b="b"/>
              <a:pathLst>
                <a:path w="15" h="25" extrusionOk="0">
                  <a:moveTo>
                    <a:pt x="8" y="0"/>
                  </a:moveTo>
                  <a:cubicBezTo>
                    <a:pt x="5" y="0"/>
                    <a:pt x="2" y="11"/>
                    <a:pt x="1" y="25"/>
                  </a:cubicBezTo>
                  <a:lnTo>
                    <a:pt x="15" y="11"/>
                  </a:lnTo>
                  <a:cubicBezTo>
                    <a:pt x="12" y="3"/>
                    <a:pt x="10" y="0"/>
                    <a:pt x="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
            <p:cNvSpPr/>
            <p:nvPr/>
          </p:nvSpPr>
          <p:spPr>
            <a:xfrm>
              <a:off x="4988850" y="4807800"/>
              <a:ext cx="2050" cy="1925"/>
            </a:xfrm>
            <a:custGeom>
              <a:avLst/>
              <a:gdLst/>
              <a:ahLst/>
              <a:cxnLst/>
              <a:rect l="l" t="t" r="r" b="b"/>
              <a:pathLst>
                <a:path w="82" h="77" extrusionOk="0">
                  <a:moveTo>
                    <a:pt x="81" y="1"/>
                  </a:moveTo>
                  <a:lnTo>
                    <a:pt x="51" y="8"/>
                  </a:lnTo>
                  <a:lnTo>
                    <a:pt x="1" y="76"/>
                  </a:lnTo>
                  <a:lnTo>
                    <a:pt x="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
            <p:cNvSpPr/>
            <p:nvPr/>
          </p:nvSpPr>
          <p:spPr>
            <a:xfrm>
              <a:off x="4991000" y="4813550"/>
              <a:ext cx="2500" cy="4050"/>
            </a:xfrm>
            <a:custGeom>
              <a:avLst/>
              <a:gdLst/>
              <a:ahLst/>
              <a:cxnLst/>
              <a:rect l="l" t="t" r="r" b="b"/>
              <a:pathLst>
                <a:path w="100" h="162" extrusionOk="0">
                  <a:moveTo>
                    <a:pt x="81" y="0"/>
                  </a:moveTo>
                  <a:lnTo>
                    <a:pt x="0" y="161"/>
                  </a:lnTo>
                  <a:lnTo>
                    <a:pt x="0" y="161"/>
                  </a:lnTo>
                  <a:lnTo>
                    <a:pt x="100" y="24"/>
                  </a:lnTo>
                  <a:lnTo>
                    <a:pt x="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
            <p:cNvSpPr/>
            <p:nvPr/>
          </p:nvSpPr>
          <p:spPr>
            <a:xfrm>
              <a:off x="5018825" y="4803425"/>
              <a:ext cx="3225" cy="4525"/>
            </a:xfrm>
            <a:custGeom>
              <a:avLst/>
              <a:gdLst/>
              <a:ahLst/>
              <a:cxnLst/>
              <a:rect l="l" t="t" r="r" b="b"/>
              <a:pathLst>
                <a:path w="129" h="181" extrusionOk="0">
                  <a:moveTo>
                    <a:pt x="95" y="0"/>
                  </a:moveTo>
                  <a:cubicBezTo>
                    <a:pt x="55" y="38"/>
                    <a:pt x="5" y="22"/>
                    <a:pt x="0" y="105"/>
                  </a:cubicBezTo>
                  <a:cubicBezTo>
                    <a:pt x="19" y="158"/>
                    <a:pt x="42" y="180"/>
                    <a:pt x="63" y="180"/>
                  </a:cubicBezTo>
                  <a:cubicBezTo>
                    <a:pt x="101" y="180"/>
                    <a:pt x="129" y="101"/>
                    <a:pt x="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
            <p:cNvSpPr/>
            <p:nvPr/>
          </p:nvSpPr>
          <p:spPr>
            <a:xfrm>
              <a:off x="5434075" y="4399125"/>
              <a:ext cx="19075" cy="14525"/>
            </a:xfrm>
            <a:custGeom>
              <a:avLst/>
              <a:gdLst/>
              <a:ahLst/>
              <a:cxnLst/>
              <a:rect l="l" t="t" r="r" b="b"/>
              <a:pathLst>
                <a:path w="763" h="581" extrusionOk="0">
                  <a:moveTo>
                    <a:pt x="412" y="0"/>
                  </a:moveTo>
                  <a:cubicBezTo>
                    <a:pt x="221" y="0"/>
                    <a:pt x="13" y="67"/>
                    <a:pt x="0" y="346"/>
                  </a:cubicBezTo>
                  <a:cubicBezTo>
                    <a:pt x="60" y="452"/>
                    <a:pt x="238" y="580"/>
                    <a:pt x="426" y="580"/>
                  </a:cubicBezTo>
                  <a:cubicBezTo>
                    <a:pt x="543" y="580"/>
                    <a:pt x="664" y="530"/>
                    <a:pt x="763" y="393"/>
                  </a:cubicBezTo>
                  <a:lnTo>
                    <a:pt x="644" y="29"/>
                  </a:lnTo>
                  <a:cubicBezTo>
                    <a:pt x="585" y="15"/>
                    <a:pt x="500" y="0"/>
                    <a:pt x="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
            <p:cNvSpPr/>
            <p:nvPr/>
          </p:nvSpPr>
          <p:spPr>
            <a:xfrm>
              <a:off x="5290350" y="4593700"/>
              <a:ext cx="7625" cy="7200"/>
            </a:xfrm>
            <a:custGeom>
              <a:avLst/>
              <a:gdLst/>
              <a:ahLst/>
              <a:cxnLst/>
              <a:rect l="l" t="t" r="r" b="b"/>
              <a:pathLst>
                <a:path w="305" h="288" extrusionOk="0">
                  <a:moveTo>
                    <a:pt x="205" y="1"/>
                  </a:moveTo>
                  <a:cubicBezTo>
                    <a:pt x="117" y="1"/>
                    <a:pt x="1" y="137"/>
                    <a:pt x="63" y="252"/>
                  </a:cubicBezTo>
                  <a:cubicBezTo>
                    <a:pt x="107" y="267"/>
                    <a:pt x="154" y="288"/>
                    <a:pt x="194" y="288"/>
                  </a:cubicBezTo>
                  <a:cubicBezTo>
                    <a:pt x="234" y="288"/>
                    <a:pt x="267" y="267"/>
                    <a:pt x="286" y="200"/>
                  </a:cubicBezTo>
                  <a:cubicBezTo>
                    <a:pt x="304" y="54"/>
                    <a:pt x="260" y="1"/>
                    <a:pt x="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
            <p:cNvSpPr/>
            <p:nvPr/>
          </p:nvSpPr>
          <p:spPr>
            <a:xfrm>
              <a:off x="5374800" y="4533575"/>
              <a:ext cx="5175" cy="4275"/>
            </a:xfrm>
            <a:custGeom>
              <a:avLst/>
              <a:gdLst/>
              <a:ahLst/>
              <a:cxnLst/>
              <a:rect l="l" t="t" r="r" b="b"/>
              <a:pathLst>
                <a:path w="207" h="171" extrusionOk="0">
                  <a:moveTo>
                    <a:pt x="1" y="0"/>
                  </a:moveTo>
                  <a:lnTo>
                    <a:pt x="159" y="171"/>
                  </a:lnTo>
                  <a:lnTo>
                    <a:pt x="207" y="38"/>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2" name="Google Shape;1462;p5"/>
          <p:cNvSpPr txBox="1">
            <a:spLocks noGrp="1"/>
          </p:cNvSpPr>
          <p:nvPr>
            <p:ph type="subTitle" idx="1"/>
          </p:nvPr>
        </p:nvSpPr>
        <p:spPr>
          <a:xfrm>
            <a:off x="1062050" y="1537600"/>
            <a:ext cx="3163200" cy="270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63" name="Google Shape;1463;p5"/>
          <p:cNvSpPr txBox="1">
            <a:spLocks noGrp="1"/>
          </p:cNvSpPr>
          <p:nvPr>
            <p:ph type="subTitle" idx="2"/>
          </p:nvPr>
        </p:nvSpPr>
        <p:spPr>
          <a:xfrm>
            <a:off x="4918850" y="1537600"/>
            <a:ext cx="3163200" cy="270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64" name="Google Shape;1464;p5"/>
          <p:cNvSpPr txBox="1">
            <a:spLocks noGrp="1"/>
          </p:cNvSpPr>
          <p:nvPr>
            <p:ph type="title"/>
          </p:nvPr>
        </p:nvSpPr>
        <p:spPr>
          <a:xfrm>
            <a:off x="715100" y="535000"/>
            <a:ext cx="7713900" cy="640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DM Serif Text"/>
              <a:buNone/>
              <a:defRPr sz="3000">
                <a:solidFill>
                  <a:schemeClr val="dk1"/>
                </a:solidFill>
                <a:latin typeface="DM Serif Text"/>
                <a:ea typeface="DM Serif Text"/>
                <a:cs typeface="DM Serif Text"/>
                <a:sym typeface="DM Serif Text"/>
              </a:defRPr>
            </a:lvl1pPr>
            <a:lvl2pPr lvl="1" rtl="0">
              <a:spcBef>
                <a:spcPts val="0"/>
              </a:spcBef>
              <a:spcAft>
                <a:spcPts val="0"/>
              </a:spcAft>
              <a:buClr>
                <a:schemeClr val="dk1"/>
              </a:buClr>
              <a:buSzPts val="3000"/>
              <a:buFont typeface="DM Serif Text"/>
              <a:buNone/>
              <a:defRPr sz="3000">
                <a:solidFill>
                  <a:schemeClr val="dk1"/>
                </a:solidFill>
                <a:latin typeface="DM Serif Text"/>
                <a:ea typeface="DM Serif Text"/>
                <a:cs typeface="DM Serif Text"/>
                <a:sym typeface="DM Serif Text"/>
              </a:defRPr>
            </a:lvl2pPr>
            <a:lvl3pPr lvl="2" rtl="0">
              <a:spcBef>
                <a:spcPts val="0"/>
              </a:spcBef>
              <a:spcAft>
                <a:spcPts val="0"/>
              </a:spcAft>
              <a:buClr>
                <a:schemeClr val="dk1"/>
              </a:buClr>
              <a:buSzPts val="3000"/>
              <a:buFont typeface="DM Serif Text"/>
              <a:buNone/>
              <a:defRPr sz="3000">
                <a:solidFill>
                  <a:schemeClr val="dk1"/>
                </a:solidFill>
                <a:latin typeface="DM Serif Text"/>
                <a:ea typeface="DM Serif Text"/>
                <a:cs typeface="DM Serif Text"/>
                <a:sym typeface="DM Serif Text"/>
              </a:defRPr>
            </a:lvl3pPr>
            <a:lvl4pPr lvl="3" rtl="0">
              <a:spcBef>
                <a:spcPts val="0"/>
              </a:spcBef>
              <a:spcAft>
                <a:spcPts val="0"/>
              </a:spcAft>
              <a:buClr>
                <a:schemeClr val="dk1"/>
              </a:buClr>
              <a:buSzPts val="3000"/>
              <a:buFont typeface="DM Serif Text"/>
              <a:buNone/>
              <a:defRPr sz="3000">
                <a:solidFill>
                  <a:schemeClr val="dk1"/>
                </a:solidFill>
                <a:latin typeface="DM Serif Text"/>
                <a:ea typeface="DM Serif Text"/>
                <a:cs typeface="DM Serif Text"/>
                <a:sym typeface="DM Serif Text"/>
              </a:defRPr>
            </a:lvl4pPr>
            <a:lvl5pPr lvl="4" rtl="0">
              <a:spcBef>
                <a:spcPts val="0"/>
              </a:spcBef>
              <a:spcAft>
                <a:spcPts val="0"/>
              </a:spcAft>
              <a:buClr>
                <a:schemeClr val="dk1"/>
              </a:buClr>
              <a:buSzPts val="3000"/>
              <a:buFont typeface="DM Serif Text"/>
              <a:buNone/>
              <a:defRPr sz="3000">
                <a:solidFill>
                  <a:schemeClr val="dk1"/>
                </a:solidFill>
                <a:latin typeface="DM Serif Text"/>
                <a:ea typeface="DM Serif Text"/>
                <a:cs typeface="DM Serif Text"/>
                <a:sym typeface="DM Serif Text"/>
              </a:defRPr>
            </a:lvl5pPr>
            <a:lvl6pPr lvl="5" rtl="0">
              <a:spcBef>
                <a:spcPts val="0"/>
              </a:spcBef>
              <a:spcAft>
                <a:spcPts val="0"/>
              </a:spcAft>
              <a:buClr>
                <a:schemeClr val="dk1"/>
              </a:buClr>
              <a:buSzPts val="3000"/>
              <a:buFont typeface="DM Serif Text"/>
              <a:buNone/>
              <a:defRPr sz="3000">
                <a:solidFill>
                  <a:schemeClr val="dk1"/>
                </a:solidFill>
                <a:latin typeface="DM Serif Text"/>
                <a:ea typeface="DM Serif Text"/>
                <a:cs typeface="DM Serif Text"/>
                <a:sym typeface="DM Serif Text"/>
              </a:defRPr>
            </a:lvl6pPr>
            <a:lvl7pPr lvl="6" rtl="0">
              <a:spcBef>
                <a:spcPts val="0"/>
              </a:spcBef>
              <a:spcAft>
                <a:spcPts val="0"/>
              </a:spcAft>
              <a:buClr>
                <a:schemeClr val="dk1"/>
              </a:buClr>
              <a:buSzPts val="3000"/>
              <a:buFont typeface="DM Serif Text"/>
              <a:buNone/>
              <a:defRPr sz="3000">
                <a:solidFill>
                  <a:schemeClr val="dk1"/>
                </a:solidFill>
                <a:latin typeface="DM Serif Text"/>
                <a:ea typeface="DM Serif Text"/>
                <a:cs typeface="DM Serif Text"/>
                <a:sym typeface="DM Serif Text"/>
              </a:defRPr>
            </a:lvl7pPr>
            <a:lvl8pPr lvl="7" rtl="0">
              <a:spcBef>
                <a:spcPts val="0"/>
              </a:spcBef>
              <a:spcAft>
                <a:spcPts val="0"/>
              </a:spcAft>
              <a:buClr>
                <a:schemeClr val="dk1"/>
              </a:buClr>
              <a:buSzPts val="3000"/>
              <a:buFont typeface="DM Serif Text"/>
              <a:buNone/>
              <a:defRPr sz="3000">
                <a:solidFill>
                  <a:schemeClr val="dk1"/>
                </a:solidFill>
                <a:latin typeface="DM Serif Text"/>
                <a:ea typeface="DM Serif Text"/>
                <a:cs typeface="DM Serif Text"/>
                <a:sym typeface="DM Serif Text"/>
              </a:defRPr>
            </a:lvl8pPr>
            <a:lvl9pPr lvl="8" rtl="0">
              <a:spcBef>
                <a:spcPts val="0"/>
              </a:spcBef>
              <a:spcAft>
                <a:spcPts val="0"/>
              </a:spcAft>
              <a:buClr>
                <a:schemeClr val="dk1"/>
              </a:buClr>
              <a:buSzPts val="3000"/>
              <a:buFont typeface="DM Serif Text"/>
              <a:buNone/>
              <a:defRPr sz="3000">
                <a:solidFill>
                  <a:schemeClr val="dk1"/>
                </a:solidFill>
                <a:latin typeface="DM Serif Text"/>
                <a:ea typeface="DM Serif Text"/>
                <a:cs typeface="DM Serif Text"/>
                <a:sym typeface="DM Serif Text"/>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374"/>
        <p:cNvGrpSpPr/>
        <p:nvPr/>
      </p:nvGrpSpPr>
      <p:grpSpPr>
        <a:xfrm>
          <a:off x="0" y="0"/>
          <a:ext cx="0" cy="0"/>
          <a:chOff x="0" y="0"/>
          <a:chExt cx="0" cy="0"/>
        </a:xfrm>
      </p:grpSpPr>
      <p:pic>
        <p:nvPicPr>
          <p:cNvPr id="2375" name="Google Shape;2375;p9"/>
          <p:cNvPicPr preferRelativeResize="0"/>
          <p:nvPr/>
        </p:nvPicPr>
        <p:blipFill rotWithShape="1">
          <a:blip r:embed="rId2">
            <a:alphaModFix amt="15000"/>
          </a:blip>
          <a:srcRect t="12495" b="12502"/>
          <a:stretch/>
        </p:blipFill>
        <p:spPr>
          <a:xfrm rot="10800000">
            <a:off x="0" y="0"/>
            <a:ext cx="9144001" cy="5143500"/>
          </a:xfrm>
          <a:prstGeom prst="rect">
            <a:avLst/>
          </a:prstGeom>
          <a:noFill/>
          <a:ln>
            <a:noFill/>
          </a:ln>
        </p:spPr>
      </p:pic>
      <p:sp>
        <p:nvSpPr>
          <p:cNvPr id="2376" name="Google Shape;2376;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377" name="Google Shape;2377;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378" name="Google Shape;2378;p9"/>
          <p:cNvGrpSpPr/>
          <p:nvPr/>
        </p:nvGrpSpPr>
        <p:grpSpPr>
          <a:xfrm rot="10800000">
            <a:off x="-2068098" y="1848759"/>
            <a:ext cx="4309649" cy="2996640"/>
            <a:chOff x="2694550" y="3460575"/>
            <a:chExt cx="2896075" cy="2013600"/>
          </a:xfrm>
        </p:grpSpPr>
        <p:sp>
          <p:nvSpPr>
            <p:cNvPr id="2379" name="Google Shape;2379;p9"/>
            <p:cNvSpPr/>
            <p:nvPr/>
          </p:nvSpPr>
          <p:spPr>
            <a:xfrm>
              <a:off x="4788275" y="3688075"/>
              <a:ext cx="34900" cy="32900"/>
            </a:xfrm>
            <a:custGeom>
              <a:avLst/>
              <a:gdLst/>
              <a:ahLst/>
              <a:cxnLst/>
              <a:rect l="l" t="t" r="r" b="b"/>
              <a:pathLst>
                <a:path w="1396" h="1316" extrusionOk="0">
                  <a:moveTo>
                    <a:pt x="614" y="1"/>
                  </a:moveTo>
                  <a:lnTo>
                    <a:pt x="195" y="290"/>
                  </a:lnTo>
                  <a:cubicBezTo>
                    <a:pt x="1" y="662"/>
                    <a:pt x="192" y="1152"/>
                    <a:pt x="474" y="1315"/>
                  </a:cubicBezTo>
                  <a:cubicBezTo>
                    <a:pt x="574" y="1175"/>
                    <a:pt x="662" y="1137"/>
                    <a:pt x="748" y="1137"/>
                  </a:cubicBezTo>
                  <a:cubicBezTo>
                    <a:pt x="849" y="1137"/>
                    <a:pt x="948" y="1189"/>
                    <a:pt x="1065" y="1189"/>
                  </a:cubicBezTo>
                  <a:cubicBezTo>
                    <a:pt x="1134" y="1189"/>
                    <a:pt x="1210" y="1170"/>
                    <a:pt x="1296" y="1112"/>
                  </a:cubicBezTo>
                  <a:cubicBezTo>
                    <a:pt x="1395" y="654"/>
                    <a:pt x="834" y="385"/>
                    <a:pt x="6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9"/>
            <p:cNvSpPr/>
            <p:nvPr/>
          </p:nvSpPr>
          <p:spPr>
            <a:xfrm>
              <a:off x="4458275" y="3461125"/>
              <a:ext cx="13125" cy="8075"/>
            </a:xfrm>
            <a:custGeom>
              <a:avLst/>
              <a:gdLst/>
              <a:ahLst/>
              <a:cxnLst/>
              <a:rect l="l" t="t" r="r" b="b"/>
              <a:pathLst>
                <a:path w="525" h="323" extrusionOk="0">
                  <a:moveTo>
                    <a:pt x="311" y="0"/>
                  </a:moveTo>
                  <a:cubicBezTo>
                    <a:pt x="295" y="0"/>
                    <a:pt x="278" y="1"/>
                    <a:pt x="259" y="4"/>
                  </a:cubicBezTo>
                  <a:cubicBezTo>
                    <a:pt x="100" y="75"/>
                    <a:pt x="1" y="189"/>
                    <a:pt x="24" y="303"/>
                  </a:cubicBezTo>
                  <a:cubicBezTo>
                    <a:pt x="96" y="310"/>
                    <a:pt x="186" y="323"/>
                    <a:pt x="273" y="323"/>
                  </a:cubicBezTo>
                  <a:cubicBezTo>
                    <a:pt x="375" y="323"/>
                    <a:pt x="471" y="306"/>
                    <a:pt x="524" y="243"/>
                  </a:cubicBezTo>
                  <a:cubicBezTo>
                    <a:pt x="500" y="140"/>
                    <a:pt x="480" y="0"/>
                    <a:pt x="3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9"/>
            <p:cNvSpPr/>
            <p:nvPr/>
          </p:nvSpPr>
          <p:spPr>
            <a:xfrm>
              <a:off x="4450700" y="3592450"/>
              <a:ext cx="67925" cy="36750"/>
            </a:xfrm>
            <a:custGeom>
              <a:avLst/>
              <a:gdLst/>
              <a:ahLst/>
              <a:cxnLst/>
              <a:rect l="l" t="t" r="r" b="b"/>
              <a:pathLst>
                <a:path w="2717" h="1470" extrusionOk="0">
                  <a:moveTo>
                    <a:pt x="1141" y="1"/>
                  </a:moveTo>
                  <a:cubicBezTo>
                    <a:pt x="905" y="1"/>
                    <a:pt x="655" y="25"/>
                    <a:pt x="403" y="37"/>
                  </a:cubicBezTo>
                  <a:cubicBezTo>
                    <a:pt x="214" y="75"/>
                    <a:pt x="1" y="245"/>
                    <a:pt x="69" y="406"/>
                  </a:cubicBezTo>
                  <a:cubicBezTo>
                    <a:pt x="261" y="933"/>
                    <a:pt x="780" y="1470"/>
                    <a:pt x="1539" y="1470"/>
                  </a:cubicBezTo>
                  <a:cubicBezTo>
                    <a:pt x="1547" y="1470"/>
                    <a:pt x="1555" y="1470"/>
                    <a:pt x="1564" y="1470"/>
                  </a:cubicBezTo>
                  <a:cubicBezTo>
                    <a:pt x="1879" y="1280"/>
                    <a:pt x="1950" y="1027"/>
                    <a:pt x="2227" y="856"/>
                  </a:cubicBezTo>
                  <a:cubicBezTo>
                    <a:pt x="1613" y="821"/>
                    <a:pt x="2717" y="506"/>
                    <a:pt x="2122" y="335"/>
                  </a:cubicBezTo>
                  <a:cubicBezTo>
                    <a:pt x="1860" y="63"/>
                    <a:pt x="1518" y="1"/>
                    <a:pt x="11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9"/>
            <p:cNvSpPr/>
            <p:nvPr/>
          </p:nvSpPr>
          <p:spPr>
            <a:xfrm>
              <a:off x="4102000" y="3460575"/>
              <a:ext cx="229550" cy="115575"/>
            </a:xfrm>
            <a:custGeom>
              <a:avLst/>
              <a:gdLst/>
              <a:ahLst/>
              <a:cxnLst/>
              <a:rect l="l" t="t" r="r" b="b"/>
              <a:pathLst>
                <a:path w="9182" h="4623" extrusionOk="0">
                  <a:moveTo>
                    <a:pt x="5208" y="0"/>
                  </a:moveTo>
                  <a:cubicBezTo>
                    <a:pt x="4336" y="52"/>
                    <a:pt x="5075" y="268"/>
                    <a:pt x="4509" y="464"/>
                  </a:cubicBezTo>
                  <a:cubicBezTo>
                    <a:pt x="4488" y="465"/>
                    <a:pt x="4469" y="466"/>
                    <a:pt x="4452" y="466"/>
                  </a:cubicBezTo>
                  <a:cubicBezTo>
                    <a:pt x="4136" y="466"/>
                    <a:pt x="4419" y="287"/>
                    <a:pt x="4334" y="164"/>
                  </a:cubicBezTo>
                  <a:cubicBezTo>
                    <a:pt x="4312" y="160"/>
                    <a:pt x="4288" y="159"/>
                    <a:pt x="4263" y="159"/>
                  </a:cubicBezTo>
                  <a:cubicBezTo>
                    <a:pt x="4039" y="159"/>
                    <a:pt x="3696" y="273"/>
                    <a:pt x="3415" y="273"/>
                  </a:cubicBezTo>
                  <a:cubicBezTo>
                    <a:pt x="3241" y="273"/>
                    <a:pt x="3090" y="229"/>
                    <a:pt x="3005" y="85"/>
                  </a:cubicBezTo>
                  <a:cubicBezTo>
                    <a:pt x="2108" y="152"/>
                    <a:pt x="1073" y="533"/>
                    <a:pt x="344" y="921"/>
                  </a:cubicBezTo>
                  <a:cubicBezTo>
                    <a:pt x="0" y="1139"/>
                    <a:pt x="628" y="1892"/>
                    <a:pt x="43" y="2259"/>
                  </a:cubicBezTo>
                  <a:lnTo>
                    <a:pt x="386" y="2219"/>
                  </a:lnTo>
                  <a:lnTo>
                    <a:pt x="386" y="2219"/>
                  </a:lnTo>
                  <a:cubicBezTo>
                    <a:pt x="441" y="2629"/>
                    <a:pt x="367" y="2804"/>
                    <a:pt x="538" y="3223"/>
                  </a:cubicBezTo>
                  <a:cubicBezTo>
                    <a:pt x="912" y="3171"/>
                    <a:pt x="730" y="2858"/>
                    <a:pt x="1106" y="2804"/>
                  </a:cubicBezTo>
                  <a:cubicBezTo>
                    <a:pt x="1338" y="2922"/>
                    <a:pt x="1537" y="3098"/>
                    <a:pt x="1554" y="3226"/>
                  </a:cubicBezTo>
                  <a:cubicBezTo>
                    <a:pt x="1517" y="3223"/>
                    <a:pt x="1482" y="3221"/>
                    <a:pt x="1449" y="3221"/>
                  </a:cubicBezTo>
                  <a:cubicBezTo>
                    <a:pt x="852" y="3221"/>
                    <a:pt x="835" y="3682"/>
                    <a:pt x="379" y="3806"/>
                  </a:cubicBezTo>
                  <a:cubicBezTo>
                    <a:pt x="325" y="4000"/>
                    <a:pt x="936" y="4277"/>
                    <a:pt x="891" y="4606"/>
                  </a:cubicBezTo>
                  <a:cubicBezTo>
                    <a:pt x="1390" y="4573"/>
                    <a:pt x="1781" y="4623"/>
                    <a:pt x="2141" y="4481"/>
                  </a:cubicBezTo>
                  <a:cubicBezTo>
                    <a:pt x="2743" y="4149"/>
                    <a:pt x="2361" y="3749"/>
                    <a:pt x="2612" y="3413"/>
                  </a:cubicBezTo>
                  <a:lnTo>
                    <a:pt x="2612" y="3413"/>
                  </a:lnTo>
                  <a:cubicBezTo>
                    <a:pt x="2728" y="3493"/>
                    <a:pt x="3259" y="3427"/>
                    <a:pt x="3204" y="3630"/>
                  </a:cubicBezTo>
                  <a:cubicBezTo>
                    <a:pt x="3240" y="3511"/>
                    <a:pt x="3368" y="3435"/>
                    <a:pt x="3547" y="3435"/>
                  </a:cubicBezTo>
                  <a:cubicBezTo>
                    <a:pt x="3617" y="3435"/>
                    <a:pt x="3694" y="3447"/>
                    <a:pt x="3777" y="3472"/>
                  </a:cubicBezTo>
                  <a:lnTo>
                    <a:pt x="3692" y="3697"/>
                  </a:lnTo>
                  <a:cubicBezTo>
                    <a:pt x="4043" y="3583"/>
                    <a:pt x="4462" y="3432"/>
                    <a:pt x="4637" y="3266"/>
                  </a:cubicBezTo>
                  <a:cubicBezTo>
                    <a:pt x="4791" y="3543"/>
                    <a:pt x="5324" y="3725"/>
                    <a:pt x="5528" y="3834"/>
                  </a:cubicBezTo>
                  <a:cubicBezTo>
                    <a:pt x="5549" y="3836"/>
                    <a:pt x="5571" y="3837"/>
                    <a:pt x="5593" y="3837"/>
                  </a:cubicBezTo>
                  <a:cubicBezTo>
                    <a:pt x="5935" y="3837"/>
                    <a:pt x="6267" y="3595"/>
                    <a:pt x="6548" y="3595"/>
                  </a:cubicBezTo>
                  <a:cubicBezTo>
                    <a:pt x="6674" y="3595"/>
                    <a:pt x="6790" y="3643"/>
                    <a:pt x="6892" y="3784"/>
                  </a:cubicBezTo>
                  <a:cubicBezTo>
                    <a:pt x="7152" y="3675"/>
                    <a:pt x="7124" y="3394"/>
                    <a:pt x="7387" y="3242"/>
                  </a:cubicBezTo>
                  <a:lnTo>
                    <a:pt x="7886" y="3484"/>
                  </a:lnTo>
                  <a:cubicBezTo>
                    <a:pt x="7929" y="2816"/>
                    <a:pt x="8471" y="2643"/>
                    <a:pt x="8431" y="2008"/>
                  </a:cubicBezTo>
                  <a:lnTo>
                    <a:pt x="8431" y="2008"/>
                  </a:lnTo>
                  <a:cubicBezTo>
                    <a:pt x="8528" y="2023"/>
                    <a:pt x="8631" y="2077"/>
                    <a:pt x="8728" y="2077"/>
                  </a:cubicBezTo>
                  <a:cubicBezTo>
                    <a:pt x="8788" y="2077"/>
                    <a:pt x="8845" y="2056"/>
                    <a:pt x="8897" y="1994"/>
                  </a:cubicBezTo>
                  <a:lnTo>
                    <a:pt x="8459" y="1684"/>
                  </a:lnTo>
                  <a:cubicBezTo>
                    <a:pt x="8594" y="1520"/>
                    <a:pt x="9082" y="1606"/>
                    <a:pt x="9182" y="1502"/>
                  </a:cubicBezTo>
                  <a:lnTo>
                    <a:pt x="8909" y="1440"/>
                  </a:lnTo>
                  <a:cubicBezTo>
                    <a:pt x="9013" y="1255"/>
                    <a:pt x="9054" y="1153"/>
                    <a:pt x="8812" y="1030"/>
                  </a:cubicBezTo>
                  <a:cubicBezTo>
                    <a:pt x="8792" y="1036"/>
                    <a:pt x="8772" y="1038"/>
                    <a:pt x="8753" y="1038"/>
                  </a:cubicBezTo>
                  <a:cubicBezTo>
                    <a:pt x="8629" y="1038"/>
                    <a:pt x="8509" y="945"/>
                    <a:pt x="8431" y="945"/>
                  </a:cubicBezTo>
                  <a:cubicBezTo>
                    <a:pt x="8384" y="945"/>
                    <a:pt x="8352" y="980"/>
                    <a:pt x="8346" y="1092"/>
                  </a:cubicBezTo>
                  <a:cubicBezTo>
                    <a:pt x="8327" y="1092"/>
                    <a:pt x="8309" y="1093"/>
                    <a:pt x="8291" y="1093"/>
                  </a:cubicBezTo>
                  <a:cubicBezTo>
                    <a:pt x="7484" y="1093"/>
                    <a:pt x="8297" y="563"/>
                    <a:pt x="7576" y="415"/>
                  </a:cubicBezTo>
                  <a:cubicBezTo>
                    <a:pt x="6932" y="244"/>
                    <a:pt x="5719" y="433"/>
                    <a:pt x="5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9"/>
            <p:cNvSpPr/>
            <p:nvPr/>
          </p:nvSpPr>
          <p:spPr>
            <a:xfrm>
              <a:off x="4245850" y="3664725"/>
              <a:ext cx="38625" cy="19800"/>
            </a:xfrm>
            <a:custGeom>
              <a:avLst/>
              <a:gdLst/>
              <a:ahLst/>
              <a:cxnLst/>
              <a:rect l="l" t="t" r="r" b="b"/>
              <a:pathLst>
                <a:path w="1545" h="792" extrusionOk="0">
                  <a:moveTo>
                    <a:pt x="629" y="0"/>
                  </a:moveTo>
                  <a:cubicBezTo>
                    <a:pt x="468" y="0"/>
                    <a:pt x="316" y="33"/>
                    <a:pt x="202" y="125"/>
                  </a:cubicBezTo>
                  <a:cubicBezTo>
                    <a:pt x="157" y="326"/>
                    <a:pt x="1" y="757"/>
                    <a:pt x="524" y="764"/>
                  </a:cubicBezTo>
                  <a:cubicBezTo>
                    <a:pt x="537" y="763"/>
                    <a:pt x="550" y="763"/>
                    <a:pt x="563" y="763"/>
                  </a:cubicBezTo>
                  <a:cubicBezTo>
                    <a:pt x="665" y="763"/>
                    <a:pt x="788" y="792"/>
                    <a:pt x="898" y="792"/>
                  </a:cubicBezTo>
                  <a:cubicBezTo>
                    <a:pt x="990" y="792"/>
                    <a:pt x="1073" y="772"/>
                    <a:pt x="1128" y="698"/>
                  </a:cubicBezTo>
                  <a:cubicBezTo>
                    <a:pt x="1261" y="528"/>
                    <a:pt x="1545" y="206"/>
                    <a:pt x="1078" y="66"/>
                  </a:cubicBezTo>
                  <a:cubicBezTo>
                    <a:pt x="938" y="29"/>
                    <a:pt x="780" y="0"/>
                    <a:pt x="6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9"/>
            <p:cNvSpPr/>
            <p:nvPr/>
          </p:nvSpPr>
          <p:spPr>
            <a:xfrm>
              <a:off x="4090325" y="3577150"/>
              <a:ext cx="45150" cy="24175"/>
            </a:xfrm>
            <a:custGeom>
              <a:avLst/>
              <a:gdLst/>
              <a:ahLst/>
              <a:cxnLst/>
              <a:rect l="l" t="t" r="r" b="b"/>
              <a:pathLst>
                <a:path w="1806" h="967" extrusionOk="0">
                  <a:moveTo>
                    <a:pt x="785" y="0"/>
                  </a:moveTo>
                  <a:cubicBezTo>
                    <a:pt x="692" y="0"/>
                    <a:pt x="599" y="11"/>
                    <a:pt x="512" y="36"/>
                  </a:cubicBezTo>
                  <a:cubicBezTo>
                    <a:pt x="1" y="170"/>
                    <a:pt x="188" y="384"/>
                    <a:pt x="174" y="654"/>
                  </a:cubicBezTo>
                  <a:cubicBezTo>
                    <a:pt x="330" y="850"/>
                    <a:pt x="721" y="909"/>
                    <a:pt x="1111" y="966"/>
                  </a:cubicBezTo>
                  <a:cubicBezTo>
                    <a:pt x="1393" y="938"/>
                    <a:pt x="1483" y="763"/>
                    <a:pt x="1630" y="630"/>
                  </a:cubicBezTo>
                  <a:cubicBezTo>
                    <a:pt x="1805" y="315"/>
                    <a:pt x="1283" y="0"/>
                    <a:pt x="7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9"/>
            <p:cNvSpPr/>
            <p:nvPr/>
          </p:nvSpPr>
          <p:spPr>
            <a:xfrm>
              <a:off x="4299550" y="3849250"/>
              <a:ext cx="62025" cy="34975"/>
            </a:xfrm>
            <a:custGeom>
              <a:avLst/>
              <a:gdLst/>
              <a:ahLst/>
              <a:cxnLst/>
              <a:rect l="l" t="t" r="r" b="b"/>
              <a:pathLst>
                <a:path w="2481" h="1399" extrusionOk="0">
                  <a:moveTo>
                    <a:pt x="1750" y="0"/>
                  </a:moveTo>
                  <a:cubicBezTo>
                    <a:pt x="1399" y="0"/>
                    <a:pt x="1069" y="408"/>
                    <a:pt x="698" y="408"/>
                  </a:cubicBezTo>
                  <a:cubicBezTo>
                    <a:pt x="587" y="408"/>
                    <a:pt x="473" y="371"/>
                    <a:pt x="354" y="277"/>
                  </a:cubicBezTo>
                  <a:cubicBezTo>
                    <a:pt x="58" y="327"/>
                    <a:pt x="22" y="521"/>
                    <a:pt x="1" y="675"/>
                  </a:cubicBezTo>
                  <a:cubicBezTo>
                    <a:pt x="51" y="910"/>
                    <a:pt x="194" y="961"/>
                    <a:pt x="362" y="961"/>
                  </a:cubicBezTo>
                  <a:cubicBezTo>
                    <a:pt x="491" y="961"/>
                    <a:pt x="635" y="931"/>
                    <a:pt x="765" y="931"/>
                  </a:cubicBezTo>
                  <a:cubicBezTo>
                    <a:pt x="948" y="931"/>
                    <a:pt x="1102" y="991"/>
                    <a:pt x="1145" y="1279"/>
                  </a:cubicBezTo>
                  <a:cubicBezTo>
                    <a:pt x="1442" y="1283"/>
                    <a:pt x="1752" y="1398"/>
                    <a:pt x="2008" y="1398"/>
                  </a:cubicBezTo>
                  <a:cubicBezTo>
                    <a:pt x="2210" y="1398"/>
                    <a:pt x="2378" y="1326"/>
                    <a:pt x="2480" y="1070"/>
                  </a:cubicBezTo>
                  <a:cubicBezTo>
                    <a:pt x="2430" y="758"/>
                    <a:pt x="2480" y="327"/>
                    <a:pt x="2097" y="154"/>
                  </a:cubicBezTo>
                  <a:cubicBezTo>
                    <a:pt x="1978" y="42"/>
                    <a:pt x="1863" y="0"/>
                    <a:pt x="1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9"/>
            <p:cNvSpPr/>
            <p:nvPr/>
          </p:nvSpPr>
          <p:spPr>
            <a:xfrm>
              <a:off x="4236375" y="3747300"/>
              <a:ext cx="31875" cy="19350"/>
            </a:xfrm>
            <a:custGeom>
              <a:avLst/>
              <a:gdLst/>
              <a:ahLst/>
              <a:cxnLst/>
              <a:rect l="l" t="t" r="r" b="b"/>
              <a:pathLst>
                <a:path w="1275" h="774" extrusionOk="0">
                  <a:moveTo>
                    <a:pt x="654" y="0"/>
                  </a:moveTo>
                  <a:cubicBezTo>
                    <a:pt x="499" y="0"/>
                    <a:pt x="340" y="42"/>
                    <a:pt x="243" y="118"/>
                  </a:cubicBezTo>
                  <a:cubicBezTo>
                    <a:pt x="136" y="268"/>
                    <a:pt x="1" y="540"/>
                    <a:pt x="273" y="673"/>
                  </a:cubicBezTo>
                  <a:cubicBezTo>
                    <a:pt x="359" y="739"/>
                    <a:pt x="504" y="773"/>
                    <a:pt x="653" y="773"/>
                  </a:cubicBezTo>
                  <a:cubicBezTo>
                    <a:pt x="816" y="773"/>
                    <a:pt x="985" y="733"/>
                    <a:pt x="1090" y="651"/>
                  </a:cubicBezTo>
                  <a:cubicBezTo>
                    <a:pt x="1112" y="462"/>
                    <a:pt x="1275" y="320"/>
                    <a:pt x="1048" y="133"/>
                  </a:cubicBezTo>
                  <a:cubicBezTo>
                    <a:pt x="963" y="42"/>
                    <a:pt x="810" y="0"/>
                    <a:pt x="6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9"/>
            <p:cNvSpPr/>
            <p:nvPr/>
          </p:nvSpPr>
          <p:spPr>
            <a:xfrm>
              <a:off x="4178375" y="3701575"/>
              <a:ext cx="22625" cy="12675"/>
            </a:xfrm>
            <a:custGeom>
              <a:avLst/>
              <a:gdLst/>
              <a:ahLst/>
              <a:cxnLst/>
              <a:rect l="l" t="t" r="r" b="b"/>
              <a:pathLst>
                <a:path w="905" h="507" extrusionOk="0">
                  <a:moveTo>
                    <a:pt x="763" y="1"/>
                  </a:moveTo>
                  <a:lnTo>
                    <a:pt x="256" y="43"/>
                  </a:lnTo>
                  <a:cubicBezTo>
                    <a:pt x="228" y="159"/>
                    <a:pt x="0" y="323"/>
                    <a:pt x="246" y="465"/>
                  </a:cubicBezTo>
                  <a:cubicBezTo>
                    <a:pt x="257" y="464"/>
                    <a:pt x="268" y="464"/>
                    <a:pt x="278" y="464"/>
                  </a:cubicBezTo>
                  <a:cubicBezTo>
                    <a:pt x="398" y="464"/>
                    <a:pt x="481" y="506"/>
                    <a:pt x="578" y="506"/>
                  </a:cubicBezTo>
                  <a:cubicBezTo>
                    <a:pt x="618" y="506"/>
                    <a:pt x="660" y="499"/>
                    <a:pt x="708" y="479"/>
                  </a:cubicBezTo>
                  <a:cubicBezTo>
                    <a:pt x="815" y="292"/>
                    <a:pt x="905" y="186"/>
                    <a:pt x="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9"/>
            <p:cNvSpPr/>
            <p:nvPr/>
          </p:nvSpPr>
          <p:spPr>
            <a:xfrm>
              <a:off x="4205550" y="3753775"/>
              <a:ext cx="31150" cy="18300"/>
            </a:xfrm>
            <a:custGeom>
              <a:avLst/>
              <a:gdLst/>
              <a:ahLst/>
              <a:cxnLst/>
              <a:rect l="l" t="t" r="r" b="b"/>
              <a:pathLst>
                <a:path w="1246" h="732" extrusionOk="0">
                  <a:moveTo>
                    <a:pt x="624" y="0"/>
                  </a:moveTo>
                  <a:cubicBezTo>
                    <a:pt x="572" y="0"/>
                    <a:pt x="519" y="10"/>
                    <a:pt x="460" y="35"/>
                  </a:cubicBezTo>
                  <a:cubicBezTo>
                    <a:pt x="0" y="115"/>
                    <a:pt x="171" y="397"/>
                    <a:pt x="197" y="631"/>
                  </a:cubicBezTo>
                  <a:cubicBezTo>
                    <a:pt x="364" y="705"/>
                    <a:pt x="530" y="732"/>
                    <a:pt x="701" y="732"/>
                  </a:cubicBezTo>
                  <a:cubicBezTo>
                    <a:pt x="784" y="732"/>
                    <a:pt x="869" y="725"/>
                    <a:pt x="955" y="714"/>
                  </a:cubicBezTo>
                  <a:cubicBezTo>
                    <a:pt x="1151" y="560"/>
                    <a:pt x="1246" y="345"/>
                    <a:pt x="1149" y="139"/>
                  </a:cubicBezTo>
                  <a:cubicBezTo>
                    <a:pt x="922" y="98"/>
                    <a:pt x="784" y="0"/>
                    <a:pt x="6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9"/>
            <p:cNvSpPr/>
            <p:nvPr/>
          </p:nvSpPr>
          <p:spPr>
            <a:xfrm>
              <a:off x="4100875" y="3698375"/>
              <a:ext cx="63250" cy="41600"/>
            </a:xfrm>
            <a:custGeom>
              <a:avLst/>
              <a:gdLst/>
              <a:ahLst/>
              <a:cxnLst/>
              <a:rect l="l" t="t" r="r" b="b"/>
              <a:pathLst>
                <a:path w="2530" h="1664" extrusionOk="0">
                  <a:moveTo>
                    <a:pt x="1092" y="44"/>
                  </a:moveTo>
                  <a:cubicBezTo>
                    <a:pt x="254" y="176"/>
                    <a:pt x="0" y="799"/>
                    <a:pt x="230" y="1213"/>
                  </a:cubicBezTo>
                  <a:cubicBezTo>
                    <a:pt x="554" y="1391"/>
                    <a:pt x="1225" y="1337"/>
                    <a:pt x="1165" y="1663"/>
                  </a:cubicBezTo>
                  <a:cubicBezTo>
                    <a:pt x="1424" y="1623"/>
                    <a:pt x="1714" y="1386"/>
                    <a:pt x="2066" y="1386"/>
                  </a:cubicBezTo>
                  <a:cubicBezTo>
                    <a:pt x="2110" y="1386"/>
                    <a:pt x="2156" y="1390"/>
                    <a:pt x="2203" y="1398"/>
                  </a:cubicBezTo>
                  <a:cubicBezTo>
                    <a:pt x="2217" y="1221"/>
                    <a:pt x="2233" y="1045"/>
                    <a:pt x="2487" y="910"/>
                  </a:cubicBezTo>
                  <a:cubicBezTo>
                    <a:pt x="2293" y="816"/>
                    <a:pt x="2390" y="674"/>
                    <a:pt x="2394" y="534"/>
                  </a:cubicBezTo>
                  <a:cubicBezTo>
                    <a:pt x="2529" y="1"/>
                    <a:pt x="1575" y="224"/>
                    <a:pt x="1092" y="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9"/>
            <p:cNvSpPr/>
            <p:nvPr/>
          </p:nvSpPr>
          <p:spPr>
            <a:xfrm>
              <a:off x="3970025" y="3595650"/>
              <a:ext cx="67050" cy="46075"/>
            </a:xfrm>
            <a:custGeom>
              <a:avLst/>
              <a:gdLst/>
              <a:ahLst/>
              <a:cxnLst/>
              <a:rect l="l" t="t" r="r" b="b"/>
              <a:pathLst>
                <a:path w="2682" h="1843" extrusionOk="0">
                  <a:moveTo>
                    <a:pt x="751" y="1"/>
                  </a:moveTo>
                  <a:cubicBezTo>
                    <a:pt x="721" y="1"/>
                    <a:pt x="691" y="2"/>
                    <a:pt x="659" y="4"/>
                  </a:cubicBezTo>
                  <a:cubicBezTo>
                    <a:pt x="202" y="153"/>
                    <a:pt x="1" y="442"/>
                    <a:pt x="136" y="728"/>
                  </a:cubicBezTo>
                  <a:cubicBezTo>
                    <a:pt x="851" y="856"/>
                    <a:pt x="311" y="1278"/>
                    <a:pt x="384" y="1529"/>
                  </a:cubicBezTo>
                  <a:cubicBezTo>
                    <a:pt x="400" y="1527"/>
                    <a:pt x="416" y="1526"/>
                    <a:pt x="433" y="1526"/>
                  </a:cubicBezTo>
                  <a:cubicBezTo>
                    <a:pt x="772" y="1526"/>
                    <a:pt x="1409" y="1843"/>
                    <a:pt x="2001" y="1843"/>
                  </a:cubicBezTo>
                  <a:cubicBezTo>
                    <a:pt x="2048" y="1843"/>
                    <a:pt x="2095" y="1841"/>
                    <a:pt x="2142" y="1837"/>
                  </a:cubicBezTo>
                  <a:lnTo>
                    <a:pt x="2591" y="1280"/>
                  </a:lnTo>
                  <a:cubicBezTo>
                    <a:pt x="2355" y="1053"/>
                    <a:pt x="2390" y="885"/>
                    <a:pt x="2681" y="797"/>
                  </a:cubicBezTo>
                  <a:lnTo>
                    <a:pt x="2681" y="797"/>
                  </a:lnTo>
                  <a:cubicBezTo>
                    <a:pt x="2587" y="817"/>
                    <a:pt x="2502" y="826"/>
                    <a:pt x="2424" y="826"/>
                  </a:cubicBezTo>
                  <a:cubicBezTo>
                    <a:pt x="1687" y="826"/>
                    <a:pt x="1650" y="1"/>
                    <a:pt x="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9"/>
            <p:cNvSpPr/>
            <p:nvPr/>
          </p:nvSpPr>
          <p:spPr>
            <a:xfrm>
              <a:off x="4173050" y="3766625"/>
              <a:ext cx="35950" cy="21075"/>
            </a:xfrm>
            <a:custGeom>
              <a:avLst/>
              <a:gdLst/>
              <a:ahLst/>
              <a:cxnLst/>
              <a:rect l="l" t="t" r="r" b="b"/>
              <a:pathLst>
                <a:path w="1438" h="843" extrusionOk="0">
                  <a:moveTo>
                    <a:pt x="805" y="0"/>
                  </a:moveTo>
                  <a:cubicBezTo>
                    <a:pt x="473" y="0"/>
                    <a:pt x="224" y="206"/>
                    <a:pt x="0" y="319"/>
                  </a:cubicBezTo>
                  <a:cubicBezTo>
                    <a:pt x="133" y="511"/>
                    <a:pt x="365" y="662"/>
                    <a:pt x="436" y="842"/>
                  </a:cubicBezTo>
                  <a:cubicBezTo>
                    <a:pt x="694" y="814"/>
                    <a:pt x="1002" y="731"/>
                    <a:pt x="1227" y="608"/>
                  </a:cubicBezTo>
                  <a:cubicBezTo>
                    <a:pt x="1438" y="421"/>
                    <a:pt x="1284" y="96"/>
                    <a:pt x="964" y="16"/>
                  </a:cubicBezTo>
                  <a:cubicBezTo>
                    <a:pt x="909" y="5"/>
                    <a:pt x="856" y="0"/>
                    <a:pt x="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9"/>
            <p:cNvSpPr/>
            <p:nvPr/>
          </p:nvSpPr>
          <p:spPr>
            <a:xfrm>
              <a:off x="4162450" y="3791325"/>
              <a:ext cx="31575" cy="24725"/>
            </a:xfrm>
            <a:custGeom>
              <a:avLst/>
              <a:gdLst/>
              <a:ahLst/>
              <a:cxnLst/>
              <a:rect l="l" t="t" r="r" b="b"/>
              <a:pathLst>
                <a:path w="1263" h="989" extrusionOk="0">
                  <a:moveTo>
                    <a:pt x="564" y="1"/>
                  </a:moveTo>
                  <a:cubicBezTo>
                    <a:pt x="329" y="55"/>
                    <a:pt x="175" y="145"/>
                    <a:pt x="102" y="273"/>
                  </a:cubicBezTo>
                  <a:cubicBezTo>
                    <a:pt x="301" y="543"/>
                    <a:pt x="0" y="894"/>
                    <a:pt x="595" y="988"/>
                  </a:cubicBezTo>
                  <a:cubicBezTo>
                    <a:pt x="720" y="702"/>
                    <a:pt x="1262" y="673"/>
                    <a:pt x="1243" y="332"/>
                  </a:cubicBezTo>
                  <a:cubicBezTo>
                    <a:pt x="1092" y="112"/>
                    <a:pt x="872" y="25"/>
                    <a:pt x="5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9"/>
            <p:cNvSpPr/>
            <p:nvPr/>
          </p:nvSpPr>
          <p:spPr>
            <a:xfrm>
              <a:off x="4214725" y="3909825"/>
              <a:ext cx="27575" cy="17400"/>
            </a:xfrm>
            <a:custGeom>
              <a:avLst/>
              <a:gdLst/>
              <a:ahLst/>
              <a:cxnLst/>
              <a:rect l="l" t="t" r="r" b="b"/>
              <a:pathLst>
                <a:path w="1103" h="696" extrusionOk="0">
                  <a:moveTo>
                    <a:pt x="490" y="0"/>
                  </a:moveTo>
                  <a:cubicBezTo>
                    <a:pt x="423" y="0"/>
                    <a:pt x="351" y="12"/>
                    <a:pt x="277" y="37"/>
                  </a:cubicBezTo>
                  <a:cubicBezTo>
                    <a:pt x="43" y="154"/>
                    <a:pt x="0" y="341"/>
                    <a:pt x="88" y="521"/>
                  </a:cubicBezTo>
                  <a:cubicBezTo>
                    <a:pt x="247" y="565"/>
                    <a:pt x="403" y="695"/>
                    <a:pt x="566" y="695"/>
                  </a:cubicBezTo>
                  <a:cubicBezTo>
                    <a:pt x="638" y="695"/>
                    <a:pt x="711" y="670"/>
                    <a:pt x="786" y="601"/>
                  </a:cubicBezTo>
                  <a:cubicBezTo>
                    <a:pt x="1103" y="343"/>
                    <a:pt x="859" y="0"/>
                    <a:pt x="4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9"/>
            <p:cNvSpPr/>
            <p:nvPr/>
          </p:nvSpPr>
          <p:spPr>
            <a:xfrm>
              <a:off x="4040850" y="3821050"/>
              <a:ext cx="19500" cy="9425"/>
            </a:xfrm>
            <a:custGeom>
              <a:avLst/>
              <a:gdLst/>
              <a:ahLst/>
              <a:cxnLst/>
              <a:rect l="l" t="t" r="r" b="b"/>
              <a:pathLst>
                <a:path w="780" h="377" extrusionOk="0">
                  <a:moveTo>
                    <a:pt x="680" y="1"/>
                  </a:moveTo>
                  <a:lnTo>
                    <a:pt x="135" y="39"/>
                  </a:lnTo>
                  <a:cubicBezTo>
                    <a:pt x="1" y="189"/>
                    <a:pt x="281" y="376"/>
                    <a:pt x="487" y="376"/>
                  </a:cubicBezTo>
                  <a:cubicBezTo>
                    <a:pt x="525" y="376"/>
                    <a:pt x="560" y="370"/>
                    <a:pt x="590" y="356"/>
                  </a:cubicBezTo>
                  <a:cubicBezTo>
                    <a:pt x="779" y="264"/>
                    <a:pt x="665" y="136"/>
                    <a:pt x="6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9"/>
            <p:cNvSpPr/>
            <p:nvPr/>
          </p:nvSpPr>
          <p:spPr>
            <a:xfrm>
              <a:off x="4330175" y="4686075"/>
              <a:ext cx="5225" cy="2625"/>
            </a:xfrm>
            <a:custGeom>
              <a:avLst/>
              <a:gdLst/>
              <a:ahLst/>
              <a:cxnLst/>
              <a:rect l="l" t="t" r="r" b="b"/>
              <a:pathLst>
                <a:path w="209" h="105" extrusionOk="0">
                  <a:moveTo>
                    <a:pt x="159" y="1"/>
                  </a:moveTo>
                  <a:lnTo>
                    <a:pt x="0" y="69"/>
                  </a:lnTo>
                  <a:cubicBezTo>
                    <a:pt x="31" y="87"/>
                    <a:pt x="62" y="105"/>
                    <a:pt x="89" y="105"/>
                  </a:cubicBezTo>
                  <a:cubicBezTo>
                    <a:pt x="105" y="105"/>
                    <a:pt x="120" y="98"/>
                    <a:pt x="133" y="81"/>
                  </a:cubicBezTo>
                  <a:cubicBezTo>
                    <a:pt x="126" y="43"/>
                    <a:pt x="208" y="29"/>
                    <a:pt x="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9"/>
            <p:cNvSpPr/>
            <p:nvPr/>
          </p:nvSpPr>
          <p:spPr>
            <a:xfrm>
              <a:off x="3930075" y="4079075"/>
              <a:ext cx="164300" cy="119600"/>
            </a:xfrm>
            <a:custGeom>
              <a:avLst/>
              <a:gdLst/>
              <a:ahLst/>
              <a:cxnLst/>
              <a:rect l="l" t="t" r="r" b="b"/>
              <a:pathLst>
                <a:path w="6572" h="4784" extrusionOk="0">
                  <a:moveTo>
                    <a:pt x="1329" y="0"/>
                  </a:moveTo>
                  <a:lnTo>
                    <a:pt x="1582" y="443"/>
                  </a:lnTo>
                  <a:cubicBezTo>
                    <a:pt x="1529" y="584"/>
                    <a:pt x="1389" y="627"/>
                    <a:pt x="1228" y="627"/>
                  </a:cubicBezTo>
                  <a:cubicBezTo>
                    <a:pt x="979" y="627"/>
                    <a:pt x="681" y="526"/>
                    <a:pt x="577" y="526"/>
                  </a:cubicBezTo>
                  <a:cubicBezTo>
                    <a:pt x="564" y="526"/>
                    <a:pt x="554" y="527"/>
                    <a:pt x="547" y="531"/>
                  </a:cubicBezTo>
                  <a:cubicBezTo>
                    <a:pt x="562" y="625"/>
                    <a:pt x="917" y="758"/>
                    <a:pt x="801" y="907"/>
                  </a:cubicBezTo>
                  <a:cubicBezTo>
                    <a:pt x="502" y="1092"/>
                    <a:pt x="0" y="1336"/>
                    <a:pt x="171" y="1795"/>
                  </a:cubicBezTo>
                  <a:lnTo>
                    <a:pt x="386" y="1824"/>
                  </a:lnTo>
                  <a:cubicBezTo>
                    <a:pt x="287" y="2231"/>
                    <a:pt x="389" y="2804"/>
                    <a:pt x="76" y="3048"/>
                  </a:cubicBezTo>
                  <a:cubicBezTo>
                    <a:pt x="106" y="3054"/>
                    <a:pt x="130" y="3057"/>
                    <a:pt x="149" y="3057"/>
                  </a:cubicBezTo>
                  <a:cubicBezTo>
                    <a:pt x="285" y="3057"/>
                    <a:pt x="157" y="2910"/>
                    <a:pt x="284" y="2910"/>
                  </a:cubicBezTo>
                  <a:cubicBezTo>
                    <a:pt x="295" y="2910"/>
                    <a:pt x="308" y="2911"/>
                    <a:pt x="322" y="2913"/>
                  </a:cubicBezTo>
                  <a:cubicBezTo>
                    <a:pt x="668" y="3119"/>
                    <a:pt x="1246" y="3784"/>
                    <a:pt x="1710" y="4241"/>
                  </a:cubicBezTo>
                  <a:cubicBezTo>
                    <a:pt x="1741" y="4238"/>
                    <a:pt x="1772" y="4237"/>
                    <a:pt x="1803" y="4237"/>
                  </a:cubicBezTo>
                  <a:cubicBezTo>
                    <a:pt x="2355" y="4237"/>
                    <a:pt x="2995" y="4705"/>
                    <a:pt x="3264" y="4784"/>
                  </a:cubicBezTo>
                  <a:cubicBezTo>
                    <a:pt x="3181" y="4699"/>
                    <a:pt x="3143" y="4537"/>
                    <a:pt x="3223" y="4457"/>
                  </a:cubicBezTo>
                  <a:cubicBezTo>
                    <a:pt x="3317" y="4298"/>
                    <a:pt x="3478" y="4231"/>
                    <a:pt x="3642" y="4231"/>
                  </a:cubicBezTo>
                  <a:cubicBezTo>
                    <a:pt x="3788" y="4231"/>
                    <a:pt x="3936" y="4285"/>
                    <a:pt x="4040" y="4376"/>
                  </a:cubicBezTo>
                  <a:cubicBezTo>
                    <a:pt x="4227" y="3773"/>
                    <a:pt x="5293" y="3768"/>
                    <a:pt x="5049" y="2970"/>
                  </a:cubicBezTo>
                  <a:cubicBezTo>
                    <a:pt x="5069" y="2777"/>
                    <a:pt x="5184" y="2710"/>
                    <a:pt x="5347" y="2710"/>
                  </a:cubicBezTo>
                  <a:cubicBezTo>
                    <a:pt x="5680" y="2710"/>
                    <a:pt x="6216" y="2986"/>
                    <a:pt x="6572" y="3024"/>
                  </a:cubicBezTo>
                  <a:cubicBezTo>
                    <a:pt x="6245" y="2721"/>
                    <a:pt x="5374" y="2802"/>
                    <a:pt x="5186" y="2297"/>
                  </a:cubicBezTo>
                  <a:lnTo>
                    <a:pt x="5449" y="2245"/>
                  </a:lnTo>
                  <a:cubicBezTo>
                    <a:pt x="5217" y="1888"/>
                    <a:pt x="5070" y="1547"/>
                    <a:pt x="4512" y="1362"/>
                  </a:cubicBezTo>
                  <a:lnTo>
                    <a:pt x="4957" y="1267"/>
                  </a:lnTo>
                  <a:cubicBezTo>
                    <a:pt x="4630" y="1203"/>
                    <a:pt x="3991" y="1165"/>
                    <a:pt x="4121" y="739"/>
                  </a:cubicBezTo>
                  <a:cubicBezTo>
                    <a:pt x="3721" y="258"/>
                    <a:pt x="2863" y="628"/>
                    <a:pt x="2463" y="211"/>
                  </a:cubicBezTo>
                  <a:cubicBezTo>
                    <a:pt x="2354" y="232"/>
                    <a:pt x="2224" y="355"/>
                    <a:pt x="2037" y="457"/>
                  </a:cubicBezTo>
                  <a:cubicBezTo>
                    <a:pt x="2012" y="460"/>
                    <a:pt x="1989" y="461"/>
                    <a:pt x="1967" y="461"/>
                  </a:cubicBezTo>
                  <a:cubicBezTo>
                    <a:pt x="1614" y="461"/>
                    <a:pt x="1596" y="136"/>
                    <a:pt x="13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9"/>
            <p:cNvSpPr/>
            <p:nvPr/>
          </p:nvSpPr>
          <p:spPr>
            <a:xfrm>
              <a:off x="4076300" y="4138150"/>
              <a:ext cx="10450" cy="2775"/>
            </a:xfrm>
            <a:custGeom>
              <a:avLst/>
              <a:gdLst/>
              <a:ahLst/>
              <a:cxnLst/>
              <a:rect l="l" t="t" r="r" b="b"/>
              <a:pathLst>
                <a:path w="418" h="111" extrusionOk="0">
                  <a:moveTo>
                    <a:pt x="1" y="1"/>
                  </a:moveTo>
                  <a:lnTo>
                    <a:pt x="15" y="34"/>
                  </a:lnTo>
                  <a:cubicBezTo>
                    <a:pt x="111" y="37"/>
                    <a:pt x="244" y="110"/>
                    <a:pt x="339" y="110"/>
                  </a:cubicBezTo>
                  <a:cubicBezTo>
                    <a:pt x="370" y="110"/>
                    <a:pt x="397" y="102"/>
                    <a:pt x="417" y="81"/>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9"/>
            <p:cNvSpPr/>
            <p:nvPr/>
          </p:nvSpPr>
          <p:spPr>
            <a:xfrm>
              <a:off x="4027050" y="4088375"/>
              <a:ext cx="5525" cy="2675"/>
            </a:xfrm>
            <a:custGeom>
              <a:avLst/>
              <a:gdLst/>
              <a:ahLst/>
              <a:cxnLst/>
              <a:rect l="l" t="t" r="r" b="b"/>
              <a:pathLst>
                <a:path w="221" h="107" extrusionOk="0">
                  <a:moveTo>
                    <a:pt x="120" y="0"/>
                  </a:moveTo>
                  <a:cubicBezTo>
                    <a:pt x="85" y="0"/>
                    <a:pt x="42" y="8"/>
                    <a:pt x="0" y="16"/>
                  </a:cubicBezTo>
                  <a:cubicBezTo>
                    <a:pt x="52" y="106"/>
                    <a:pt x="164" y="85"/>
                    <a:pt x="216" y="106"/>
                  </a:cubicBezTo>
                  <a:cubicBezTo>
                    <a:pt x="220" y="23"/>
                    <a:pt x="179" y="0"/>
                    <a:pt x="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9"/>
            <p:cNvSpPr/>
            <p:nvPr/>
          </p:nvSpPr>
          <p:spPr>
            <a:xfrm>
              <a:off x="3794325" y="3650850"/>
              <a:ext cx="17325" cy="6750"/>
            </a:xfrm>
            <a:custGeom>
              <a:avLst/>
              <a:gdLst/>
              <a:ahLst/>
              <a:cxnLst/>
              <a:rect l="l" t="t" r="r" b="b"/>
              <a:pathLst>
                <a:path w="693" h="270" extrusionOk="0">
                  <a:moveTo>
                    <a:pt x="545" y="0"/>
                  </a:moveTo>
                  <a:cubicBezTo>
                    <a:pt x="467" y="81"/>
                    <a:pt x="0" y="95"/>
                    <a:pt x="391" y="266"/>
                  </a:cubicBezTo>
                  <a:cubicBezTo>
                    <a:pt x="415" y="268"/>
                    <a:pt x="437" y="269"/>
                    <a:pt x="458" y="269"/>
                  </a:cubicBezTo>
                  <a:cubicBezTo>
                    <a:pt x="692" y="269"/>
                    <a:pt x="691" y="116"/>
                    <a:pt x="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9"/>
            <p:cNvSpPr/>
            <p:nvPr/>
          </p:nvSpPr>
          <p:spPr>
            <a:xfrm>
              <a:off x="4002050" y="4083625"/>
              <a:ext cx="2825" cy="2800"/>
            </a:xfrm>
            <a:custGeom>
              <a:avLst/>
              <a:gdLst/>
              <a:ahLst/>
              <a:cxnLst/>
              <a:rect l="l" t="t" r="r" b="b"/>
              <a:pathLst>
                <a:path w="113" h="112" extrusionOk="0">
                  <a:moveTo>
                    <a:pt x="60" y="0"/>
                  </a:moveTo>
                  <a:lnTo>
                    <a:pt x="1" y="112"/>
                  </a:lnTo>
                  <a:lnTo>
                    <a:pt x="74" y="98"/>
                  </a:lnTo>
                  <a:cubicBezTo>
                    <a:pt x="96" y="62"/>
                    <a:pt x="112" y="24"/>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9"/>
            <p:cNvSpPr/>
            <p:nvPr/>
          </p:nvSpPr>
          <p:spPr>
            <a:xfrm>
              <a:off x="4029875" y="4197275"/>
              <a:ext cx="6500" cy="4425"/>
            </a:xfrm>
            <a:custGeom>
              <a:avLst/>
              <a:gdLst/>
              <a:ahLst/>
              <a:cxnLst/>
              <a:rect l="l" t="t" r="r" b="b"/>
              <a:pathLst>
                <a:path w="260" h="177" extrusionOk="0">
                  <a:moveTo>
                    <a:pt x="93" y="0"/>
                  </a:moveTo>
                  <a:cubicBezTo>
                    <a:pt x="0" y="0"/>
                    <a:pt x="147" y="114"/>
                    <a:pt x="141" y="177"/>
                  </a:cubicBezTo>
                  <a:cubicBezTo>
                    <a:pt x="164" y="136"/>
                    <a:pt x="259" y="84"/>
                    <a:pt x="141" y="6"/>
                  </a:cubicBezTo>
                  <a:cubicBezTo>
                    <a:pt x="120" y="2"/>
                    <a:pt x="105" y="0"/>
                    <a:pt x="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9"/>
            <p:cNvSpPr/>
            <p:nvPr/>
          </p:nvSpPr>
          <p:spPr>
            <a:xfrm>
              <a:off x="4016150" y="4232825"/>
              <a:ext cx="4750" cy="1950"/>
            </a:xfrm>
            <a:custGeom>
              <a:avLst/>
              <a:gdLst/>
              <a:ahLst/>
              <a:cxnLst/>
              <a:rect l="l" t="t" r="r" b="b"/>
              <a:pathLst>
                <a:path w="190" h="78" extrusionOk="0">
                  <a:moveTo>
                    <a:pt x="138" y="0"/>
                  </a:moveTo>
                  <a:lnTo>
                    <a:pt x="1" y="57"/>
                  </a:lnTo>
                  <a:cubicBezTo>
                    <a:pt x="8" y="72"/>
                    <a:pt x="30" y="77"/>
                    <a:pt x="56" y="77"/>
                  </a:cubicBezTo>
                  <a:cubicBezTo>
                    <a:pt x="81" y="77"/>
                    <a:pt x="109" y="72"/>
                    <a:pt x="128" y="69"/>
                  </a:cubicBezTo>
                  <a:cubicBezTo>
                    <a:pt x="152" y="31"/>
                    <a:pt x="190" y="24"/>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9"/>
            <p:cNvSpPr/>
            <p:nvPr/>
          </p:nvSpPr>
          <p:spPr>
            <a:xfrm>
              <a:off x="3965050" y="4194275"/>
              <a:ext cx="3400" cy="3700"/>
            </a:xfrm>
            <a:custGeom>
              <a:avLst/>
              <a:gdLst/>
              <a:ahLst/>
              <a:cxnLst/>
              <a:rect l="l" t="t" r="r" b="b"/>
              <a:pathLst>
                <a:path w="136" h="148" extrusionOk="0">
                  <a:moveTo>
                    <a:pt x="88" y="1"/>
                  </a:moveTo>
                  <a:lnTo>
                    <a:pt x="1" y="147"/>
                  </a:lnTo>
                  <a:lnTo>
                    <a:pt x="77" y="138"/>
                  </a:lnTo>
                  <a:cubicBezTo>
                    <a:pt x="136" y="95"/>
                    <a:pt x="119" y="64"/>
                    <a:pt x="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9"/>
            <p:cNvSpPr/>
            <p:nvPr/>
          </p:nvSpPr>
          <p:spPr>
            <a:xfrm>
              <a:off x="3865475" y="4204325"/>
              <a:ext cx="50125" cy="42900"/>
            </a:xfrm>
            <a:custGeom>
              <a:avLst/>
              <a:gdLst/>
              <a:ahLst/>
              <a:cxnLst/>
              <a:rect l="l" t="t" r="r" b="b"/>
              <a:pathLst>
                <a:path w="2005" h="1716" extrusionOk="0">
                  <a:moveTo>
                    <a:pt x="760" y="1"/>
                  </a:moveTo>
                  <a:cubicBezTo>
                    <a:pt x="726" y="1"/>
                    <a:pt x="688" y="3"/>
                    <a:pt x="647" y="8"/>
                  </a:cubicBezTo>
                  <a:cubicBezTo>
                    <a:pt x="1" y="117"/>
                    <a:pt x="55" y="726"/>
                    <a:pt x="1" y="1221"/>
                  </a:cubicBezTo>
                  <a:lnTo>
                    <a:pt x="190" y="1038"/>
                  </a:lnTo>
                  <a:cubicBezTo>
                    <a:pt x="377" y="1114"/>
                    <a:pt x="744" y="1500"/>
                    <a:pt x="564" y="1716"/>
                  </a:cubicBezTo>
                  <a:cubicBezTo>
                    <a:pt x="910" y="1711"/>
                    <a:pt x="460" y="1564"/>
                    <a:pt x="699" y="1405"/>
                  </a:cubicBezTo>
                  <a:cubicBezTo>
                    <a:pt x="741" y="1362"/>
                    <a:pt x="790" y="1345"/>
                    <a:pt x="841" y="1345"/>
                  </a:cubicBezTo>
                  <a:cubicBezTo>
                    <a:pt x="1010" y="1345"/>
                    <a:pt x="1203" y="1541"/>
                    <a:pt x="1242" y="1630"/>
                  </a:cubicBezTo>
                  <a:cubicBezTo>
                    <a:pt x="1234" y="1249"/>
                    <a:pt x="2004" y="1202"/>
                    <a:pt x="1649" y="835"/>
                  </a:cubicBezTo>
                  <a:cubicBezTo>
                    <a:pt x="1895" y="768"/>
                    <a:pt x="1282" y="451"/>
                    <a:pt x="1687" y="401"/>
                  </a:cubicBezTo>
                  <a:cubicBezTo>
                    <a:pt x="1204" y="371"/>
                    <a:pt x="1197" y="1"/>
                    <a:pt x="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9"/>
            <p:cNvSpPr/>
            <p:nvPr/>
          </p:nvSpPr>
          <p:spPr>
            <a:xfrm>
              <a:off x="3896500" y="4245075"/>
              <a:ext cx="250" cy="1100"/>
            </a:xfrm>
            <a:custGeom>
              <a:avLst/>
              <a:gdLst/>
              <a:ahLst/>
              <a:cxnLst/>
              <a:rect l="l" t="t" r="r" b="b"/>
              <a:pathLst>
                <a:path w="10" h="44" extrusionOk="0">
                  <a:moveTo>
                    <a:pt x="1" y="0"/>
                  </a:moveTo>
                  <a:cubicBezTo>
                    <a:pt x="1" y="15"/>
                    <a:pt x="1" y="29"/>
                    <a:pt x="3" y="43"/>
                  </a:cubicBezTo>
                  <a:cubicBezTo>
                    <a:pt x="10" y="36"/>
                    <a:pt x="10" y="2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9"/>
            <p:cNvSpPr/>
            <p:nvPr/>
          </p:nvSpPr>
          <p:spPr>
            <a:xfrm>
              <a:off x="3810000" y="4060225"/>
              <a:ext cx="11525" cy="8150"/>
            </a:xfrm>
            <a:custGeom>
              <a:avLst/>
              <a:gdLst/>
              <a:ahLst/>
              <a:cxnLst/>
              <a:rect l="l" t="t" r="r" b="b"/>
              <a:pathLst>
                <a:path w="461" h="326" extrusionOk="0">
                  <a:moveTo>
                    <a:pt x="184" y="1"/>
                  </a:moveTo>
                  <a:cubicBezTo>
                    <a:pt x="98" y="1"/>
                    <a:pt x="18" y="46"/>
                    <a:pt x="1" y="148"/>
                  </a:cubicBezTo>
                  <a:cubicBezTo>
                    <a:pt x="35" y="251"/>
                    <a:pt x="183" y="326"/>
                    <a:pt x="300" y="326"/>
                  </a:cubicBezTo>
                  <a:cubicBezTo>
                    <a:pt x="350" y="326"/>
                    <a:pt x="394" y="312"/>
                    <a:pt x="422" y="280"/>
                  </a:cubicBezTo>
                  <a:cubicBezTo>
                    <a:pt x="461" y="106"/>
                    <a:pt x="315"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9"/>
            <p:cNvSpPr/>
            <p:nvPr/>
          </p:nvSpPr>
          <p:spPr>
            <a:xfrm>
              <a:off x="3912425" y="4287700"/>
              <a:ext cx="10925" cy="7875"/>
            </a:xfrm>
            <a:custGeom>
              <a:avLst/>
              <a:gdLst/>
              <a:ahLst/>
              <a:cxnLst/>
              <a:rect l="l" t="t" r="r" b="b"/>
              <a:pathLst>
                <a:path w="437" h="315" extrusionOk="0">
                  <a:moveTo>
                    <a:pt x="211" y="1"/>
                  </a:moveTo>
                  <a:cubicBezTo>
                    <a:pt x="90" y="1"/>
                    <a:pt x="0" y="63"/>
                    <a:pt x="34" y="216"/>
                  </a:cubicBezTo>
                  <a:cubicBezTo>
                    <a:pt x="96" y="290"/>
                    <a:pt x="158" y="315"/>
                    <a:pt x="216" y="315"/>
                  </a:cubicBezTo>
                  <a:cubicBezTo>
                    <a:pt x="301" y="315"/>
                    <a:pt x="377" y="263"/>
                    <a:pt x="436" y="237"/>
                  </a:cubicBezTo>
                  <a:cubicBezTo>
                    <a:pt x="372" y="176"/>
                    <a:pt x="382" y="109"/>
                    <a:pt x="396" y="41"/>
                  </a:cubicBezTo>
                  <a:cubicBezTo>
                    <a:pt x="334" y="15"/>
                    <a:pt x="269" y="1"/>
                    <a:pt x="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9"/>
            <p:cNvSpPr/>
            <p:nvPr/>
          </p:nvSpPr>
          <p:spPr>
            <a:xfrm>
              <a:off x="3712500" y="4347625"/>
              <a:ext cx="4575" cy="5625"/>
            </a:xfrm>
            <a:custGeom>
              <a:avLst/>
              <a:gdLst/>
              <a:ahLst/>
              <a:cxnLst/>
              <a:rect l="l" t="t" r="r" b="b"/>
              <a:pathLst>
                <a:path w="183" h="225" extrusionOk="0">
                  <a:moveTo>
                    <a:pt x="0" y="0"/>
                  </a:moveTo>
                  <a:cubicBezTo>
                    <a:pt x="43" y="76"/>
                    <a:pt x="102" y="149"/>
                    <a:pt x="183" y="225"/>
                  </a:cubicBezTo>
                  <a:cubicBezTo>
                    <a:pt x="154" y="144"/>
                    <a:pt x="79" y="69"/>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9"/>
            <p:cNvSpPr/>
            <p:nvPr/>
          </p:nvSpPr>
          <p:spPr>
            <a:xfrm>
              <a:off x="3639375" y="4286150"/>
              <a:ext cx="80775" cy="65975"/>
            </a:xfrm>
            <a:custGeom>
              <a:avLst/>
              <a:gdLst/>
              <a:ahLst/>
              <a:cxnLst/>
              <a:rect l="l" t="t" r="r" b="b"/>
              <a:pathLst>
                <a:path w="3231" h="2639" extrusionOk="0">
                  <a:moveTo>
                    <a:pt x="718" y="1"/>
                  </a:moveTo>
                  <a:cubicBezTo>
                    <a:pt x="894" y="188"/>
                    <a:pt x="526" y="160"/>
                    <a:pt x="548" y="318"/>
                  </a:cubicBezTo>
                  <a:cubicBezTo>
                    <a:pt x="252" y="193"/>
                    <a:pt x="337" y="36"/>
                    <a:pt x="53" y="36"/>
                  </a:cubicBezTo>
                  <a:lnTo>
                    <a:pt x="171" y="67"/>
                  </a:lnTo>
                  <a:cubicBezTo>
                    <a:pt x="498" y="572"/>
                    <a:pt x="233" y="636"/>
                    <a:pt x="1" y="981"/>
                  </a:cubicBezTo>
                  <a:lnTo>
                    <a:pt x="131" y="951"/>
                  </a:lnTo>
                  <a:cubicBezTo>
                    <a:pt x="363" y="1206"/>
                    <a:pt x="401" y="1524"/>
                    <a:pt x="297" y="1744"/>
                  </a:cubicBezTo>
                  <a:cubicBezTo>
                    <a:pt x="941" y="2066"/>
                    <a:pt x="1197" y="2289"/>
                    <a:pt x="1673" y="2639"/>
                  </a:cubicBezTo>
                  <a:cubicBezTo>
                    <a:pt x="1817" y="2222"/>
                    <a:pt x="2554" y="2445"/>
                    <a:pt x="2736" y="2260"/>
                  </a:cubicBezTo>
                  <a:cubicBezTo>
                    <a:pt x="2764" y="2319"/>
                    <a:pt x="2845" y="2386"/>
                    <a:pt x="2925" y="2459"/>
                  </a:cubicBezTo>
                  <a:cubicBezTo>
                    <a:pt x="2663" y="2002"/>
                    <a:pt x="3018" y="1564"/>
                    <a:pt x="2684" y="1244"/>
                  </a:cubicBezTo>
                  <a:cubicBezTo>
                    <a:pt x="3231" y="939"/>
                    <a:pt x="1666" y="529"/>
                    <a:pt x="2016" y="13"/>
                  </a:cubicBezTo>
                  <a:lnTo>
                    <a:pt x="2016" y="13"/>
                  </a:lnTo>
                  <a:cubicBezTo>
                    <a:pt x="1892" y="80"/>
                    <a:pt x="1752" y="103"/>
                    <a:pt x="1603" y="103"/>
                  </a:cubicBezTo>
                  <a:cubicBezTo>
                    <a:pt x="1320" y="103"/>
                    <a:pt x="1006" y="20"/>
                    <a:pt x="7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9"/>
            <p:cNvSpPr/>
            <p:nvPr/>
          </p:nvSpPr>
          <p:spPr>
            <a:xfrm>
              <a:off x="3669700" y="4256800"/>
              <a:ext cx="12500" cy="7325"/>
            </a:xfrm>
            <a:custGeom>
              <a:avLst/>
              <a:gdLst/>
              <a:ahLst/>
              <a:cxnLst/>
              <a:rect l="l" t="t" r="r" b="b"/>
              <a:pathLst>
                <a:path w="500" h="293" extrusionOk="0">
                  <a:moveTo>
                    <a:pt x="171" y="0"/>
                  </a:moveTo>
                  <a:cubicBezTo>
                    <a:pt x="170" y="0"/>
                    <a:pt x="168" y="0"/>
                    <a:pt x="166" y="0"/>
                  </a:cubicBezTo>
                  <a:lnTo>
                    <a:pt x="166" y="3"/>
                  </a:lnTo>
                  <a:cubicBezTo>
                    <a:pt x="0" y="36"/>
                    <a:pt x="97" y="190"/>
                    <a:pt x="204" y="282"/>
                  </a:cubicBezTo>
                  <a:cubicBezTo>
                    <a:pt x="234" y="289"/>
                    <a:pt x="264" y="292"/>
                    <a:pt x="293" y="292"/>
                  </a:cubicBezTo>
                  <a:cubicBezTo>
                    <a:pt x="384" y="292"/>
                    <a:pt x="466" y="262"/>
                    <a:pt x="500" y="213"/>
                  </a:cubicBezTo>
                  <a:cubicBezTo>
                    <a:pt x="453" y="90"/>
                    <a:pt x="312" y="0"/>
                    <a:pt x="1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9"/>
            <p:cNvSpPr/>
            <p:nvPr/>
          </p:nvSpPr>
          <p:spPr>
            <a:xfrm>
              <a:off x="3680950" y="4356200"/>
              <a:ext cx="3500" cy="3150"/>
            </a:xfrm>
            <a:custGeom>
              <a:avLst/>
              <a:gdLst/>
              <a:ahLst/>
              <a:cxnLst/>
              <a:rect l="l" t="t" r="r" b="b"/>
              <a:pathLst>
                <a:path w="140" h="126" extrusionOk="0">
                  <a:moveTo>
                    <a:pt x="100" y="0"/>
                  </a:moveTo>
                  <a:lnTo>
                    <a:pt x="0" y="31"/>
                  </a:lnTo>
                  <a:lnTo>
                    <a:pt x="140" y="126"/>
                  </a:lnTo>
                  <a:lnTo>
                    <a:pt x="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9"/>
            <p:cNvSpPr/>
            <p:nvPr/>
          </p:nvSpPr>
          <p:spPr>
            <a:xfrm>
              <a:off x="3630275" y="4316175"/>
              <a:ext cx="2150" cy="1575"/>
            </a:xfrm>
            <a:custGeom>
              <a:avLst/>
              <a:gdLst/>
              <a:ahLst/>
              <a:cxnLst/>
              <a:rect l="l" t="t" r="r" b="b"/>
              <a:pathLst>
                <a:path w="86" h="63" extrusionOk="0">
                  <a:moveTo>
                    <a:pt x="85" y="1"/>
                  </a:moveTo>
                  <a:lnTo>
                    <a:pt x="0" y="62"/>
                  </a:lnTo>
                  <a:lnTo>
                    <a:pt x="71" y="62"/>
                  </a:lnTo>
                  <a:lnTo>
                    <a:pt x="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9"/>
            <p:cNvSpPr/>
            <p:nvPr/>
          </p:nvSpPr>
          <p:spPr>
            <a:xfrm>
              <a:off x="3609375" y="4353825"/>
              <a:ext cx="1200" cy="925"/>
            </a:xfrm>
            <a:custGeom>
              <a:avLst/>
              <a:gdLst/>
              <a:ahLst/>
              <a:cxnLst/>
              <a:rect l="l" t="t" r="r" b="b"/>
              <a:pathLst>
                <a:path w="48" h="37" extrusionOk="0">
                  <a:moveTo>
                    <a:pt x="0" y="1"/>
                  </a:moveTo>
                  <a:lnTo>
                    <a:pt x="0" y="1"/>
                  </a:lnTo>
                  <a:cubicBezTo>
                    <a:pt x="17" y="10"/>
                    <a:pt x="33" y="24"/>
                    <a:pt x="47" y="36"/>
                  </a:cubicBezTo>
                  <a:cubicBezTo>
                    <a:pt x="33" y="20"/>
                    <a:pt x="19" y="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9"/>
            <p:cNvSpPr/>
            <p:nvPr/>
          </p:nvSpPr>
          <p:spPr>
            <a:xfrm>
              <a:off x="3610550" y="4354725"/>
              <a:ext cx="7550" cy="7525"/>
            </a:xfrm>
            <a:custGeom>
              <a:avLst/>
              <a:gdLst/>
              <a:ahLst/>
              <a:cxnLst/>
              <a:rect l="l" t="t" r="r" b="b"/>
              <a:pathLst>
                <a:path w="302" h="301" extrusionOk="0">
                  <a:moveTo>
                    <a:pt x="0" y="0"/>
                  </a:moveTo>
                  <a:lnTo>
                    <a:pt x="0" y="0"/>
                  </a:lnTo>
                  <a:cubicBezTo>
                    <a:pt x="76" y="86"/>
                    <a:pt x="126" y="300"/>
                    <a:pt x="259" y="300"/>
                  </a:cubicBezTo>
                  <a:cubicBezTo>
                    <a:pt x="272" y="300"/>
                    <a:pt x="286" y="298"/>
                    <a:pt x="301" y="294"/>
                  </a:cubicBezTo>
                  <a:cubicBezTo>
                    <a:pt x="183" y="209"/>
                    <a:pt x="102" y="7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9"/>
            <p:cNvSpPr/>
            <p:nvPr/>
          </p:nvSpPr>
          <p:spPr>
            <a:xfrm>
              <a:off x="3470775" y="4276925"/>
              <a:ext cx="135425" cy="118300"/>
            </a:xfrm>
            <a:custGeom>
              <a:avLst/>
              <a:gdLst/>
              <a:ahLst/>
              <a:cxnLst/>
              <a:rect l="l" t="t" r="r" b="b"/>
              <a:pathLst>
                <a:path w="5417" h="4732" extrusionOk="0">
                  <a:moveTo>
                    <a:pt x="2049" y="0"/>
                  </a:moveTo>
                  <a:cubicBezTo>
                    <a:pt x="1912" y="0"/>
                    <a:pt x="1780" y="21"/>
                    <a:pt x="1653" y="71"/>
                  </a:cubicBezTo>
                  <a:lnTo>
                    <a:pt x="1698" y="105"/>
                  </a:lnTo>
                  <a:cubicBezTo>
                    <a:pt x="1352" y="237"/>
                    <a:pt x="1269" y="534"/>
                    <a:pt x="892" y="534"/>
                  </a:cubicBezTo>
                  <a:cubicBezTo>
                    <a:pt x="815" y="534"/>
                    <a:pt x="726" y="521"/>
                    <a:pt x="621" y="493"/>
                  </a:cubicBezTo>
                  <a:lnTo>
                    <a:pt x="621" y="493"/>
                  </a:lnTo>
                  <a:cubicBezTo>
                    <a:pt x="957" y="1009"/>
                    <a:pt x="0" y="1149"/>
                    <a:pt x="464" y="1679"/>
                  </a:cubicBezTo>
                  <a:cubicBezTo>
                    <a:pt x="346" y="1717"/>
                    <a:pt x="327" y="1949"/>
                    <a:pt x="199" y="1997"/>
                  </a:cubicBezTo>
                  <a:lnTo>
                    <a:pt x="332" y="2009"/>
                  </a:lnTo>
                  <a:cubicBezTo>
                    <a:pt x="623" y="2527"/>
                    <a:pt x="1014" y="3055"/>
                    <a:pt x="914" y="3550"/>
                  </a:cubicBezTo>
                  <a:cubicBezTo>
                    <a:pt x="997" y="3508"/>
                    <a:pt x="1089" y="3481"/>
                    <a:pt x="1189" y="3481"/>
                  </a:cubicBezTo>
                  <a:cubicBezTo>
                    <a:pt x="1342" y="3481"/>
                    <a:pt x="1514" y="3543"/>
                    <a:pt x="1705" y="3709"/>
                  </a:cubicBezTo>
                  <a:cubicBezTo>
                    <a:pt x="1653" y="3768"/>
                    <a:pt x="1604" y="3827"/>
                    <a:pt x="1630" y="3924"/>
                  </a:cubicBezTo>
                  <a:cubicBezTo>
                    <a:pt x="1656" y="3932"/>
                    <a:pt x="1680" y="3935"/>
                    <a:pt x="1702" y="3935"/>
                  </a:cubicBezTo>
                  <a:cubicBezTo>
                    <a:pt x="1803" y="3935"/>
                    <a:pt x="1856" y="3861"/>
                    <a:pt x="1864" y="3785"/>
                  </a:cubicBezTo>
                  <a:cubicBezTo>
                    <a:pt x="2160" y="3868"/>
                    <a:pt x="2205" y="4157"/>
                    <a:pt x="2399" y="4360"/>
                  </a:cubicBezTo>
                  <a:lnTo>
                    <a:pt x="2293" y="4732"/>
                  </a:lnTo>
                  <a:cubicBezTo>
                    <a:pt x="2435" y="4616"/>
                    <a:pt x="2717" y="4382"/>
                    <a:pt x="2591" y="4055"/>
                  </a:cubicBezTo>
                  <a:lnTo>
                    <a:pt x="2591" y="4055"/>
                  </a:lnTo>
                  <a:cubicBezTo>
                    <a:pt x="2620" y="4057"/>
                    <a:pt x="2658" y="4057"/>
                    <a:pt x="2701" y="4057"/>
                  </a:cubicBezTo>
                  <a:cubicBezTo>
                    <a:pt x="2706" y="4057"/>
                    <a:pt x="2712" y="4057"/>
                    <a:pt x="2717" y="4057"/>
                  </a:cubicBezTo>
                  <a:cubicBezTo>
                    <a:pt x="2931" y="4057"/>
                    <a:pt x="3237" y="4060"/>
                    <a:pt x="3110" y="4310"/>
                  </a:cubicBezTo>
                  <a:cubicBezTo>
                    <a:pt x="3456" y="4286"/>
                    <a:pt x="3716" y="4086"/>
                    <a:pt x="4051" y="4086"/>
                  </a:cubicBezTo>
                  <a:cubicBezTo>
                    <a:pt x="4140" y="4086"/>
                    <a:pt x="4234" y="4100"/>
                    <a:pt x="4336" y="4135"/>
                  </a:cubicBezTo>
                  <a:cubicBezTo>
                    <a:pt x="4777" y="3771"/>
                    <a:pt x="4836" y="3150"/>
                    <a:pt x="5416" y="3010"/>
                  </a:cubicBezTo>
                  <a:cubicBezTo>
                    <a:pt x="5336" y="2755"/>
                    <a:pt x="4758" y="2264"/>
                    <a:pt x="5267" y="2215"/>
                  </a:cubicBezTo>
                  <a:cubicBezTo>
                    <a:pt x="5115" y="2179"/>
                    <a:pt x="4919" y="2110"/>
                    <a:pt x="4876" y="1983"/>
                  </a:cubicBezTo>
                  <a:cubicBezTo>
                    <a:pt x="4841" y="1829"/>
                    <a:pt x="4901" y="1801"/>
                    <a:pt x="4984" y="1801"/>
                  </a:cubicBezTo>
                  <a:cubicBezTo>
                    <a:pt x="5032" y="1801"/>
                    <a:pt x="5089" y="1811"/>
                    <a:pt x="5138" y="1811"/>
                  </a:cubicBezTo>
                  <a:cubicBezTo>
                    <a:pt x="5194" y="1811"/>
                    <a:pt x="5240" y="1798"/>
                    <a:pt x="5253" y="1741"/>
                  </a:cubicBezTo>
                  <a:lnTo>
                    <a:pt x="4765" y="1540"/>
                  </a:lnTo>
                  <a:cubicBezTo>
                    <a:pt x="4767" y="1038"/>
                    <a:pt x="4128" y="896"/>
                    <a:pt x="4114" y="460"/>
                  </a:cubicBezTo>
                  <a:cubicBezTo>
                    <a:pt x="4094" y="461"/>
                    <a:pt x="4073" y="461"/>
                    <a:pt x="4053" y="461"/>
                  </a:cubicBezTo>
                  <a:cubicBezTo>
                    <a:pt x="3419" y="461"/>
                    <a:pt x="2690" y="0"/>
                    <a:pt x="20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9"/>
            <p:cNvSpPr/>
            <p:nvPr/>
          </p:nvSpPr>
          <p:spPr>
            <a:xfrm>
              <a:off x="3472200" y="4326525"/>
              <a:ext cx="3575" cy="575"/>
            </a:xfrm>
            <a:custGeom>
              <a:avLst/>
              <a:gdLst/>
              <a:ahLst/>
              <a:cxnLst/>
              <a:rect l="l" t="t" r="r" b="b"/>
              <a:pathLst>
                <a:path w="143" h="23" extrusionOk="0">
                  <a:moveTo>
                    <a:pt x="0" y="1"/>
                  </a:moveTo>
                  <a:cubicBezTo>
                    <a:pt x="36" y="16"/>
                    <a:pt x="65" y="22"/>
                    <a:pt x="91" y="22"/>
                  </a:cubicBezTo>
                  <a:cubicBezTo>
                    <a:pt x="110" y="22"/>
                    <a:pt x="127" y="19"/>
                    <a:pt x="142" y="13"/>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9"/>
            <p:cNvSpPr/>
            <p:nvPr/>
          </p:nvSpPr>
          <p:spPr>
            <a:xfrm>
              <a:off x="3578700" y="4380300"/>
              <a:ext cx="3800" cy="1475"/>
            </a:xfrm>
            <a:custGeom>
              <a:avLst/>
              <a:gdLst/>
              <a:ahLst/>
              <a:cxnLst/>
              <a:rect l="l" t="t" r="r" b="b"/>
              <a:pathLst>
                <a:path w="152" h="59" extrusionOk="0">
                  <a:moveTo>
                    <a:pt x="19" y="0"/>
                  </a:moveTo>
                  <a:cubicBezTo>
                    <a:pt x="12" y="5"/>
                    <a:pt x="8" y="10"/>
                    <a:pt x="0" y="14"/>
                  </a:cubicBezTo>
                  <a:cubicBezTo>
                    <a:pt x="30" y="51"/>
                    <a:pt x="63" y="59"/>
                    <a:pt x="91" y="59"/>
                  </a:cubicBezTo>
                  <a:cubicBezTo>
                    <a:pt x="113" y="59"/>
                    <a:pt x="132" y="55"/>
                    <a:pt x="147" y="55"/>
                  </a:cubicBezTo>
                  <a:cubicBezTo>
                    <a:pt x="149" y="55"/>
                    <a:pt x="150" y="55"/>
                    <a:pt x="152" y="55"/>
                  </a:cubicBezTo>
                  <a:cubicBezTo>
                    <a:pt x="105" y="31"/>
                    <a:pt x="62" y="14"/>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9"/>
            <p:cNvSpPr/>
            <p:nvPr/>
          </p:nvSpPr>
          <p:spPr>
            <a:xfrm>
              <a:off x="3371775" y="3970200"/>
              <a:ext cx="7675" cy="1075"/>
            </a:xfrm>
            <a:custGeom>
              <a:avLst/>
              <a:gdLst/>
              <a:ahLst/>
              <a:cxnLst/>
              <a:rect l="l" t="t" r="r" b="b"/>
              <a:pathLst>
                <a:path w="307" h="43" extrusionOk="0">
                  <a:moveTo>
                    <a:pt x="1" y="0"/>
                  </a:moveTo>
                  <a:lnTo>
                    <a:pt x="17" y="26"/>
                  </a:lnTo>
                  <a:lnTo>
                    <a:pt x="306" y="43"/>
                  </a:lnTo>
                  <a:lnTo>
                    <a:pt x="306" y="43"/>
                  </a:lnTo>
                  <a:lnTo>
                    <a:pt x="292" y="17"/>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9"/>
            <p:cNvSpPr/>
            <p:nvPr/>
          </p:nvSpPr>
          <p:spPr>
            <a:xfrm>
              <a:off x="3400200" y="4016750"/>
              <a:ext cx="5600" cy="5800"/>
            </a:xfrm>
            <a:custGeom>
              <a:avLst/>
              <a:gdLst/>
              <a:ahLst/>
              <a:cxnLst/>
              <a:rect l="l" t="t" r="r" b="b"/>
              <a:pathLst>
                <a:path w="224" h="232" extrusionOk="0">
                  <a:moveTo>
                    <a:pt x="21" y="1"/>
                  </a:moveTo>
                  <a:cubicBezTo>
                    <a:pt x="14" y="1"/>
                    <a:pt x="7" y="1"/>
                    <a:pt x="1" y="2"/>
                  </a:cubicBezTo>
                  <a:cubicBezTo>
                    <a:pt x="17" y="85"/>
                    <a:pt x="112" y="198"/>
                    <a:pt x="192" y="232"/>
                  </a:cubicBezTo>
                  <a:cubicBezTo>
                    <a:pt x="224" y="180"/>
                    <a:pt x="156" y="1"/>
                    <a:pt x="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9"/>
            <p:cNvSpPr/>
            <p:nvPr/>
          </p:nvSpPr>
          <p:spPr>
            <a:xfrm>
              <a:off x="3522700" y="4401375"/>
              <a:ext cx="1975" cy="3400"/>
            </a:xfrm>
            <a:custGeom>
              <a:avLst/>
              <a:gdLst/>
              <a:ahLst/>
              <a:cxnLst/>
              <a:rect l="l" t="t" r="r" b="b"/>
              <a:pathLst>
                <a:path w="79" h="136" extrusionOk="0">
                  <a:moveTo>
                    <a:pt x="74" y="0"/>
                  </a:moveTo>
                  <a:cubicBezTo>
                    <a:pt x="33" y="33"/>
                    <a:pt x="14" y="83"/>
                    <a:pt x="0" y="135"/>
                  </a:cubicBezTo>
                  <a:cubicBezTo>
                    <a:pt x="45" y="100"/>
                    <a:pt x="78" y="59"/>
                    <a:pt x="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9"/>
            <p:cNvSpPr/>
            <p:nvPr/>
          </p:nvSpPr>
          <p:spPr>
            <a:xfrm>
              <a:off x="3515875" y="4404750"/>
              <a:ext cx="6850" cy="6425"/>
            </a:xfrm>
            <a:custGeom>
              <a:avLst/>
              <a:gdLst/>
              <a:ahLst/>
              <a:cxnLst/>
              <a:rect l="l" t="t" r="r" b="b"/>
              <a:pathLst>
                <a:path w="274" h="257" extrusionOk="0">
                  <a:moveTo>
                    <a:pt x="273" y="0"/>
                  </a:moveTo>
                  <a:cubicBezTo>
                    <a:pt x="169" y="76"/>
                    <a:pt x="1" y="121"/>
                    <a:pt x="34" y="256"/>
                  </a:cubicBezTo>
                  <a:cubicBezTo>
                    <a:pt x="43" y="257"/>
                    <a:pt x="52" y="257"/>
                    <a:pt x="60" y="257"/>
                  </a:cubicBezTo>
                  <a:cubicBezTo>
                    <a:pt x="236" y="257"/>
                    <a:pt x="239" y="120"/>
                    <a:pt x="2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9"/>
            <p:cNvSpPr/>
            <p:nvPr/>
          </p:nvSpPr>
          <p:spPr>
            <a:xfrm>
              <a:off x="3509975" y="4386150"/>
              <a:ext cx="2675" cy="2400"/>
            </a:xfrm>
            <a:custGeom>
              <a:avLst/>
              <a:gdLst/>
              <a:ahLst/>
              <a:cxnLst/>
              <a:rect l="l" t="t" r="r" b="b"/>
              <a:pathLst>
                <a:path w="107" h="96" extrusionOk="0">
                  <a:moveTo>
                    <a:pt x="81" y="1"/>
                  </a:moveTo>
                  <a:lnTo>
                    <a:pt x="0" y="88"/>
                  </a:lnTo>
                  <a:lnTo>
                    <a:pt x="107" y="95"/>
                  </a:lnTo>
                  <a:lnTo>
                    <a:pt x="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9"/>
            <p:cNvSpPr/>
            <p:nvPr/>
          </p:nvSpPr>
          <p:spPr>
            <a:xfrm>
              <a:off x="3515300" y="4463000"/>
              <a:ext cx="11500" cy="6650"/>
            </a:xfrm>
            <a:custGeom>
              <a:avLst/>
              <a:gdLst/>
              <a:ahLst/>
              <a:cxnLst/>
              <a:rect l="l" t="t" r="r" b="b"/>
              <a:pathLst>
                <a:path w="460" h="266" extrusionOk="0">
                  <a:moveTo>
                    <a:pt x="232" y="1"/>
                  </a:moveTo>
                  <a:lnTo>
                    <a:pt x="232" y="1"/>
                  </a:lnTo>
                  <a:cubicBezTo>
                    <a:pt x="107" y="55"/>
                    <a:pt x="0" y="207"/>
                    <a:pt x="291" y="266"/>
                  </a:cubicBezTo>
                  <a:cubicBezTo>
                    <a:pt x="460" y="247"/>
                    <a:pt x="320" y="72"/>
                    <a:pt x="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9"/>
            <p:cNvSpPr/>
            <p:nvPr/>
          </p:nvSpPr>
          <p:spPr>
            <a:xfrm>
              <a:off x="3507125" y="4422625"/>
              <a:ext cx="3050" cy="5350"/>
            </a:xfrm>
            <a:custGeom>
              <a:avLst/>
              <a:gdLst/>
              <a:ahLst/>
              <a:cxnLst/>
              <a:rect l="l" t="t" r="r" b="b"/>
              <a:pathLst>
                <a:path w="122" h="214" extrusionOk="0">
                  <a:moveTo>
                    <a:pt x="121" y="0"/>
                  </a:moveTo>
                  <a:lnTo>
                    <a:pt x="0" y="214"/>
                  </a:lnTo>
                  <a:lnTo>
                    <a:pt x="109" y="93"/>
                  </a:lnTo>
                  <a:lnTo>
                    <a:pt x="1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9"/>
            <p:cNvSpPr/>
            <p:nvPr/>
          </p:nvSpPr>
          <p:spPr>
            <a:xfrm>
              <a:off x="3351425" y="4333750"/>
              <a:ext cx="34825" cy="26675"/>
            </a:xfrm>
            <a:custGeom>
              <a:avLst/>
              <a:gdLst/>
              <a:ahLst/>
              <a:cxnLst/>
              <a:rect l="l" t="t" r="r" b="b"/>
              <a:pathLst>
                <a:path w="1393" h="1067" extrusionOk="0">
                  <a:moveTo>
                    <a:pt x="553" y="1"/>
                  </a:moveTo>
                  <a:cubicBezTo>
                    <a:pt x="247" y="1"/>
                    <a:pt x="102" y="298"/>
                    <a:pt x="0" y="377"/>
                  </a:cubicBezTo>
                  <a:cubicBezTo>
                    <a:pt x="289" y="392"/>
                    <a:pt x="213" y="718"/>
                    <a:pt x="412" y="870"/>
                  </a:cubicBezTo>
                  <a:cubicBezTo>
                    <a:pt x="584" y="961"/>
                    <a:pt x="776" y="1066"/>
                    <a:pt x="928" y="1066"/>
                  </a:cubicBezTo>
                  <a:cubicBezTo>
                    <a:pt x="1002" y="1066"/>
                    <a:pt x="1066" y="1041"/>
                    <a:pt x="1113" y="977"/>
                  </a:cubicBezTo>
                  <a:cubicBezTo>
                    <a:pt x="1393" y="801"/>
                    <a:pt x="1322" y="299"/>
                    <a:pt x="846" y="79"/>
                  </a:cubicBezTo>
                  <a:cubicBezTo>
                    <a:pt x="734" y="23"/>
                    <a:pt x="637" y="1"/>
                    <a:pt x="5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9"/>
            <p:cNvSpPr/>
            <p:nvPr/>
          </p:nvSpPr>
          <p:spPr>
            <a:xfrm>
              <a:off x="3319025" y="4388600"/>
              <a:ext cx="64575" cy="58450"/>
            </a:xfrm>
            <a:custGeom>
              <a:avLst/>
              <a:gdLst/>
              <a:ahLst/>
              <a:cxnLst/>
              <a:rect l="l" t="t" r="r" b="b"/>
              <a:pathLst>
                <a:path w="2583" h="2338" extrusionOk="0">
                  <a:moveTo>
                    <a:pt x="1029" y="1"/>
                  </a:moveTo>
                  <a:cubicBezTo>
                    <a:pt x="751" y="1"/>
                    <a:pt x="519" y="39"/>
                    <a:pt x="181" y="57"/>
                  </a:cubicBezTo>
                  <a:cubicBezTo>
                    <a:pt x="455" y="291"/>
                    <a:pt x="200" y="587"/>
                    <a:pt x="1" y="705"/>
                  </a:cubicBezTo>
                  <a:cubicBezTo>
                    <a:pt x="484" y="890"/>
                    <a:pt x="309" y="1293"/>
                    <a:pt x="363" y="1589"/>
                  </a:cubicBezTo>
                  <a:cubicBezTo>
                    <a:pt x="825" y="1989"/>
                    <a:pt x="1180" y="1991"/>
                    <a:pt x="1734" y="2337"/>
                  </a:cubicBezTo>
                  <a:cubicBezTo>
                    <a:pt x="1598" y="2189"/>
                    <a:pt x="1729" y="2030"/>
                    <a:pt x="1889" y="2030"/>
                  </a:cubicBezTo>
                  <a:cubicBezTo>
                    <a:pt x="1972" y="2030"/>
                    <a:pt x="2062" y="2073"/>
                    <a:pt x="2127" y="2181"/>
                  </a:cubicBezTo>
                  <a:cubicBezTo>
                    <a:pt x="2040" y="1565"/>
                    <a:pt x="2565" y="1584"/>
                    <a:pt x="2504" y="1134"/>
                  </a:cubicBezTo>
                  <a:cubicBezTo>
                    <a:pt x="2092" y="1037"/>
                    <a:pt x="2582" y="895"/>
                    <a:pt x="2217" y="713"/>
                  </a:cubicBezTo>
                  <a:cubicBezTo>
                    <a:pt x="2229" y="620"/>
                    <a:pt x="2338" y="668"/>
                    <a:pt x="2390" y="613"/>
                  </a:cubicBezTo>
                  <a:lnTo>
                    <a:pt x="2390" y="613"/>
                  </a:lnTo>
                  <a:cubicBezTo>
                    <a:pt x="2346" y="638"/>
                    <a:pt x="2303" y="649"/>
                    <a:pt x="2262" y="649"/>
                  </a:cubicBezTo>
                  <a:cubicBezTo>
                    <a:pt x="1983" y="649"/>
                    <a:pt x="1773" y="134"/>
                    <a:pt x="1585" y="50"/>
                  </a:cubicBezTo>
                  <a:cubicBezTo>
                    <a:pt x="1365" y="13"/>
                    <a:pt x="1190" y="1"/>
                    <a:pt x="10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9"/>
            <p:cNvSpPr/>
            <p:nvPr/>
          </p:nvSpPr>
          <p:spPr>
            <a:xfrm>
              <a:off x="3167175" y="3980800"/>
              <a:ext cx="37275" cy="27300"/>
            </a:xfrm>
            <a:custGeom>
              <a:avLst/>
              <a:gdLst/>
              <a:ahLst/>
              <a:cxnLst/>
              <a:rect l="l" t="t" r="r" b="b"/>
              <a:pathLst>
                <a:path w="1491" h="1092" extrusionOk="0">
                  <a:moveTo>
                    <a:pt x="367" y="0"/>
                  </a:moveTo>
                  <a:cubicBezTo>
                    <a:pt x="196" y="0"/>
                    <a:pt x="125" y="107"/>
                    <a:pt x="1" y="249"/>
                  </a:cubicBezTo>
                  <a:cubicBezTo>
                    <a:pt x="330" y="514"/>
                    <a:pt x="91" y="594"/>
                    <a:pt x="417" y="860"/>
                  </a:cubicBezTo>
                  <a:cubicBezTo>
                    <a:pt x="739" y="947"/>
                    <a:pt x="860" y="1018"/>
                    <a:pt x="1121" y="1092"/>
                  </a:cubicBezTo>
                  <a:cubicBezTo>
                    <a:pt x="1099" y="881"/>
                    <a:pt x="1490" y="871"/>
                    <a:pt x="1192" y="512"/>
                  </a:cubicBezTo>
                  <a:cubicBezTo>
                    <a:pt x="1043" y="386"/>
                    <a:pt x="955" y="218"/>
                    <a:pt x="758" y="107"/>
                  </a:cubicBezTo>
                  <a:cubicBezTo>
                    <a:pt x="582" y="32"/>
                    <a:pt x="459" y="0"/>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9"/>
            <p:cNvSpPr/>
            <p:nvPr/>
          </p:nvSpPr>
          <p:spPr>
            <a:xfrm>
              <a:off x="3351000" y="4452350"/>
              <a:ext cx="1750" cy="4175"/>
            </a:xfrm>
            <a:custGeom>
              <a:avLst/>
              <a:gdLst/>
              <a:ahLst/>
              <a:cxnLst/>
              <a:rect l="l" t="t" r="r" b="b"/>
              <a:pathLst>
                <a:path w="70" h="167" extrusionOk="0">
                  <a:moveTo>
                    <a:pt x="38" y="0"/>
                  </a:moveTo>
                  <a:lnTo>
                    <a:pt x="1" y="154"/>
                  </a:lnTo>
                  <a:lnTo>
                    <a:pt x="69" y="166"/>
                  </a:lnTo>
                  <a:lnTo>
                    <a:pt x="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9"/>
            <p:cNvSpPr/>
            <p:nvPr/>
          </p:nvSpPr>
          <p:spPr>
            <a:xfrm>
              <a:off x="3208375" y="4140975"/>
              <a:ext cx="28925" cy="25500"/>
            </a:xfrm>
            <a:custGeom>
              <a:avLst/>
              <a:gdLst/>
              <a:ahLst/>
              <a:cxnLst/>
              <a:rect l="l" t="t" r="r" b="b"/>
              <a:pathLst>
                <a:path w="1157" h="1020" extrusionOk="0">
                  <a:moveTo>
                    <a:pt x="513" y="1"/>
                  </a:moveTo>
                  <a:cubicBezTo>
                    <a:pt x="397" y="1"/>
                    <a:pt x="331" y="82"/>
                    <a:pt x="233" y="82"/>
                  </a:cubicBezTo>
                  <a:cubicBezTo>
                    <a:pt x="232" y="82"/>
                    <a:pt x="231" y="82"/>
                    <a:pt x="230" y="82"/>
                  </a:cubicBezTo>
                  <a:lnTo>
                    <a:pt x="230" y="82"/>
                  </a:lnTo>
                  <a:cubicBezTo>
                    <a:pt x="1" y="311"/>
                    <a:pt x="242" y="584"/>
                    <a:pt x="498" y="887"/>
                  </a:cubicBezTo>
                  <a:cubicBezTo>
                    <a:pt x="621" y="911"/>
                    <a:pt x="737" y="989"/>
                    <a:pt x="894" y="1019"/>
                  </a:cubicBezTo>
                  <a:cubicBezTo>
                    <a:pt x="1156" y="1017"/>
                    <a:pt x="1109" y="726"/>
                    <a:pt x="1145" y="510"/>
                  </a:cubicBezTo>
                  <a:cubicBezTo>
                    <a:pt x="1121" y="368"/>
                    <a:pt x="856" y="207"/>
                    <a:pt x="716" y="70"/>
                  </a:cubicBezTo>
                  <a:cubicBezTo>
                    <a:pt x="632" y="18"/>
                    <a:pt x="567" y="1"/>
                    <a:pt x="5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9"/>
            <p:cNvSpPr/>
            <p:nvPr/>
          </p:nvSpPr>
          <p:spPr>
            <a:xfrm>
              <a:off x="3209975" y="4234300"/>
              <a:ext cx="40225" cy="32400"/>
            </a:xfrm>
            <a:custGeom>
              <a:avLst/>
              <a:gdLst/>
              <a:ahLst/>
              <a:cxnLst/>
              <a:rect l="l" t="t" r="r" b="b"/>
              <a:pathLst>
                <a:path w="1609" h="1296" extrusionOk="0">
                  <a:moveTo>
                    <a:pt x="384" y="0"/>
                  </a:moveTo>
                  <a:lnTo>
                    <a:pt x="384" y="0"/>
                  </a:lnTo>
                  <a:cubicBezTo>
                    <a:pt x="661" y="436"/>
                    <a:pt x="1" y="694"/>
                    <a:pt x="635" y="1071"/>
                  </a:cubicBezTo>
                  <a:cubicBezTo>
                    <a:pt x="993" y="1296"/>
                    <a:pt x="1085" y="1199"/>
                    <a:pt x="1426" y="1241"/>
                  </a:cubicBezTo>
                  <a:cubicBezTo>
                    <a:pt x="1419" y="1007"/>
                    <a:pt x="1609" y="843"/>
                    <a:pt x="1429" y="545"/>
                  </a:cubicBezTo>
                  <a:lnTo>
                    <a:pt x="1429" y="545"/>
                  </a:lnTo>
                  <a:lnTo>
                    <a:pt x="1493" y="557"/>
                  </a:lnTo>
                  <a:cubicBezTo>
                    <a:pt x="1194" y="349"/>
                    <a:pt x="747" y="140"/>
                    <a:pt x="3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9"/>
            <p:cNvSpPr/>
            <p:nvPr/>
          </p:nvSpPr>
          <p:spPr>
            <a:xfrm>
              <a:off x="3309675" y="4665650"/>
              <a:ext cx="4300" cy="3150"/>
            </a:xfrm>
            <a:custGeom>
              <a:avLst/>
              <a:gdLst/>
              <a:ahLst/>
              <a:cxnLst/>
              <a:rect l="l" t="t" r="r" b="b"/>
              <a:pathLst>
                <a:path w="172" h="126" extrusionOk="0">
                  <a:moveTo>
                    <a:pt x="1" y="1"/>
                  </a:moveTo>
                  <a:cubicBezTo>
                    <a:pt x="1" y="36"/>
                    <a:pt x="36" y="76"/>
                    <a:pt x="72" y="121"/>
                  </a:cubicBezTo>
                  <a:cubicBezTo>
                    <a:pt x="82" y="124"/>
                    <a:pt x="93" y="126"/>
                    <a:pt x="103" y="126"/>
                  </a:cubicBezTo>
                  <a:cubicBezTo>
                    <a:pt x="127" y="126"/>
                    <a:pt x="150" y="115"/>
                    <a:pt x="171" y="74"/>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9"/>
            <p:cNvSpPr/>
            <p:nvPr/>
          </p:nvSpPr>
          <p:spPr>
            <a:xfrm>
              <a:off x="3122475" y="4029600"/>
              <a:ext cx="26950" cy="21350"/>
            </a:xfrm>
            <a:custGeom>
              <a:avLst/>
              <a:gdLst/>
              <a:ahLst/>
              <a:cxnLst/>
              <a:rect l="l" t="t" r="r" b="b"/>
              <a:pathLst>
                <a:path w="1078" h="854" extrusionOk="0">
                  <a:moveTo>
                    <a:pt x="244" y="0"/>
                  </a:moveTo>
                  <a:cubicBezTo>
                    <a:pt x="234" y="0"/>
                    <a:pt x="224" y="1"/>
                    <a:pt x="214" y="2"/>
                  </a:cubicBezTo>
                  <a:cubicBezTo>
                    <a:pt x="159" y="118"/>
                    <a:pt x="1" y="182"/>
                    <a:pt x="162" y="428"/>
                  </a:cubicBezTo>
                  <a:cubicBezTo>
                    <a:pt x="251" y="686"/>
                    <a:pt x="595" y="853"/>
                    <a:pt x="809" y="853"/>
                  </a:cubicBezTo>
                  <a:cubicBezTo>
                    <a:pt x="827" y="853"/>
                    <a:pt x="844" y="852"/>
                    <a:pt x="860" y="850"/>
                  </a:cubicBezTo>
                  <a:cubicBezTo>
                    <a:pt x="871" y="851"/>
                    <a:pt x="881" y="851"/>
                    <a:pt x="890" y="851"/>
                  </a:cubicBezTo>
                  <a:cubicBezTo>
                    <a:pt x="1077" y="851"/>
                    <a:pt x="973" y="608"/>
                    <a:pt x="957" y="456"/>
                  </a:cubicBezTo>
                  <a:cubicBezTo>
                    <a:pt x="785" y="243"/>
                    <a:pt x="472" y="0"/>
                    <a:pt x="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9"/>
            <p:cNvSpPr/>
            <p:nvPr/>
          </p:nvSpPr>
          <p:spPr>
            <a:xfrm>
              <a:off x="3221075" y="4438225"/>
              <a:ext cx="19300" cy="15500"/>
            </a:xfrm>
            <a:custGeom>
              <a:avLst/>
              <a:gdLst/>
              <a:ahLst/>
              <a:cxnLst/>
              <a:rect l="l" t="t" r="r" b="b"/>
              <a:pathLst>
                <a:path w="772" h="620" extrusionOk="0">
                  <a:moveTo>
                    <a:pt x="329" y="1"/>
                  </a:moveTo>
                  <a:cubicBezTo>
                    <a:pt x="311" y="1"/>
                    <a:pt x="293" y="3"/>
                    <a:pt x="274" y="9"/>
                  </a:cubicBezTo>
                  <a:cubicBezTo>
                    <a:pt x="271" y="9"/>
                    <a:pt x="269" y="9"/>
                    <a:pt x="266" y="9"/>
                  </a:cubicBezTo>
                  <a:cubicBezTo>
                    <a:pt x="0" y="9"/>
                    <a:pt x="139" y="351"/>
                    <a:pt x="163" y="516"/>
                  </a:cubicBezTo>
                  <a:cubicBezTo>
                    <a:pt x="245" y="592"/>
                    <a:pt x="313" y="619"/>
                    <a:pt x="373" y="619"/>
                  </a:cubicBezTo>
                  <a:cubicBezTo>
                    <a:pt x="520" y="619"/>
                    <a:pt x="620" y="456"/>
                    <a:pt x="772" y="449"/>
                  </a:cubicBezTo>
                  <a:cubicBezTo>
                    <a:pt x="641" y="329"/>
                    <a:pt x="530" y="1"/>
                    <a:pt x="3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9"/>
            <p:cNvSpPr/>
            <p:nvPr/>
          </p:nvSpPr>
          <p:spPr>
            <a:xfrm>
              <a:off x="3808350" y="3832775"/>
              <a:ext cx="159875" cy="133050"/>
            </a:xfrm>
            <a:custGeom>
              <a:avLst/>
              <a:gdLst/>
              <a:ahLst/>
              <a:cxnLst/>
              <a:rect l="l" t="t" r="r" b="b"/>
              <a:pathLst>
                <a:path w="6395" h="5322" extrusionOk="0">
                  <a:moveTo>
                    <a:pt x="2529" y="0"/>
                  </a:moveTo>
                  <a:cubicBezTo>
                    <a:pt x="2511" y="0"/>
                    <a:pt x="2490" y="1"/>
                    <a:pt x="2468" y="3"/>
                  </a:cubicBezTo>
                  <a:cubicBezTo>
                    <a:pt x="2302" y="294"/>
                    <a:pt x="1582" y="597"/>
                    <a:pt x="867" y="597"/>
                  </a:cubicBezTo>
                  <a:cubicBezTo>
                    <a:pt x="808" y="597"/>
                    <a:pt x="749" y="595"/>
                    <a:pt x="690" y="590"/>
                  </a:cubicBezTo>
                  <a:lnTo>
                    <a:pt x="690" y="590"/>
                  </a:lnTo>
                  <a:cubicBezTo>
                    <a:pt x="801" y="628"/>
                    <a:pt x="900" y="697"/>
                    <a:pt x="976" y="742"/>
                  </a:cubicBezTo>
                  <a:cubicBezTo>
                    <a:pt x="673" y="1102"/>
                    <a:pt x="256" y="1419"/>
                    <a:pt x="0" y="1791"/>
                  </a:cubicBezTo>
                  <a:cubicBezTo>
                    <a:pt x="427" y="2513"/>
                    <a:pt x="853" y="3553"/>
                    <a:pt x="1575" y="4003"/>
                  </a:cubicBezTo>
                  <a:cubicBezTo>
                    <a:pt x="1663" y="3938"/>
                    <a:pt x="1755" y="3912"/>
                    <a:pt x="1850" y="3912"/>
                  </a:cubicBezTo>
                  <a:cubicBezTo>
                    <a:pt x="2173" y="3912"/>
                    <a:pt x="2529" y="4212"/>
                    <a:pt x="2880" y="4313"/>
                  </a:cubicBezTo>
                  <a:cubicBezTo>
                    <a:pt x="2849" y="4382"/>
                    <a:pt x="2679" y="4476"/>
                    <a:pt x="2731" y="4495"/>
                  </a:cubicBezTo>
                  <a:cubicBezTo>
                    <a:pt x="3006" y="4470"/>
                    <a:pt x="3258" y="4219"/>
                    <a:pt x="3650" y="4219"/>
                  </a:cubicBezTo>
                  <a:cubicBezTo>
                    <a:pt x="3736" y="4219"/>
                    <a:pt x="3830" y="4231"/>
                    <a:pt x="3931" y="4261"/>
                  </a:cubicBezTo>
                  <a:cubicBezTo>
                    <a:pt x="4403" y="4574"/>
                    <a:pt x="3943" y="5012"/>
                    <a:pt x="3958" y="5322"/>
                  </a:cubicBezTo>
                  <a:cubicBezTo>
                    <a:pt x="4360" y="5083"/>
                    <a:pt x="4050" y="4363"/>
                    <a:pt x="4606" y="4121"/>
                  </a:cubicBezTo>
                  <a:cubicBezTo>
                    <a:pt x="4617" y="4125"/>
                    <a:pt x="4630" y="4127"/>
                    <a:pt x="4645" y="4127"/>
                  </a:cubicBezTo>
                  <a:cubicBezTo>
                    <a:pt x="4725" y="4127"/>
                    <a:pt x="4862" y="4079"/>
                    <a:pt x="4968" y="4079"/>
                  </a:cubicBezTo>
                  <a:cubicBezTo>
                    <a:pt x="5047" y="4079"/>
                    <a:pt x="5109" y="4106"/>
                    <a:pt x="5116" y="4202"/>
                  </a:cubicBezTo>
                  <a:cubicBezTo>
                    <a:pt x="5168" y="3939"/>
                    <a:pt x="5338" y="3775"/>
                    <a:pt x="5580" y="3657"/>
                  </a:cubicBezTo>
                  <a:cubicBezTo>
                    <a:pt x="5966" y="3730"/>
                    <a:pt x="6060" y="4024"/>
                    <a:pt x="6288" y="4164"/>
                  </a:cubicBezTo>
                  <a:cubicBezTo>
                    <a:pt x="5674" y="3667"/>
                    <a:pt x="5978" y="3188"/>
                    <a:pt x="5949" y="2719"/>
                  </a:cubicBezTo>
                  <a:cubicBezTo>
                    <a:pt x="5942" y="2645"/>
                    <a:pt x="5984" y="2625"/>
                    <a:pt x="6048" y="2625"/>
                  </a:cubicBezTo>
                  <a:cubicBezTo>
                    <a:pt x="6123" y="2625"/>
                    <a:pt x="6227" y="2651"/>
                    <a:pt x="6319" y="2651"/>
                  </a:cubicBezTo>
                  <a:cubicBezTo>
                    <a:pt x="6345" y="2651"/>
                    <a:pt x="6371" y="2649"/>
                    <a:pt x="6394" y="2643"/>
                  </a:cubicBezTo>
                  <a:cubicBezTo>
                    <a:pt x="6032" y="2447"/>
                    <a:pt x="5992" y="2236"/>
                    <a:pt x="5821" y="2025"/>
                  </a:cubicBezTo>
                  <a:cubicBezTo>
                    <a:pt x="6242" y="1920"/>
                    <a:pt x="5055" y="1265"/>
                    <a:pt x="5807" y="1265"/>
                  </a:cubicBezTo>
                  <a:cubicBezTo>
                    <a:pt x="5818" y="1265"/>
                    <a:pt x="5829" y="1265"/>
                    <a:pt x="5840" y="1265"/>
                  </a:cubicBezTo>
                  <a:cubicBezTo>
                    <a:pt x="5052" y="927"/>
                    <a:pt x="4628" y="721"/>
                    <a:pt x="3879" y="285"/>
                  </a:cubicBezTo>
                  <a:cubicBezTo>
                    <a:pt x="3683" y="291"/>
                    <a:pt x="3505" y="362"/>
                    <a:pt x="3307" y="362"/>
                  </a:cubicBezTo>
                  <a:cubicBezTo>
                    <a:pt x="3216" y="362"/>
                    <a:pt x="3120" y="347"/>
                    <a:pt x="3017" y="304"/>
                  </a:cubicBezTo>
                  <a:cubicBezTo>
                    <a:pt x="2573" y="288"/>
                    <a:pt x="2860" y="0"/>
                    <a:pt x="25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9"/>
            <p:cNvSpPr/>
            <p:nvPr/>
          </p:nvSpPr>
          <p:spPr>
            <a:xfrm>
              <a:off x="3133500" y="4641675"/>
              <a:ext cx="109825" cy="105525"/>
            </a:xfrm>
            <a:custGeom>
              <a:avLst/>
              <a:gdLst/>
              <a:ahLst/>
              <a:cxnLst/>
              <a:rect l="l" t="t" r="r" b="b"/>
              <a:pathLst>
                <a:path w="4393" h="4221" extrusionOk="0">
                  <a:moveTo>
                    <a:pt x="343" y="1258"/>
                  </a:moveTo>
                  <a:lnTo>
                    <a:pt x="343" y="1258"/>
                  </a:lnTo>
                  <a:cubicBezTo>
                    <a:pt x="330" y="1266"/>
                    <a:pt x="318" y="1275"/>
                    <a:pt x="307" y="1285"/>
                  </a:cubicBezTo>
                  <a:lnTo>
                    <a:pt x="307" y="1285"/>
                  </a:lnTo>
                  <a:cubicBezTo>
                    <a:pt x="319" y="1277"/>
                    <a:pt x="331" y="1268"/>
                    <a:pt x="343" y="1258"/>
                  </a:cubicBezTo>
                  <a:close/>
                  <a:moveTo>
                    <a:pt x="307" y="1285"/>
                  </a:moveTo>
                  <a:lnTo>
                    <a:pt x="307" y="1285"/>
                  </a:lnTo>
                  <a:cubicBezTo>
                    <a:pt x="224" y="1344"/>
                    <a:pt x="126" y="1381"/>
                    <a:pt x="0" y="1384"/>
                  </a:cubicBezTo>
                  <a:cubicBezTo>
                    <a:pt x="48" y="1405"/>
                    <a:pt x="86" y="1414"/>
                    <a:pt x="118" y="1414"/>
                  </a:cubicBezTo>
                  <a:cubicBezTo>
                    <a:pt x="210" y="1414"/>
                    <a:pt x="248" y="1339"/>
                    <a:pt x="307" y="1285"/>
                  </a:cubicBezTo>
                  <a:close/>
                  <a:moveTo>
                    <a:pt x="4391" y="2096"/>
                  </a:moveTo>
                  <a:cubicBezTo>
                    <a:pt x="4391" y="2098"/>
                    <a:pt x="4392" y="2099"/>
                    <a:pt x="4393" y="2101"/>
                  </a:cubicBezTo>
                  <a:cubicBezTo>
                    <a:pt x="4392" y="2099"/>
                    <a:pt x="4391" y="2098"/>
                    <a:pt x="4391" y="2096"/>
                  </a:cubicBezTo>
                  <a:close/>
                  <a:moveTo>
                    <a:pt x="1546" y="1"/>
                  </a:moveTo>
                  <a:lnTo>
                    <a:pt x="1674" y="145"/>
                  </a:lnTo>
                  <a:cubicBezTo>
                    <a:pt x="1637" y="300"/>
                    <a:pt x="1556" y="345"/>
                    <a:pt x="1455" y="345"/>
                  </a:cubicBezTo>
                  <a:cubicBezTo>
                    <a:pt x="1316" y="345"/>
                    <a:pt x="1141" y="259"/>
                    <a:pt x="993" y="259"/>
                  </a:cubicBezTo>
                  <a:cubicBezTo>
                    <a:pt x="962" y="259"/>
                    <a:pt x="931" y="263"/>
                    <a:pt x="902" y="273"/>
                  </a:cubicBezTo>
                  <a:lnTo>
                    <a:pt x="1156" y="526"/>
                  </a:lnTo>
                  <a:cubicBezTo>
                    <a:pt x="720" y="590"/>
                    <a:pt x="615" y="1036"/>
                    <a:pt x="343" y="1258"/>
                  </a:cubicBezTo>
                  <a:lnTo>
                    <a:pt x="343" y="1258"/>
                  </a:lnTo>
                  <a:cubicBezTo>
                    <a:pt x="368" y="1243"/>
                    <a:pt x="398" y="1233"/>
                    <a:pt x="435" y="1233"/>
                  </a:cubicBezTo>
                  <a:cubicBezTo>
                    <a:pt x="452" y="1233"/>
                    <a:pt x="470" y="1235"/>
                    <a:pt x="490" y="1239"/>
                  </a:cubicBezTo>
                  <a:cubicBezTo>
                    <a:pt x="668" y="1713"/>
                    <a:pt x="467" y="1822"/>
                    <a:pt x="353" y="2167"/>
                  </a:cubicBezTo>
                  <a:lnTo>
                    <a:pt x="642" y="2229"/>
                  </a:lnTo>
                  <a:cubicBezTo>
                    <a:pt x="628" y="2539"/>
                    <a:pt x="777" y="2800"/>
                    <a:pt x="725" y="3134"/>
                  </a:cubicBezTo>
                  <a:cubicBezTo>
                    <a:pt x="761" y="3060"/>
                    <a:pt x="793" y="3031"/>
                    <a:pt x="823" y="3031"/>
                  </a:cubicBezTo>
                  <a:cubicBezTo>
                    <a:pt x="913" y="3031"/>
                    <a:pt x="978" y="3305"/>
                    <a:pt x="1073" y="3389"/>
                  </a:cubicBezTo>
                  <a:cubicBezTo>
                    <a:pt x="1052" y="3702"/>
                    <a:pt x="500" y="3520"/>
                    <a:pt x="907" y="3865"/>
                  </a:cubicBezTo>
                  <a:cubicBezTo>
                    <a:pt x="963" y="3857"/>
                    <a:pt x="1019" y="3854"/>
                    <a:pt x="1077" y="3854"/>
                  </a:cubicBezTo>
                  <a:cubicBezTo>
                    <a:pt x="1652" y="3854"/>
                    <a:pt x="2309" y="4221"/>
                    <a:pt x="2932" y="4221"/>
                  </a:cubicBezTo>
                  <a:cubicBezTo>
                    <a:pt x="3072" y="4221"/>
                    <a:pt x="3211" y="4202"/>
                    <a:pt x="3346" y="4157"/>
                  </a:cubicBezTo>
                  <a:cubicBezTo>
                    <a:pt x="3711" y="3695"/>
                    <a:pt x="3924" y="3437"/>
                    <a:pt x="4206" y="2992"/>
                  </a:cubicBezTo>
                  <a:lnTo>
                    <a:pt x="4338" y="3164"/>
                  </a:lnTo>
                  <a:lnTo>
                    <a:pt x="4338" y="3164"/>
                  </a:lnTo>
                  <a:lnTo>
                    <a:pt x="4291" y="2040"/>
                  </a:lnTo>
                  <a:lnTo>
                    <a:pt x="4291" y="2040"/>
                  </a:lnTo>
                  <a:cubicBezTo>
                    <a:pt x="4326" y="2049"/>
                    <a:pt x="4358" y="2024"/>
                    <a:pt x="4391" y="2096"/>
                  </a:cubicBezTo>
                  <a:lnTo>
                    <a:pt x="4391" y="2096"/>
                  </a:lnTo>
                  <a:cubicBezTo>
                    <a:pt x="4099" y="1427"/>
                    <a:pt x="4055" y="670"/>
                    <a:pt x="3235" y="370"/>
                  </a:cubicBezTo>
                  <a:cubicBezTo>
                    <a:pt x="2645" y="304"/>
                    <a:pt x="2094" y="1"/>
                    <a:pt x="15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9"/>
            <p:cNvSpPr/>
            <p:nvPr/>
          </p:nvSpPr>
          <p:spPr>
            <a:xfrm>
              <a:off x="3191450" y="4374050"/>
              <a:ext cx="13525" cy="11650"/>
            </a:xfrm>
            <a:custGeom>
              <a:avLst/>
              <a:gdLst/>
              <a:ahLst/>
              <a:cxnLst/>
              <a:rect l="l" t="t" r="r" b="b"/>
              <a:pathLst>
                <a:path w="541" h="466" extrusionOk="0">
                  <a:moveTo>
                    <a:pt x="210" y="1"/>
                  </a:moveTo>
                  <a:cubicBezTo>
                    <a:pt x="76" y="1"/>
                    <a:pt x="0" y="92"/>
                    <a:pt x="86" y="293"/>
                  </a:cubicBezTo>
                  <a:cubicBezTo>
                    <a:pt x="159" y="373"/>
                    <a:pt x="266" y="466"/>
                    <a:pt x="384" y="466"/>
                  </a:cubicBezTo>
                  <a:cubicBezTo>
                    <a:pt x="493" y="402"/>
                    <a:pt x="540" y="167"/>
                    <a:pt x="304" y="13"/>
                  </a:cubicBezTo>
                  <a:cubicBezTo>
                    <a:pt x="270" y="5"/>
                    <a:pt x="239" y="1"/>
                    <a:pt x="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9"/>
            <p:cNvSpPr/>
            <p:nvPr/>
          </p:nvSpPr>
          <p:spPr>
            <a:xfrm>
              <a:off x="3202300" y="4419125"/>
              <a:ext cx="7575" cy="6000"/>
            </a:xfrm>
            <a:custGeom>
              <a:avLst/>
              <a:gdLst/>
              <a:ahLst/>
              <a:cxnLst/>
              <a:rect l="l" t="t" r="r" b="b"/>
              <a:pathLst>
                <a:path w="303" h="240" extrusionOk="0">
                  <a:moveTo>
                    <a:pt x="87" y="1"/>
                  </a:moveTo>
                  <a:cubicBezTo>
                    <a:pt x="37" y="1"/>
                    <a:pt x="0" y="36"/>
                    <a:pt x="9" y="98"/>
                  </a:cubicBezTo>
                  <a:cubicBezTo>
                    <a:pt x="40" y="135"/>
                    <a:pt x="60" y="238"/>
                    <a:pt x="119" y="238"/>
                  </a:cubicBezTo>
                  <a:cubicBezTo>
                    <a:pt x="128" y="238"/>
                    <a:pt x="138" y="236"/>
                    <a:pt x="149" y="230"/>
                  </a:cubicBezTo>
                  <a:cubicBezTo>
                    <a:pt x="208" y="214"/>
                    <a:pt x="303" y="240"/>
                    <a:pt x="256" y="133"/>
                  </a:cubicBezTo>
                  <a:cubicBezTo>
                    <a:pt x="210" y="41"/>
                    <a:pt x="141" y="1"/>
                    <a:pt x="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9"/>
            <p:cNvSpPr/>
            <p:nvPr/>
          </p:nvSpPr>
          <p:spPr>
            <a:xfrm>
              <a:off x="3172200" y="4575225"/>
              <a:ext cx="8450" cy="7225"/>
            </a:xfrm>
            <a:custGeom>
              <a:avLst/>
              <a:gdLst/>
              <a:ahLst/>
              <a:cxnLst/>
              <a:rect l="l" t="t" r="r" b="b"/>
              <a:pathLst>
                <a:path w="338" h="289" extrusionOk="0">
                  <a:moveTo>
                    <a:pt x="304" y="0"/>
                  </a:moveTo>
                  <a:cubicBezTo>
                    <a:pt x="153" y="0"/>
                    <a:pt x="0" y="107"/>
                    <a:pt x="186" y="288"/>
                  </a:cubicBezTo>
                  <a:cubicBezTo>
                    <a:pt x="311" y="262"/>
                    <a:pt x="337" y="137"/>
                    <a:pt x="332" y="2"/>
                  </a:cubicBezTo>
                  <a:cubicBezTo>
                    <a:pt x="323" y="1"/>
                    <a:pt x="314" y="0"/>
                    <a:pt x="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9"/>
            <p:cNvSpPr/>
            <p:nvPr/>
          </p:nvSpPr>
          <p:spPr>
            <a:xfrm>
              <a:off x="3156175" y="4633975"/>
              <a:ext cx="11975" cy="6475"/>
            </a:xfrm>
            <a:custGeom>
              <a:avLst/>
              <a:gdLst/>
              <a:ahLst/>
              <a:cxnLst/>
              <a:rect l="l" t="t" r="r" b="b"/>
              <a:pathLst>
                <a:path w="479" h="259" extrusionOk="0">
                  <a:moveTo>
                    <a:pt x="0" y="1"/>
                  </a:moveTo>
                  <a:lnTo>
                    <a:pt x="128" y="145"/>
                  </a:lnTo>
                  <a:lnTo>
                    <a:pt x="478" y="25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9"/>
            <p:cNvSpPr/>
            <p:nvPr/>
          </p:nvSpPr>
          <p:spPr>
            <a:xfrm>
              <a:off x="3149425" y="4747950"/>
              <a:ext cx="4800" cy="6050"/>
            </a:xfrm>
            <a:custGeom>
              <a:avLst/>
              <a:gdLst/>
              <a:ahLst/>
              <a:cxnLst/>
              <a:rect l="l" t="t" r="r" b="b"/>
              <a:pathLst>
                <a:path w="192" h="242" extrusionOk="0">
                  <a:moveTo>
                    <a:pt x="40" y="0"/>
                  </a:moveTo>
                  <a:cubicBezTo>
                    <a:pt x="0" y="95"/>
                    <a:pt x="57" y="221"/>
                    <a:pt x="123" y="242"/>
                  </a:cubicBezTo>
                  <a:cubicBezTo>
                    <a:pt x="192" y="195"/>
                    <a:pt x="137" y="34"/>
                    <a:pt x="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9"/>
            <p:cNvSpPr/>
            <p:nvPr/>
          </p:nvSpPr>
          <p:spPr>
            <a:xfrm>
              <a:off x="3120750" y="4698225"/>
              <a:ext cx="13300" cy="10425"/>
            </a:xfrm>
            <a:custGeom>
              <a:avLst/>
              <a:gdLst/>
              <a:ahLst/>
              <a:cxnLst/>
              <a:rect l="l" t="t" r="r" b="b"/>
              <a:pathLst>
                <a:path w="532" h="417" extrusionOk="0">
                  <a:moveTo>
                    <a:pt x="531" y="0"/>
                  </a:moveTo>
                  <a:cubicBezTo>
                    <a:pt x="481" y="160"/>
                    <a:pt x="376" y="177"/>
                    <a:pt x="274" y="177"/>
                  </a:cubicBezTo>
                  <a:cubicBezTo>
                    <a:pt x="247" y="177"/>
                    <a:pt x="220" y="176"/>
                    <a:pt x="195" y="176"/>
                  </a:cubicBezTo>
                  <a:cubicBezTo>
                    <a:pt x="87" y="176"/>
                    <a:pt x="1" y="197"/>
                    <a:pt x="18" y="417"/>
                  </a:cubicBezTo>
                  <a:cubicBezTo>
                    <a:pt x="64" y="409"/>
                    <a:pt x="120" y="263"/>
                    <a:pt x="177" y="263"/>
                  </a:cubicBezTo>
                  <a:cubicBezTo>
                    <a:pt x="201" y="263"/>
                    <a:pt x="225" y="288"/>
                    <a:pt x="250" y="358"/>
                  </a:cubicBezTo>
                  <a:cubicBezTo>
                    <a:pt x="262" y="360"/>
                    <a:pt x="274" y="361"/>
                    <a:pt x="286" y="361"/>
                  </a:cubicBezTo>
                  <a:cubicBezTo>
                    <a:pt x="450" y="361"/>
                    <a:pt x="494" y="151"/>
                    <a:pt x="5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9"/>
            <p:cNvSpPr/>
            <p:nvPr/>
          </p:nvSpPr>
          <p:spPr>
            <a:xfrm>
              <a:off x="2833450" y="4905675"/>
              <a:ext cx="88125" cy="88000"/>
            </a:xfrm>
            <a:custGeom>
              <a:avLst/>
              <a:gdLst/>
              <a:ahLst/>
              <a:cxnLst/>
              <a:rect l="l" t="t" r="r" b="b"/>
              <a:pathLst>
                <a:path w="3525" h="3520" extrusionOk="0">
                  <a:moveTo>
                    <a:pt x="1859" y="0"/>
                  </a:moveTo>
                  <a:cubicBezTo>
                    <a:pt x="1464" y="0"/>
                    <a:pt x="1090" y="345"/>
                    <a:pt x="746" y="345"/>
                  </a:cubicBezTo>
                  <a:cubicBezTo>
                    <a:pt x="726" y="345"/>
                    <a:pt x="707" y="344"/>
                    <a:pt x="687" y="341"/>
                  </a:cubicBezTo>
                  <a:lnTo>
                    <a:pt x="687" y="341"/>
                  </a:lnTo>
                  <a:cubicBezTo>
                    <a:pt x="697" y="360"/>
                    <a:pt x="708" y="374"/>
                    <a:pt x="713" y="398"/>
                  </a:cubicBezTo>
                  <a:cubicBezTo>
                    <a:pt x="394" y="673"/>
                    <a:pt x="360" y="850"/>
                    <a:pt x="266" y="1265"/>
                  </a:cubicBezTo>
                  <a:cubicBezTo>
                    <a:pt x="221" y="1236"/>
                    <a:pt x="197" y="1224"/>
                    <a:pt x="183" y="1182"/>
                  </a:cubicBezTo>
                  <a:lnTo>
                    <a:pt x="183" y="1182"/>
                  </a:lnTo>
                  <a:cubicBezTo>
                    <a:pt x="154" y="1497"/>
                    <a:pt x="112" y="1909"/>
                    <a:pt x="296" y="2255"/>
                  </a:cubicBezTo>
                  <a:cubicBezTo>
                    <a:pt x="255" y="2323"/>
                    <a:pt x="195" y="2329"/>
                    <a:pt x="135" y="2329"/>
                  </a:cubicBezTo>
                  <a:cubicBezTo>
                    <a:pt x="123" y="2329"/>
                    <a:pt x="110" y="2328"/>
                    <a:pt x="97" y="2328"/>
                  </a:cubicBezTo>
                  <a:cubicBezTo>
                    <a:pt x="61" y="2328"/>
                    <a:pt x="27" y="2331"/>
                    <a:pt x="0" y="2349"/>
                  </a:cubicBezTo>
                  <a:cubicBezTo>
                    <a:pt x="185" y="2392"/>
                    <a:pt x="370" y="2366"/>
                    <a:pt x="472" y="2629"/>
                  </a:cubicBezTo>
                  <a:lnTo>
                    <a:pt x="251" y="2903"/>
                  </a:lnTo>
                  <a:cubicBezTo>
                    <a:pt x="346" y="2841"/>
                    <a:pt x="424" y="2815"/>
                    <a:pt x="489" y="2815"/>
                  </a:cubicBezTo>
                  <a:cubicBezTo>
                    <a:pt x="789" y="2815"/>
                    <a:pt x="835" y="3360"/>
                    <a:pt x="1154" y="3360"/>
                  </a:cubicBezTo>
                  <a:cubicBezTo>
                    <a:pt x="1219" y="3360"/>
                    <a:pt x="1296" y="3337"/>
                    <a:pt x="1388" y="3282"/>
                  </a:cubicBezTo>
                  <a:lnTo>
                    <a:pt x="1388" y="3282"/>
                  </a:lnTo>
                  <a:cubicBezTo>
                    <a:pt x="1464" y="3394"/>
                    <a:pt x="1336" y="3422"/>
                    <a:pt x="1315" y="3477"/>
                  </a:cubicBezTo>
                  <a:cubicBezTo>
                    <a:pt x="1377" y="3507"/>
                    <a:pt x="1440" y="3520"/>
                    <a:pt x="1503" y="3520"/>
                  </a:cubicBezTo>
                  <a:cubicBezTo>
                    <a:pt x="1861" y="3520"/>
                    <a:pt x="2232" y="3108"/>
                    <a:pt x="2656" y="3108"/>
                  </a:cubicBezTo>
                  <a:cubicBezTo>
                    <a:pt x="2726" y="3108"/>
                    <a:pt x="2797" y="3119"/>
                    <a:pt x="2871" y="3145"/>
                  </a:cubicBezTo>
                  <a:cubicBezTo>
                    <a:pt x="3418" y="2667"/>
                    <a:pt x="3519" y="1907"/>
                    <a:pt x="3524" y="1165"/>
                  </a:cubicBezTo>
                  <a:cubicBezTo>
                    <a:pt x="3453" y="838"/>
                    <a:pt x="3382" y="611"/>
                    <a:pt x="3077" y="512"/>
                  </a:cubicBezTo>
                  <a:cubicBezTo>
                    <a:pt x="2886" y="436"/>
                    <a:pt x="2713" y="106"/>
                    <a:pt x="2531" y="106"/>
                  </a:cubicBezTo>
                  <a:cubicBezTo>
                    <a:pt x="2474" y="106"/>
                    <a:pt x="2416" y="139"/>
                    <a:pt x="2357" y="223"/>
                  </a:cubicBezTo>
                  <a:cubicBezTo>
                    <a:pt x="2188" y="58"/>
                    <a:pt x="2022" y="0"/>
                    <a:pt x="18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9"/>
            <p:cNvSpPr/>
            <p:nvPr/>
          </p:nvSpPr>
          <p:spPr>
            <a:xfrm>
              <a:off x="2844925" y="4911725"/>
              <a:ext cx="5725" cy="2500"/>
            </a:xfrm>
            <a:custGeom>
              <a:avLst/>
              <a:gdLst/>
              <a:ahLst/>
              <a:cxnLst/>
              <a:rect l="l" t="t" r="r" b="b"/>
              <a:pathLst>
                <a:path w="229" h="100" extrusionOk="0">
                  <a:moveTo>
                    <a:pt x="46" y="1"/>
                  </a:moveTo>
                  <a:cubicBezTo>
                    <a:pt x="30" y="1"/>
                    <a:pt x="15" y="2"/>
                    <a:pt x="1" y="4"/>
                  </a:cubicBezTo>
                  <a:cubicBezTo>
                    <a:pt x="74" y="64"/>
                    <a:pt x="152" y="90"/>
                    <a:pt x="228" y="99"/>
                  </a:cubicBezTo>
                  <a:cubicBezTo>
                    <a:pt x="188" y="24"/>
                    <a:pt x="112" y="1"/>
                    <a:pt x="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9"/>
            <p:cNvSpPr/>
            <p:nvPr/>
          </p:nvSpPr>
          <p:spPr>
            <a:xfrm>
              <a:off x="3094900" y="4362675"/>
              <a:ext cx="12575" cy="11725"/>
            </a:xfrm>
            <a:custGeom>
              <a:avLst/>
              <a:gdLst/>
              <a:ahLst/>
              <a:cxnLst/>
              <a:rect l="l" t="t" r="r" b="b"/>
              <a:pathLst>
                <a:path w="503" h="469" extrusionOk="0">
                  <a:moveTo>
                    <a:pt x="125" y="1"/>
                  </a:moveTo>
                  <a:cubicBezTo>
                    <a:pt x="60" y="1"/>
                    <a:pt x="11" y="36"/>
                    <a:pt x="0" y="130"/>
                  </a:cubicBezTo>
                  <a:cubicBezTo>
                    <a:pt x="78" y="276"/>
                    <a:pt x="191" y="468"/>
                    <a:pt x="359" y="468"/>
                  </a:cubicBezTo>
                  <a:cubicBezTo>
                    <a:pt x="360" y="468"/>
                    <a:pt x="361" y="468"/>
                    <a:pt x="362" y="468"/>
                  </a:cubicBezTo>
                  <a:cubicBezTo>
                    <a:pt x="407" y="393"/>
                    <a:pt x="502" y="272"/>
                    <a:pt x="391" y="113"/>
                  </a:cubicBezTo>
                  <a:cubicBezTo>
                    <a:pt x="304" y="51"/>
                    <a:pt x="203" y="1"/>
                    <a:pt x="1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9"/>
            <p:cNvSpPr/>
            <p:nvPr/>
          </p:nvSpPr>
          <p:spPr>
            <a:xfrm>
              <a:off x="3095650" y="4522150"/>
              <a:ext cx="3825" cy="1975"/>
            </a:xfrm>
            <a:custGeom>
              <a:avLst/>
              <a:gdLst/>
              <a:ahLst/>
              <a:cxnLst/>
              <a:rect l="l" t="t" r="r" b="b"/>
              <a:pathLst>
                <a:path w="153" h="79" extrusionOk="0">
                  <a:moveTo>
                    <a:pt x="119" y="0"/>
                  </a:moveTo>
                  <a:lnTo>
                    <a:pt x="1" y="55"/>
                  </a:lnTo>
                  <a:lnTo>
                    <a:pt x="62" y="78"/>
                  </a:lnTo>
                  <a:cubicBezTo>
                    <a:pt x="91" y="57"/>
                    <a:pt x="152" y="78"/>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9"/>
            <p:cNvSpPr/>
            <p:nvPr/>
          </p:nvSpPr>
          <p:spPr>
            <a:xfrm>
              <a:off x="3082275" y="4522550"/>
              <a:ext cx="4525" cy="2275"/>
            </a:xfrm>
            <a:custGeom>
              <a:avLst/>
              <a:gdLst/>
              <a:ahLst/>
              <a:cxnLst/>
              <a:rect l="l" t="t" r="r" b="b"/>
              <a:pathLst>
                <a:path w="181" h="91" extrusionOk="0">
                  <a:moveTo>
                    <a:pt x="1" y="1"/>
                  </a:moveTo>
                  <a:lnTo>
                    <a:pt x="34" y="46"/>
                  </a:lnTo>
                  <a:cubicBezTo>
                    <a:pt x="54" y="53"/>
                    <a:pt x="107" y="90"/>
                    <a:pt x="145" y="90"/>
                  </a:cubicBezTo>
                  <a:cubicBezTo>
                    <a:pt x="160" y="90"/>
                    <a:pt x="173" y="85"/>
                    <a:pt x="181" y="7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9"/>
            <p:cNvSpPr/>
            <p:nvPr/>
          </p:nvSpPr>
          <p:spPr>
            <a:xfrm>
              <a:off x="3058900" y="4471875"/>
              <a:ext cx="24475" cy="28975"/>
            </a:xfrm>
            <a:custGeom>
              <a:avLst/>
              <a:gdLst/>
              <a:ahLst/>
              <a:cxnLst/>
              <a:rect l="l" t="t" r="r" b="b"/>
              <a:pathLst>
                <a:path w="979" h="1159" extrusionOk="0">
                  <a:moveTo>
                    <a:pt x="389" y="0"/>
                  </a:moveTo>
                  <a:cubicBezTo>
                    <a:pt x="259" y="0"/>
                    <a:pt x="176" y="87"/>
                    <a:pt x="74" y="87"/>
                  </a:cubicBezTo>
                  <a:cubicBezTo>
                    <a:pt x="50" y="87"/>
                    <a:pt x="26" y="83"/>
                    <a:pt x="0" y="72"/>
                  </a:cubicBezTo>
                  <a:lnTo>
                    <a:pt x="0" y="72"/>
                  </a:lnTo>
                  <a:cubicBezTo>
                    <a:pt x="24" y="531"/>
                    <a:pt x="202" y="602"/>
                    <a:pt x="135" y="1029"/>
                  </a:cubicBezTo>
                  <a:lnTo>
                    <a:pt x="481" y="972"/>
                  </a:lnTo>
                  <a:cubicBezTo>
                    <a:pt x="552" y="1107"/>
                    <a:pt x="610" y="1159"/>
                    <a:pt x="660" y="1159"/>
                  </a:cubicBezTo>
                  <a:cubicBezTo>
                    <a:pt x="790" y="1159"/>
                    <a:pt x="864" y="809"/>
                    <a:pt x="962" y="706"/>
                  </a:cubicBezTo>
                  <a:cubicBezTo>
                    <a:pt x="978" y="519"/>
                    <a:pt x="784" y="188"/>
                    <a:pt x="663" y="112"/>
                  </a:cubicBezTo>
                  <a:cubicBezTo>
                    <a:pt x="549" y="27"/>
                    <a:pt x="461" y="0"/>
                    <a:pt x="3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9"/>
            <p:cNvSpPr/>
            <p:nvPr/>
          </p:nvSpPr>
          <p:spPr>
            <a:xfrm>
              <a:off x="2852925" y="5013125"/>
              <a:ext cx="1750" cy="2450"/>
            </a:xfrm>
            <a:custGeom>
              <a:avLst/>
              <a:gdLst/>
              <a:ahLst/>
              <a:cxnLst/>
              <a:rect l="l" t="t" r="r" b="b"/>
              <a:pathLst>
                <a:path w="70" h="98" extrusionOk="0">
                  <a:moveTo>
                    <a:pt x="69" y="0"/>
                  </a:moveTo>
                  <a:lnTo>
                    <a:pt x="1" y="97"/>
                  </a:lnTo>
                  <a:lnTo>
                    <a:pt x="36" y="83"/>
                  </a:lnTo>
                  <a:lnTo>
                    <a:pt x="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9"/>
            <p:cNvSpPr/>
            <p:nvPr/>
          </p:nvSpPr>
          <p:spPr>
            <a:xfrm>
              <a:off x="3072500" y="4500000"/>
              <a:ext cx="925" cy="2875"/>
            </a:xfrm>
            <a:custGeom>
              <a:avLst/>
              <a:gdLst/>
              <a:ahLst/>
              <a:cxnLst/>
              <a:rect l="l" t="t" r="r" b="b"/>
              <a:pathLst>
                <a:path w="37" h="115" extrusionOk="0">
                  <a:moveTo>
                    <a:pt x="1" y="1"/>
                  </a:moveTo>
                  <a:lnTo>
                    <a:pt x="36" y="114"/>
                  </a:lnTo>
                  <a:lnTo>
                    <a:pt x="32" y="1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9"/>
            <p:cNvSpPr/>
            <p:nvPr/>
          </p:nvSpPr>
          <p:spPr>
            <a:xfrm>
              <a:off x="2773350" y="5469750"/>
              <a:ext cx="5725" cy="4425"/>
            </a:xfrm>
            <a:custGeom>
              <a:avLst/>
              <a:gdLst/>
              <a:ahLst/>
              <a:cxnLst/>
              <a:rect l="l" t="t" r="r" b="b"/>
              <a:pathLst>
                <a:path w="229" h="177" extrusionOk="0">
                  <a:moveTo>
                    <a:pt x="228" y="1"/>
                  </a:moveTo>
                  <a:lnTo>
                    <a:pt x="1" y="176"/>
                  </a:lnTo>
                  <a:lnTo>
                    <a:pt x="1" y="176"/>
                  </a:lnTo>
                  <a:lnTo>
                    <a:pt x="65" y="159"/>
                  </a:lnTo>
                  <a:lnTo>
                    <a:pt x="2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9"/>
            <p:cNvSpPr/>
            <p:nvPr/>
          </p:nvSpPr>
          <p:spPr>
            <a:xfrm>
              <a:off x="2832450" y="5005250"/>
              <a:ext cx="3875" cy="2100"/>
            </a:xfrm>
            <a:custGeom>
              <a:avLst/>
              <a:gdLst/>
              <a:ahLst/>
              <a:cxnLst/>
              <a:rect l="l" t="t" r="r" b="b"/>
              <a:pathLst>
                <a:path w="155" h="84" extrusionOk="0">
                  <a:moveTo>
                    <a:pt x="154" y="0"/>
                  </a:moveTo>
                  <a:lnTo>
                    <a:pt x="0" y="83"/>
                  </a:lnTo>
                  <a:lnTo>
                    <a:pt x="0" y="83"/>
                  </a:lnTo>
                  <a:lnTo>
                    <a:pt x="109" y="41"/>
                  </a:lnTo>
                  <a:lnTo>
                    <a:pt x="1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9"/>
            <p:cNvSpPr/>
            <p:nvPr/>
          </p:nvSpPr>
          <p:spPr>
            <a:xfrm>
              <a:off x="2818050" y="5012000"/>
              <a:ext cx="4175" cy="3525"/>
            </a:xfrm>
            <a:custGeom>
              <a:avLst/>
              <a:gdLst/>
              <a:ahLst/>
              <a:cxnLst/>
              <a:rect l="l" t="t" r="r" b="b"/>
              <a:pathLst>
                <a:path w="167" h="141" extrusionOk="0">
                  <a:moveTo>
                    <a:pt x="84" y="0"/>
                  </a:moveTo>
                  <a:cubicBezTo>
                    <a:pt x="60" y="57"/>
                    <a:pt x="1" y="126"/>
                    <a:pt x="84" y="140"/>
                  </a:cubicBezTo>
                  <a:cubicBezTo>
                    <a:pt x="166" y="86"/>
                    <a:pt x="119" y="57"/>
                    <a:pt x="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9"/>
            <p:cNvSpPr/>
            <p:nvPr/>
          </p:nvSpPr>
          <p:spPr>
            <a:xfrm>
              <a:off x="2832850" y="4945475"/>
              <a:ext cx="3175" cy="3075"/>
            </a:xfrm>
            <a:custGeom>
              <a:avLst/>
              <a:gdLst/>
              <a:ahLst/>
              <a:cxnLst/>
              <a:rect l="l" t="t" r="r" b="b"/>
              <a:pathLst>
                <a:path w="127" h="123" extrusionOk="0">
                  <a:moveTo>
                    <a:pt x="22" y="0"/>
                  </a:moveTo>
                  <a:cubicBezTo>
                    <a:pt x="10" y="0"/>
                    <a:pt x="2" y="18"/>
                    <a:pt x="1" y="68"/>
                  </a:cubicBezTo>
                  <a:cubicBezTo>
                    <a:pt x="46" y="70"/>
                    <a:pt x="72" y="122"/>
                    <a:pt x="102" y="122"/>
                  </a:cubicBezTo>
                  <a:cubicBezTo>
                    <a:pt x="110" y="122"/>
                    <a:pt x="118" y="119"/>
                    <a:pt x="126" y="111"/>
                  </a:cubicBezTo>
                  <a:cubicBezTo>
                    <a:pt x="95" y="93"/>
                    <a:pt x="49" y="0"/>
                    <a:pt x="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9"/>
            <p:cNvSpPr/>
            <p:nvPr/>
          </p:nvSpPr>
          <p:spPr>
            <a:xfrm>
              <a:off x="2833575" y="4919075"/>
              <a:ext cx="9300" cy="7050"/>
            </a:xfrm>
            <a:custGeom>
              <a:avLst/>
              <a:gdLst/>
              <a:ahLst/>
              <a:cxnLst/>
              <a:rect l="l" t="t" r="r" b="b"/>
              <a:pathLst>
                <a:path w="372" h="282" extrusionOk="0">
                  <a:moveTo>
                    <a:pt x="330" y="1"/>
                  </a:moveTo>
                  <a:cubicBezTo>
                    <a:pt x="264" y="1"/>
                    <a:pt x="171" y="145"/>
                    <a:pt x="54" y="145"/>
                  </a:cubicBezTo>
                  <a:cubicBezTo>
                    <a:pt x="37" y="145"/>
                    <a:pt x="19" y="142"/>
                    <a:pt x="0" y="134"/>
                  </a:cubicBezTo>
                  <a:lnTo>
                    <a:pt x="0" y="134"/>
                  </a:lnTo>
                  <a:cubicBezTo>
                    <a:pt x="39" y="243"/>
                    <a:pt x="79" y="282"/>
                    <a:pt x="118" y="282"/>
                  </a:cubicBezTo>
                  <a:cubicBezTo>
                    <a:pt x="205" y="282"/>
                    <a:pt x="291" y="93"/>
                    <a:pt x="372" y="28"/>
                  </a:cubicBezTo>
                  <a:cubicBezTo>
                    <a:pt x="360" y="9"/>
                    <a:pt x="346" y="1"/>
                    <a:pt x="3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9"/>
            <p:cNvSpPr/>
            <p:nvPr/>
          </p:nvSpPr>
          <p:spPr>
            <a:xfrm>
              <a:off x="2827875" y="4945150"/>
              <a:ext cx="3875" cy="6850"/>
            </a:xfrm>
            <a:custGeom>
              <a:avLst/>
              <a:gdLst/>
              <a:ahLst/>
              <a:cxnLst/>
              <a:rect l="l" t="t" r="r" b="b"/>
              <a:pathLst>
                <a:path w="155" h="274" extrusionOk="0">
                  <a:moveTo>
                    <a:pt x="62" y="1"/>
                  </a:moveTo>
                  <a:lnTo>
                    <a:pt x="1" y="230"/>
                  </a:lnTo>
                  <a:lnTo>
                    <a:pt x="72" y="273"/>
                  </a:lnTo>
                  <a:lnTo>
                    <a:pt x="155" y="53"/>
                  </a:lnTo>
                  <a:lnTo>
                    <a:pt x="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9"/>
            <p:cNvSpPr/>
            <p:nvPr/>
          </p:nvSpPr>
          <p:spPr>
            <a:xfrm>
              <a:off x="3013000" y="4466625"/>
              <a:ext cx="9675" cy="8525"/>
            </a:xfrm>
            <a:custGeom>
              <a:avLst/>
              <a:gdLst/>
              <a:ahLst/>
              <a:cxnLst/>
              <a:rect l="l" t="t" r="r" b="b"/>
              <a:pathLst>
                <a:path w="387" h="341" extrusionOk="0">
                  <a:moveTo>
                    <a:pt x="213" y="1"/>
                  </a:moveTo>
                  <a:cubicBezTo>
                    <a:pt x="95" y="1"/>
                    <a:pt x="0" y="170"/>
                    <a:pt x="224" y="339"/>
                  </a:cubicBezTo>
                  <a:cubicBezTo>
                    <a:pt x="231" y="340"/>
                    <a:pt x="239" y="340"/>
                    <a:pt x="246" y="340"/>
                  </a:cubicBezTo>
                  <a:cubicBezTo>
                    <a:pt x="344" y="340"/>
                    <a:pt x="387" y="239"/>
                    <a:pt x="354" y="104"/>
                  </a:cubicBezTo>
                  <a:cubicBezTo>
                    <a:pt x="317" y="31"/>
                    <a:pt x="263" y="1"/>
                    <a:pt x="2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9"/>
            <p:cNvSpPr/>
            <p:nvPr/>
          </p:nvSpPr>
          <p:spPr>
            <a:xfrm>
              <a:off x="3014175" y="4485100"/>
              <a:ext cx="7025" cy="5950"/>
            </a:xfrm>
            <a:custGeom>
              <a:avLst/>
              <a:gdLst/>
              <a:ahLst/>
              <a:cxnLst/>
              <a:rect l="l" t="t" r="r" b="b"/>
              <a:pathLst>
                <a:path w="281" h="238" extrusionOk="0">
                  <a:moveTo>
                    <a:pt x="118" y="1"/>
                  </a:moveTo>
                  <a:cubicBezTo>
                    <a:pt x="46" y="1"/>
                    <a:pt x="1" y="72"/>
                    <a:pt x="84" y="201"/>
                  </a:cubicBezTo>
                  <a:cubicBezTo>
                    <a:pt x="119" y="227"/>
                    <a:pt x="145" y="238"/>
                    <a:pt x="167" y="238"/>
                  </a:cubicBezTo>
                  <a:cubicBezTo>
                    <a:pt x="218" y="238"/>
                    <a:pt x="242" y="179"/>
                    <a:pt x="281" y="128"/>
                  </a:cubicBezTo>
                  <a:cubicBezTo>
                    <a:pt x="241" y="41"/>
                    <a:pt x="172" y="1"/>
                    <a:pt x="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9"/>
            <p:cNvSpPr/>
            <p:nvPr/>
          </p:nvSpPr>
          <p:spPr>
            <a:xfrm>
              <a:off x="3002575" y="4455500"/>
              <a:ext cx="4850" cy="4250"/>
            </a:xfrm>
            <a:custGeom>
              <a:avLst/>
              <a:gdLst/>
              <a:ahLst/>
              <a:cxnLst/>
              <a:rect l="l" t="t" r="r" b="b"/>
              <a:pathLst>
                <a:path w="194" h="170" extrusionOk="0">
                  <a:moveTo>
                    <a:pt x="46" y="0"/>
                  </a:moveTo>
                  <a:cubicBezTo>
                    <a:pt x="11" y="0"/>
                    <a:pt x="0" y="27"/>
                    <a:pt x="58" y="132"/>
                  </a:cubicBezTo>
                  <a:cubicBezTo>
                    <a:pt x="99" y="159"/>
                    <a:pt x="125" y="170"/>
                    <a:pt x="141" y="170"/>
                  </a:cubicBezTo>
                  <a:cubicBezTo>
                    <a:pt x="194" y="170"/>
                    <a:pt x="151" y="64"/>
                    <a:pt x="191" y="33"/>
                  </a:cubicBezTo>
                  <a:cubicBezTo>
                    <a:pt x="148" y="31"/>
                    <a:pt x="83" y="0"/>
                    <a:pt x="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9"/>
            <p:cNvSpPr/>
            <p:nvPr/>
          </p:nvSpPr>
          <p:spPr>
            <a:xfrm>
              <a:off x="2966650" y="4380450"/>
              <a:ext cx="8200" cy="14550"/>
            </a:xfrm>
            <a:custGeom>
              <a:avLst/>
              <a:gdLst/>
              <a:ahLst/>
              <a:cxnLst/>
              <a:rect l="l" t="t" r="r" b="b"/>
              <a:pathLst>
                <a:path w="328" h="582" extrusionOk="0">
                  <a:moveTo>
                    <a:pt x="201" y="0"/>
                  </a:moveTo>
                  <a:cubicBezTo>
                    <a:pt x="0" y="0"/>
                    <a:pt x="217" y="407"/>
                    <a:pt x="110" y="582"/>
                  </a:cubicBezTo>
                  <a:cubicBezTo>
                    <a:pt x="259" y="468"/>
                    <a:pt x="327" y="314"/>
                    <a:pt x="275" y="13"/>
                  </a:cubicBezTo>
                  <a:cubicBezTo>
                    <a:pt x="246" y="4"/>
                    <a:pt x="222" y="0"/>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9"/>
            <p:cNvSpPr/>
            <p:nvPr/>
          </p:nvSpPr>
          <p:spPr>
            <a:xfrm>
              <a:off x="2963700" y="4379050"/>
              <a:ext cx="1975" cy="2975"/>
            </a:xfrm>
            <a:custGeom>
              <a:avLst/>
              <a:gdLst/>
              <a:ahLst/>
              <a:cxnLst/>
              <a:rect l="l" t="t" r="r" b="b"/>
              <a:pathLst>
                <a:path w="79" h="119" extrusionOk="0">
                  <a:moveTo>
                    <a:pt x="26" y="1"/>
                  </a:moveTo>
                  <a:cubicBezTo>
                    <a:pt x="1" y="1"/>
                    <a:pt x="31" y="77"/>
                    <a:pt x="43" y="119"/>
                  </a:cubicBezTo>
                  <a:lnTo>
                    <a:pt x="78" y="36"/>
                  </a:lnTo>
                  <a:cubicBezTo>
                    <a:pt x="51" y="11"/>
                    <a:pt x="35" y="1"/>
                    <a:pt x="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9"/>
            <p:cNvSpPr/>
            <p:nvPr/>
          </p:nvSpPr>
          <p:spPr>
            <a:xfrm>
              <a:off x="2964525" y="4382000"/>
              <a:ext cx="425" cy="700"/>
            </a:xfrm>
            <a:custGeom>
              <a:avLst/>
              <a:gdLst/>
              <a:ahLst/>
              <a:cxnLst/>
              <a:rect l="l" t="t" r="r" b="b"/>
              <a:pathLst>
                <a:path w="17" h="28" extrusionOk="0">
                  <a:moveTo>
                    <a:pt x="10" y="1"/>
                  </a:moveTo>
                  <a:lnTo>
                    <a:pt x="0" y="20"/>
                  </a:lnTo>
                  <a:cubicBezTo>
                    <a:pt x="5" y="25"/>
                    <a:pt x="9" y="27"/>
                    <a:pt x="11" y="27"/>
                  </a:cubicBezTo>
                  <a:cubicBezTo>
                    <a:pt x="16" y="27"/>
                    <a:pt x="15" y="16"/>
                    <a:pt x="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9"/>
            <p:cNvSpPr/>
            <p:nvPr/>
          </p:nvSpPr>
          <p:spPr>
            <a:xfrm>
              <a:off x="2963825" y="4387275"/>
              <a:ext cx="1075" cy="2575"/>
            </a:xfrm>
            <a:custGeom>
              <a:avLst/>
              <a:gdLst/>
              <a:ahLst/>
              <a:cxnLst/>
              <a:rect l="l" t="t" r="r" b="b"/>
              <a:pathLst>
                <a:path w="43" h="103" extrusionOk="0">
                  <a:moveTo>
                    <a:pt x="43" y="1"/>
                  </a:moveTo>
                  <a:lnTo>
                    <a:pt x="0" y="103"/>
                  </a:lnTo>
                  <a:lnTo>
                    <a:pt x="24" y="84"/>
                  </a:lnTo>
                  <a:lnTo>
                    <a:pt x="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9"/>
            <p:cNvSpPr/>
            <p:nvPr/>
          </p:nvSpPr>
          <p:spPr>
            <a:xfrm>
              <a:off x="2958900" y="4380875"/>
              <a:ext cx="1025" cy="4525"/>
            </a:xfrm>
            <a:custGeom>
              <a:avLst/>
              <a:gdLst/>
              <a:ahLst/>
              <a:cxnLst/>
              <a:rect l="l" t="t" r="r" b="b"/>
              <a:pathLst>
                <a:path w="41" h="181" extrusionOk="0">
                  <a:moveTo>
                    <a:pt x="41" y="1"/>
                  </a:moveTo>
                  <a:lnTo>
                    <a:pt x="0" y="167"/>
                  </a:lnTo>
                  <a:lnTo>
                    <a:pt x="29" y="181"/>
                  </a:lnTo>
                  <a:lnTo>
                    <a:pt x="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9"/>
            <p:cNvSpPr/>
            <p:nvPr/>
          </p:nvSpPr>
          <p:spPr>
            <a:xfrm>
              <a:off x="2935700" y="4401200"/>
              <a:ext cx="3800" cy="4575"/>
            </a:xfrm>
            <a:custGeom>
              <a:avLst/>
              <a:gdLst/>
              <a:ahLst/>
              <a:cxnLst/>
              <a:rect l="l" t="t" r="r" b="b"/>
              <a:pathLst>
                <a:path w="152" h="183" extrusionOk="0">
                  <a:moveTo>
                    <a:pt x="48" y="1"/>
                  </a:moveTo>
                  <a:cubicBezTo>
                    <a:pt x="1" y="1"/>
                    <a:pt x="0" y="94"/>
                    <a:pt x="78" y="183"/>
                  </a:cubicBezTo>
                  <a:cubicBezTo>
                    <a:pt x="100" y="130"/>
                    <a:pt x="152" y="128"/>
                    <a:pt x="123" y="50"/>
                  </a:cubicBezTo>
                  <a:cubicBezTo>
                    <a:pt x="93" y="15"/>
                    <a:pt x="67" y="1"/>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9"/>
            <p:cNvSpPr/>
            <p:nvPr/>
          </p:nvSpPr>
          <p:spPr>
            <a:xfrm>
              <a:off x="2694550" y="4929300"/>
              <a:ext cx="21575" cy="15825"/>
            </a:xfrm>
            <a:custGeom>
              <a:avLst/>
              <a:gdLst/>
              <a:ahLst/>
              <a:cxnLst/>
              <a:rect l="l" t="t" r="r" b="b"/>
              <a:pathLst>
                <a:path w="863" h="633" extrusionOk="0">
                  <a:moveTo>
                    <a:pt x="429" y="0"/>
                  </a:moveTo>
                  <a:cubicBezTo>
                    <a:pt x="251" y="0"/>
                    <a:pt x="59" y="85"/>
                    <a:pt x="1" y="341"/>
                  </a:cubicBezTo>
                  <a:lnTo>
                    <a:pt x="252" y="632"/>
                  </a:lnTo>
                  <a:cubicBezTo>
                    <a:pt x="446" y="599"/>
                    <a:pt x="863" y="469"/>
                    <a:pt x="721" y="85"/>
                  </a:cubicBezTo>
                  <a:cubicBezTo>
                    <a:pt x="658" y="37"/>
                    <a:pt x="547" y="0"/>
                    <a:pt x="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9"/>
            <p:cNvSpPr/>
            <p:nvPr/>
          </p:nvSpPr>
          <p:spPr>
            <a:xfrm>
              <a:off x="2763050" y="4698800"/>
              <a:ext cx="7950" cy="7475"/>
            </a:xfrm>
            <a:custGeom>
              <a:avLst/>
              <a:gdLst/>
              <a:ahLst/>
              <a:cxnLst/>
              <a:rect l="l" t="t" r="r" b="b"/>
              <a:pathLst>
                <a:path w="318" h="299" extrusionOk="0">
                  <a:moveTo>
                    <a:pt x="202" y="3"/>
                  </a:moveTo>
                  <a:lnTo>
                    <a:pt x="202" y="3"/>
                  </a:lnTo>
                  <a:cubicBezTo>
                    <a:pt x="112" y="13"/>
                    <a:pt x="1" y="1"/>
                    <a:pt x="20" y="141"/>
                  </a:cubicBezTo>
                  <a:cubicBezTo>
                    <a:pt x="52" y="256"/>
                    <a:pt x="99" y="298"/>
                    <a:pt x="142" y="298"/>
                  </a:cubicBezTo>
                  <a:cubicBezTo>
                    <a:pt x="238" y="298"/>
                    <a:pt x="317" y="94"/>
                    <a:pt x="202" y="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9"/>
            <p:cNvSpPr/>
            <p:nvPr/>
          </p:nvSpPr>
          <p:spPr>
            <a:xfrm>
              <a:off x="2712550" y="4790100"/>
              <a:ext cx="5350" cy="3525"/>
            </a:xfrm>
            <a:custGeom>
              <a:avLst/>
              <a:gdLst/>
              <a:ahLst/>
              <a:cxnLst/>
              <a:rect l="l" t="t" r="r" b="b"/>
              <a:pathLst>
                <a:path w="214" h="141" extrusionOk="0">
                  <a:moveTo>
                    <a:pt x="1" y="1"/>
                  </a:moveTo>
                  <a:lnTo>
                    <a:pt x="10" y="140"/>
                  </a:lnTo>
                  <a:lnTo>
                    <a:pt x="214" y="9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9"/>
            <p:cNvSpPr/>
            <p:nvPr/>
          </p:nvSpPr>
          <p:spPr>
            <a:xfrm>
              <a:off x="3011650" y="4700750"/>
              <a:ext cx="32475" cy="32550"/>
            </a:xfrm>
            <a:custGeom>
              <a:avLst/>
              <a:gdLst/>
              <a:ahLst/>
              <a:cxnLst/>
              <a:rect l="l" t="t" r="r" b="b"/>
              <a:pathLst>
                <a:path w="1299" h="1302" extrusionOk="0">
                  <a:moveTo>
                    <a:pt x="365" y="1"/>
                  </a:moveTo>
                  <a:cubicBezTo>
                    <a:pt x="336" y="1"/>
                    <a:pt x="305" y="4"/>
                    <a:pt x="270" y="10"/>
                  </a:cubicBezTo>
                  <a:cubicBezTo>
                    <a:pt x="0" y="394"/>
                    <a:pt x="410" y="861"/>
                    <a:pt x="462" y="1301"/>
                  </a:cubicBezTo>
                  <a:lnTo>
                    <a:pt x="960" y="1199"/>
                  </a:lnTo>
                  <a:cubicBezTo>
                    <a:pt x="1284" y="932"/>
                    <a:pt x="1298" y="408"/>
                    <a:pt x="1104" y="145"/>
                  </a:cubicBezTo>
                  <a:lnTo>
                    <a:pt x="1104" y="145"/>
                  </a:lnTo>
                  <a:cubicBezTo>
                    <a:pt x="1012" y="202"/>
                    <a:pt x="941" y="223"/>
                    <a:pt x="881" y="223"/>
                  </a:cubicBezTo>
                  <a:cubicBezTo>
                    <a:pt x="687" y="223"/>
                    <a:pt x="612" y="1"/>
                    <a:pt x="3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9"/>
            <p:cNvSpPr/>
            <p:nvPr/>
          </p:nvSpPr>
          <p:spPr>
            <a:xfrm>
              <a:off x="3240875" y="5066125"/>
              <a:ext cx="13650" cy="8600"/>
            </a:xfrm>
            <a:custGeom>
              <a:avLst/>
              <a:gdLst/>
              <a:ahLst/>
              <a:cxnLst/>
              <a:rect l="l" t="t" r="r" b="b"/>
              <a:pathLst>
                <a:path w="546" h="344" extrusionOk="0">
                  <a:moveTo>
                    <a:pt x="149" y="1"/>
                  </a:moveTo>
                  <a:cubicBezTo>
                    <a:pt x="118" y="1"/>
                    <a:pt x="89" y="6"/>
                    <a:pt x="62" y="19"/>
                  </a:cubicBezTo>
                  <a:cubicBezTo>
                    <a:pt x="41" y="132"/>
                    <a:pt x="1" y="284"/>
                    <a:pt x="214" y="343"/>
                  </a:cubicBezTo>
                  <a:cubicBezTo>
                    <a:pt x="387" y="341"/>
                    <a:pt x="524" y="272"/>
                    <a:pt x="546" y="161"/>
                  </a:cubicBezTo>
                  <a:cubicBezTo>
                    <a:pt x="436" y="98"/>
                    <a:pt x="278"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9"/>
            <p:cNvSpPr/>
            <p:nvPr/>
          </p:nvSpPr>
          <p:spPr>
            <a:xfrm>
              <a:off x="3252950" y="4910350"/>
              <a:ext cx="60650" cy="44575"/>
            </a:xfrm>
            <a:custGeom>
              <a:avLst/>
              <a:gdLst/>
              <a:ahLst/>
              <a:cxnLst/>
              <a:rect l="l" t="t" r="r" b="b"/>
              <a:pathLst>
                <a:path w="2426" h="1783" extrusionOk="0">
                  <a:moveTo>
                    <a:pt x="1438" y="0"/>
                  </a:moveTo>
                  <a:cubicBezTo>
                    <a:pt x="1076" y="52"/>
                    <a:pt x="910" y="256"/>
                    <a:pt x="588" y="303"/>
                  </a:cubicBezTo>
                  <a:cubicBezTo>
                    <a:pt x="1140" y="576"/>
                    <a:pt x="1" y="434"/>
                    <a:pt x="479" y="824"/>
                  </a:cubicBezTo>
                  <a:cubicBezTo>
                    <a:pt x="700" y="1397"/>
                    <a:pt x="1329" y="1544"/>
                    <a:pt x="1945" y="1772"/>
                  </a:cubicBezTo>
                  <a:cubicBezTo>
                    <a:pt x="1979" y="1779"/>
                    <a:pt x="2015" y="1782"/>
                    <a:pt x="2052" y="1782"/>
                  </a:cubicBezTo>
                  <a:cubicBezTo>
                    <a:pt x="2220" y="1782"/>
                    <a:pt x="2398" y="1707"/>
                    <a:pt x="2398" y="1561"/>
                  </a:cubicBezTo>
                  <a:cubicBezTo>
                    <a:pt x="2426" y="997"/>
                    <a:pt x="2156" y="292"/>
                    <a:pt x="14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9"/>
            <p:cNvSpPr/>
            <p:nvPr/>
          </p:nvSpPr>
          <p:spPr>
            <a:xfrm>
              <a:off x="3382725" y="5059950"/>
              <a:ext cx="228675" cy="133500"/>
            </a:xfrm>
            <a:custGeom>
              <a:avLst/>
              <a:gdLst/>
              <a:ahLst/>
              <a:cxnLst/>
              <a:rect l="l" t="t" r="r" b="b"/>
              <a:pathLst>
                <a:path w="9147" h="5340" extrusionOk="0">
                  <a:moveTo>
                    <a:pt x="1988" y="1"/>
                  </a:moveTo>
                  <a:cubicBezTo>
                    <a:pt x="1687" y="600"/>
                    <a:pt x="1121" y="545"/>
                    <a:pt x="908" y="1144"/>
                  </a:cubicBezTo>
                  <a:cubicBezTo>
                    <a:pt x="802" y="1080"/>
                    <a:pt x="709" y="949"/>
                    <a:pt x="579" y="949"/>
                  </a:cubicBezTo>
                  <a:cubicBezTo>
                    <a:pt x="547" y="949"/>
                    <a:pt x="512" y="957"/>
                    <a:pt x="475" y="976"/>
                  </a:cubicBezTo>
                  <a:lnTo>
                    <a:pt x="754" y="1433"/>
                  </a:lnTo>
                  <a:cubicBezTo>
                    <a:pt x="725" y="1448"/>
                    <a:pt x="690" y="1455"/>
                    <a:pt x="652" y="1455"/>
                  </a:cubicBezTo>
                  <a:cubicBezTo>
                    <a:pt x="468" y="1455"/>
                    <a:pt x="201" y="1309"/>
                    <a:pt x="65" y="1309"/>
                  </a:cubicBezTo>
                  <a:cubicBezTo>
                    <a:pt x="48" y="1309"/>
                    <a:pt x="32" y="1312"/>
                    <a:pt x="20" y="1317"/>
                  </a:cubicBezTo>
                  <a:lnTo>
                    <a:pt x="247" y="1481"/>
                  </a:lnTo>
                  <a:cubicBezTo>
                    <a:pt x="77" y="1611"/>
                    <a:pt x="1" y="1689"/>
                    <a:pt x="174" y="1895"/>
                  </a:cubicBezTo>
                  <a:cubicBezTo>
                    <a:pt x="339" y="1917"/>
                    <a:pt x="428" y="2130"/>
                    <a:pt x="520" y="2130"/>
                  </a:cubicBezTo>
                  <a:cubicBezTo>
                    <a:pt x="555" y="2130"/>
                    <a:pt x="589" y="2100"/>
                    <a:pt x="628" y="2021"/>
                  </a:cubicBezTo>
                  <a:lnTo>
                    <a:pt x="628" y="2021"/>
                  </a:lnTo>
                  <a:cubicBezTo>
                    <a:pt x="1464" y="2352"/>
                    <a:pt x="453" y="2518"/>
                    <a:pt x="1069" y="2947"/>
                  </a:cubicBezTo>
                  <a:cubicBezTo>
                    <a:pt x="1597" y="3354"/>
                    <a:pt x="2786" y="3657"/>
                    <a:pt x="3089" y="4256"/>
                  </a:cubicBezTo>
                  <a:cubicBezTo>
                    <a:pt x="3280" y="4324"/>
                    <a:pt x="3394" y="4350"/>
                    <a:pt x="3464" y="4350"/>
                  </a:cubicBezTo>
                  <a:cubicBezTo>
                    <a:pt x="3683" y="4350"/>
                    <a:pt x="3479" y="4100"/>
                    <a:pt x="3843" y="4100"/>
                  </a:cubicBezTo>
                  <a:cubicBezTo>
                    <a:pt x="3865" y="4100"/>
                    <a:pt x="3888" y="4100"/>
                    <a:pt x="3913" y="4102"/>
                  </a:cubicBezTo>
                  <a:cubicBezTo>
                    <a:pt x="4292" y="4240"/>
                    <a:pt x="3925" y="4292"/>
                    <a:pt x="3956" y="4448"/>
                  </a:cubicBezTo>
                  <a:cubicBezTo>
                    <a:pt x="4247" y="4626"/>
                    <a:pt x="5088" y="4578"/>
                    <a:pt x="5147" y="5038"/>
                  </a:cubicBezTo>
                  <a:cubicBezTo>
                    <a:pt x="5779" y="5254"/>
                    <a:pt x="6548" y="5339"/>
                    <a:pt x="7239" y="5339"/>
                  </a:cubicBezTo>
                  <a:cubicBezTo>
                    <a:pt x="7480" y="5339"/>
                    <a:pt x="7712" y="5329"/>
                    <a:pt x="7925" y="5310"/>
                  </a:cubicBezTo>
                  <a:cubicBezTo>
                    <a:pt x="8327" y="5244"/>
                    <a:pt x="8043" y="4306"/>
                    <a:pt x="8725" y="4197"/>
                  </a:cubicBezTo>
                  <a:lnTo>
                    <a:pt x="8394" y="4100"/>
                  </a:lnTo>
                  <a:cubicBezTo>
                    <a:pt x="8505" y="3702"/>
                    <a:pt x="8640" y="3572"/>
                    <a:pt x="8647" y="3117"/>
                  </a:cubicBezTo>
                  <a:cubicBezTo>
                    <a:pt x="8602" y="3105"/>
                    <a:pt x="8563" y="3099"/>
                    <a:pt x="8529" y="3099"/>
                  </a:cubicBezTo>
                  <a:cubicBezTo>
                    <a:pt x="8320" y="3099"/>
                    <a:pt x="8288" y="3297"/>
                    <a:pt x="8077" y="3297"/>
                  </a:cubicBezTo>
                  <a:cubicBezTo>
                    <a:pt x="8043" y="3297"/>
                    <a:pt x="8005" y="3292"/>
                    <a:pt x="7960" y="3280"/>
                  </a:cubicBezTo>
                  <a:lnTo>
                    <a:pt x="7963" y="3280"/>
                  </a:lnTo>
                  <a:cubicBezTo>
                    <a:pt x="7792" y="3081"/>
                    <a:pt x="7678" y="2842"/>
                    <a:pt x="7714" y="2717"/>
                  </a:cubicBezTo>
                  <a:lnTo>
                    <a:pt x="7714" y="2717"/>
                  </a:lnTo>
                  <a:cubicBezTo>
                    <a:pt x="7878" y="2803"/>
                    <a:pt x="8012" y="2834"/>
                    <a:pt x="8130" y="2834"/>
                  </a:cubicBezTo>
                  <a:cubicBezTo>
                    <a:pt x="8427" y="2834"/>
                    <a:pt x="8618" y="2638"/>
                    <a:pt x="8919" y="2638"/>
                  </a:cubicBezTo>
                  <a:cubicBezTo>
                    <a:pt x="8952" y="2638"/>
                    <a:pt x="8986" y="2641"/>
                    <a:pt x="9021" y="2646"/>
                  </a:cubicBezTo>
                  <a:cubicBezTo>
                    <a:pt x="9147" y="2487"/>
                    <a:pt x="8694" y="1992"/>
                    <a:pt x="8862" y="1708"/>
                  </a:cubicBezTo>
                  <a:cubicBezTo>
                    <a:pt x="8391" y="1545"/>
                    <a:pt x="8050" y="1343"/>
                    <a:pt x="7664" y="1334"/>
                  </a:cubicBezTo>
                  <a:cubicBezTo>
                    <a:pt x="6980" y="1402"/>
                    <a:pt x="7176" y="1919"/>
                    <a:pt x="6812" y="2132"/>
                  </a:cubicBezTo>
                  <a:cubicBezTo>
                    <a:pt x="6738" y="2013"/>
                    <a:pt x="6222" y="1864"/>
                    <a:pt x="6352" y="1698"/>
                  </a:cubicBezTo>
                  <a:lnTo>
                    <a:pt x="6352" y="1698"/>
                  </a:lnTo>
                  <a:cubicBezTo>
                    <a:pt x="6305" y="1756"/>
                    <a:pt x="6234" y="1786"/>
                    <a:pt x="6148" y="1786"/>
                  </a:cubicBezTo>
                  <a:cubicBezTo>
                    <a:pt x="6035" y="1786"/>
                    <a:pt x="5899" y="1733"/>
                    <a:pt x="5763" y="1620"/>
                  </a:cubicBezTo>
                  <a:lnTo>
                    <a:pt x="5931" y="1447"/>
                  </a:lnTo>
                  <a:cubicBezTo>
                    <a:pt x="5747" y="1431"/>
                    <a:pt x="5544" y="1416"/>
                    <a:pt x="5358" y="1416"/>
                  </a:cubicBezTo>
                  <a:cubicBezTo>
                    <a:pt x="5172" y="1416"/>
                    <a:pt x="5004" y="1431"/>
                    <a:pt x="4891" y="1474"/>
                  </a:cubicBezTo>
                  <a:cubicBezTo>
                    <a:pt x="4858" y="1159"/>
                    <a:pt x="4441" y="782"/>
                    <a:pt x="4294" y="602"/>
                  </a:cubicBezTo>
                  <a:cubicBezTo>
                    <a:pt x="3837" y="353"/>
                    <a:pt x="3151" y="685"/>
                    <a:pt x="3020" y="114"/>
                  </a:cubicBezTo>
                  <a:cubicBezTo>
                    <a:pt x="3019" y="114"/>
                    <a:pt x="3018" y="114"/>
                    <a:pt x="3017" y="114"/>
                  </a:cubicBezTo>
                  <a:cubicBezTo>
                    <a:pt x="2738" y="114"/>
                    <a:pt x="2652" y="384"/>
                    <a:pt x="2352" y="420"/>
                  </a:cubicBezTo>
                  <a:lnTo>
                    <a:pt x="19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9"/>
            <p:cNvSpPr/>
            <p:nvPr/>
          </p:nvSpPr>
          <p:spPr>
            <a:xfrm>
              <a:off x="3493750" y="4945275"/>
              <a:ext cx="40925" cy="23525"/>
            </a:xfrm>
            <a:custGeom>
              <a:avLst/>
              <a:gdLst/>
              <a:ahLst/>
              <a:cxnLst/>
              <a:rect l="l" t="t" r="r" b="b"/>
              <a:pathLst>
                <a:path w="1637" h="941" extrusionOk="0">
                  <a:moveTo>
                    <a:pt x="684" y="1"/>
                  </a:moveTo>
                  <a:cubicBezTo>
                    <a:pt x="647" y="1"/>
                    <a:pt x="611" y="9"/>
                    <a:pt x="576" y="29"/>
                  </a:cubicBezTo>
                  <a:cubicBezTo>
                    <a:pt x="389" y="135"/>
                    <a:pt x="0" y="320"/>
                    <a:pt x="374" y="630"/>
                  </a:cubicBezTo>
                  <a:cubicBezTo>
                    <a:pt x="574" y="787"/>
                    <a:pt x="831" y="940"/>
                    <a:pt x="1069" y="940"/>
                  </a:cubicBezTo>
                  <a:cubicBezTo>
                    <a:pt x="1115" y="940"/>
                    <a:pt x="1161" y="934"/>
                    <a:pt x="1206" y="922"/>
                  </a:cubicBezTo>
                  <a:cubicBezTo>
                    <a:pt x="1324" y="754"/>
                    <a:pt x="1637" y="420"/>
                    <a:pt x="1158" y="206"/>
                  </a:cubicBezTo>
                  <a:cubicBezTo>
                    <a:pt x="1012" y="158"/>
                    <a:pt x="844" y="1"/>
                    <a:pt x="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9"/>
            <p:cNvSpPr/>
            <p:nvPr/>
          </p:nvSpPr>
          <p:spPr>
            <a:xfrm>
              <a:off x="3596350" y="5080775"/>
              <a:ext cx="42175" cy="28375"/>
            </a:xfrm>
            <a:custGeom>
              <a:avLst/>
              <a:gdLst/>
              <a:ahLst/>
              <a:cxnLst/>
              <a:rect l="l" t="t" r="r" b="b"/>
              <a:pathLst>
                <a:path w="1687" h="1135" extrusionOk="0">
                  <a:moveTo>
                    <a:pt x="772" y="1"/>
                  </a:moveTo>
                  <a:cubicBezTo>
                    <a:pt x="602" y="1"/>
                    <a:pt x="479" y="86"/>
                    <a:pt x="339" y="136"/>
                  </a:cubicBezTo>
                  <a:cubicBezTo>
                    <a:pt x="0" y="399"/>
                    <a:pt x="568" y="1048"/>
                    <a:pt x="1132" y="1121"/>
                  </a:cubicBezTo>
                  <a:cubicBezTo>
                    <a:pt x="1194" y="1130"/>
                    <a:pt x="1247" y="1134"/>
                    <a:pt x="1293" y="1134"/>
                  </a:cubicBezTo>
                  <a:cubicBezTo>
                    <a:pt x="1640" y="1134"/>
                    <a:pt x="1582" y="899"/>
                    <a:pt x="1686" y="683"/>
                  </a:cubicBezTo>
                  <a:cubicBezTo>
                    <a:pt x="1620" y="442"/>
                    <a:pt x="1284" y="236"/>
                    <a:pt x="947" y="30"/>
                  </a:cubicBezTo>
                  <a:cubicBezTo>
                    <a:pt x="883" y="9"/>
                    <a:pt x="825" y="1"/>
                    <a:pt x="7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9"/>
            <p:cNvSpPr/>
            <p:nvPr/>
          </p:nvSpPr>
          <p:spPr>
            <a:xfrm>
              <a:off x="3496275" y="4729250"/>
              <a:ext cx="63675" cy="43675"/>
            </a:xfrm>
            <a:custGeom>
              <a:avLst/>
              <a:gdLst/>
              <a:ahLst/>
              <a:cxnLst/>
              <a:rect l="l" t="t" r="r" b="b"/>
              <a:pathLst>
                <a:path w="2547" h="1747" extrusionOk="0">
                  <a:moveTo>
                    <a:pt x="639" y="1"/>
                  </a:moveTo>
                  <a:cubicBezTo>
                    <a:pt x="526" y="1"/>
                    <a:pt x="411" y="47"/>
                    <a:pt x="292" y="166"/>
                  </a:cubicBezTo>
                  <a:cubicBezTo>
                    <a:pt x="214" y="474"/>
                    <a:pt x="1" y="853"/>
                    <a:pt x="285" y="1160"/>
                  </a:cubicBezTo>
                  <a:cubicBezTo>
                    <a:pt x="399" y="1418"/>
                    <a:pt x="583" y="1481"/>
                    <a:pt x="791" y="1481"/>
                  </a:cubicBezTo>
                  <a:cubicBezTo>
                    <a:pt x="985" y="1481"/>
                    <a:pt x="1201" y="1426"/>
                    <a:pt x="1402" y="1426"/>
                  </a:cubicBezTo>
                  <a:cubicBezTo>
                    <a:pt x="1611" y="1426"/>
                    <a:pt x="1803" y="1486"/>
                    <a:pt x="1936" y="1729"/>
                  </a:cubicBezTo>
                  <a:cubicBezTo>
                    <a:pt x="1985" y="1741"/>
                    <a:pt x="2029" y="1746"/>
                    <a:pt x="2068" y="1746"/>
                  </a:cubicBezTo>
                  <a:cubicBezTo>
                    <a:pt x="2265" y="1746"/>
                    <a:pt x="2351" y="1614"/>
                    <a:pt x="2416" y="1501"/>
                  </a:cubicBezTo>
                  <a:cubicBezTo>
                    <a:pt x="2547" y="829"/>
                    <a:pt x="1408" y="1239"/>
                    <a:pt x="1602" y="497"/>
                  </a:cubicBezTo>
                  <a:cubicBezTo>
                    <a:pt x="1246" y="340"/>
                    <a:pt x="946" y="1"/>
                    <a:pt x="6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9"/>
            <p:cNvSpPr/>
            <p:nvPr/>
          </p:nvSpPr>
          <p:spPr>
            <a:xfrm>
              <a:off x="3542100" y="4874800"/>
              <a:ext cx="31525" cy="21350"/>
            </a:xfrm>
            <a:custGeom>
              <a:avLst/>
              <a:gdLst/>
              <a:ahLst/>
              <a:cxnLst/>
              <a:rect l="l" t="t" r="r" b="b"/>
              <a:pathLst>
                <a:path w="1261" h="854" extrusionOk="0">
                  <a:moveTo>
                    <a:pt x="421" y="1"/>
                  </a:moveTo>
                  <a:cubicBezTo>
                    <a:pt x="378" y="1"/>
                    <a:pt x="337" y="6"/>
                    <a:pt x="299" y="16"/>
                  </a:cubicBezTo>
                  <a:cubicBezTo>
                    <a:pt x="207" y="181"/>
                    <a:pt x="1" y="250"/>
                    <a:pt x="136" y="510"/>
                  </a:cubicBezTo>
                  <a:cubicBezTo>
                    <a:pt x="210" y="708"/>
                    <a:pt x="516" y="854"/>
                    <a:pt x="756" y="854"/>
                  </a:cubicBezTo>
                  <a:cubicBezTo>
                    <a:pt x="798" y="854"/>
                    <a:pt x="838" y="849"/>
                    <a:pt x="875" y="840"/>
                  </a:cubicBezTo>
                  <a:cubicBezTo>
                    <a:pt x="1029" y="743"/>
                    <a:pt x="1261" y="544"/>
                    <a:pt x="1062" y="316"/>
                  </a:cubicBezTo>
                  <a:cubicBezTo>
                    <a:pt x="967" y="147"/>
                    <a:pt x="663" y="1"/>
                    <a:pt x="4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9"/>
            <p:cNvSpPr/>
            <p:nvPr/>
          </p:nvSpPr>
          <p:spPr>
            <a:xfrm>
              <a:off x="3584800" y="4947700"/>
              <a:ext cx="22225" cy="14475"/>
            </a:xfrm>
            <a:custGeom>
              <a:avLst/>
              <a:gdLst/>
              <a:ahLst/>
              <a:cxnLst/>
              <a:rect l="l" t="t" r="r" b="b"/>
              <a:pathLst>
                <a:path w="889" h="579" extrusionOk="0">
                  <a:moveTo>
                    <a:pt x="296" y="1"/>
                  </a:moveTo>
                  <a:cubicBezTo>
                    <a:pt x="126" y="128"/>
                    <a:pt x="0" y="195"/>
                    <a:pt x="60" y="417"/>
                  </a:cubicBezTo>
                  <a:lnTo>
                    <a:pt x="543" y="578"/>
                  </a:lnTo>
                  <a:cubicBezTo>
                    <a:pt x="614" y="481"/>
                    <a:pt x="888" y="420"/>
                    <a:pt x="716" y="195"/>
                  </a:cubicBezTo>
                  <a:cubicBezTo>
                    <a:pt x="538" y="131"/>
                    <a:pt x="486"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9"/>
            <p:cNvSpPr/>
            <p:nvPr/>
          </p:nvSpPr>
          <p:spPr>
            <a:xfrm>
              <a:off x="3573950" y="4881225"/>
              <a:ext cx="26975" cy="20950"/>
            </a:xfrm>
            <a:custGeom>
              <a:avLst/>
              <a:gdLst/>
              <a:ahLst/>
              <a:cxnLst/>
              <a:rect l="l" t="t" r="r" b="b"/>
              <a:pathLst>
                <a:path w="1079" h="838" extrusionOk="0">
                  <a:moveTo>
                    <a:pt x="413" y="0"/>
                  </a:moveTo>
                  <a:cubicBezTo>
                    <a:pt x="171" y="64"/>
                    <a:pt x="1" y="225"/>
                    <a:pt x="10" y="455"/>
                  </a:cubicBezTo>
                  <a:cubicBezTo>
                    <a:pt x="261" y="621"/>
                    <a:pt x="335" y="815"/>
                    <a:pt x="602" y="817"/>
                  </a:cubicBezTo>
                  <a:cubicBezTo>
                    <a:pt x="664" y="831"/>
                    <a:pt x="716" y="838"/>
                    <a:pt x="760" y="838"/>
                  </a:cubicBezTo>
                  <a:cubicBezTo>
                    <a:pt x="1046" y="838"/>
                    <a:pt x="1019" y="569"/>
                    <a:pt x="1078" y="372"/>
                  </a:cubicBezTo>
                  <a:cubicBezTo>
                    <a:pt x="894" y="175"/>
                    <a:pt x="666" y="69"/>
                    <a:pt x="4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9"/>
            <p:cNvSpPr/>
            <p:nvPr/>
          </p:nvSpPr>
          <p:spPr>
            <a:xfrm>
              <a:off x="3615700" y="4945225"/>
              <a:ext cx="65775" cy="43225"/>
            </a:xfrm>
            <a:custGeom>
              <a:avLst/>
              <a:gdLst/>
              <a:ahLst/>
              <a:cxnLst/>
              <a:rect l="l" t="t" r="r" b="b"/>
              <a:pathLst>
                <a:path w="2631" h="1729" extrusionOk="0">
                  <a:moveTo>
                    <a:pt x="848" y="0"/>
                  </a:moveTo>
                  <a:cubicBezTo>
                    <a:pt x="763" y="156"/>
                    <a:pt x="680" y="313"/>
                    <a:pt x="394" y="339"/>
                  </a:cubicBezTo>
                  <a:cubicBezTo>
                    <a:pt x="536" y="500"/>
                    <a:pt x="391" y="592"/>
                    <a:pt x="332" y="718"/>
                  </a:cubicBezTo>
                  <a:cubicBezTo>
                    <a:pt x="0" y="1156"/>
                    <a:pt x="967" y="1326"/>
                    <a:pt x="1338" y="1679"/>
                  </a:cubicBezTo>
                  <a:cubicBezTo>
                    <a:pt x="1475" y="1713"/>
                    <a:pt x="1601" y="1729"/>
                    <a:pt x="1718" y="1729"/>
                  </a:cubicBezTo>
                  <a:cubicBezTo>
                    <a:pt x="2306" y="1729"/>
                    <a:pt x="2631" y="1334"/>
                    <a:pt x="2591" y="943"/>
                  </a:cubicBezTo>
                  <a:cubicBezTo>
                    <a:pt x="2362" y="651"/>
                    <a:pt x="1724" y="438"/>
                    <a:pt x="1907" y="161"/>
                  </a:cubicBezTo>
                  <a:cubicBezTo>
                    <a:pt x="1832" y="142"/>
                    <a:pt x="1747" y="138"/>
                    <a:pt x="1657" y="138"/>
                  </a:cubicBezTo>
                  <a:cubicBezTo>
                    <a:pt x="1586" y="138"/>
                    <a:pt x="1511" y="140"/>
                    <a:pt x="1435" y="140"/>
                  </a:cubicBezTo>
                  <a:cubicBezTo>
                    <a:pt x="1240" y="140"/>
                    <a:pt x="1035" y="123"/>
                    <a:pt x="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9"/>
            <p:cNvSpPr/>
            <p:nvPr/>
          </p:nvSpPr>
          <p:spPr>
            <a:xfrm>
              <a:off x="3700175" y="5081500"/>
              <a:ext cx="60000" cy="56800"/>
            </a:xfrm>
            <a:custGeom>
              <a:avLst/>
              <a:gdLst/>
              <a:ahLst/>
              <a:cxnLst/>
              <a:rect l="l" t="t" r="r" b="b"/>
              <a:pathLst>
                <a:path w="2400" h="2272" extrusionOk="0">
                  <a:moveTo>
                    <a:pt x="903" y="1"/>
                  </a:moveTo>
                  <a:lnTo>
                    <a:pt x="271" y="334"/>
                  </a:lnTo>
                  <a:cubicBezTo>
                    <a:pt x="389" y="607"/>
                    <a:pt x="320" y="749"/>
                    <a:pt x="82" y="749"/>
                  </a:cubicBezTo>
                  <a:cubicBezTo>
                    <a:pt x="57" y="749"/>
                    <a:pt x="30" y="747"/>
                    <a:pt x="1" y="744"/>
                  </a:cubicBezTo>
                  <a:lnTo>
                    <a:pt x="1" y="744"/>
                  </a:lnTo>
                  <a:cubicBezTo>
                    <a:pt x="1029" y="945"/>
                    <a:pt x="522" y="1900"/>
                    <a:pt x="1550" y="2264"/>
                  </a:cubicBezTo>
                  <a:cubicBezTo>
                    <a:pt x="1597" y="2269"/>
                    <a:pt x="1642" y="2271"/>
                    <a:pt x="1686" y="2271"/>
                  </a:cubicBezTo>
                  <a:cubicBezTo>
                    <a:pt x="2085" y="2271"/>
                    <a:pt x="2325" y="2089"/>
                    <a:pt x="2317" y="1805"/>
                  </a:cubicBezTo>
                  <a:cubicBezTo>
                    <a:pt x="1708" y="1405"/>
                    <a:pt x="2369" y="1230"/>
                    <a:pt x="2400" y="971"/>
                  </a:cubicBezTo>
                  <a:cubicBezTo>
                    <a:pt x="2066" y="870"/>
                    <a:pt x="1535" y="199"/>
                    <a:pt x="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9"/>
            <p:cNvSpPr/>
            <p:nvPr/>
          </p:nvSpPr>
          <p:spPr>
            <a:xfrm>
              <a:off x="3605150" y="4881675"/>
              <a:ext cx="32175" cy="20075"/>
            </a:xfrm>
            <a:custGeom>
              <a:avLst/>
              <a:gdLst/>
              <a:ahLst/>
              <a:cxnLst/>
              <a:rect l="l" t="t" r="r" b="b"/>
              <a:pathLst>
                <a:path w="1287" h="803" extrusionOk="0">
                  <a:moveTo>
                    <a:pt x="424" y="1"/>
                  </a:moveTo>
                  <a:cubicBezTo>
                    <a:pt x="372" y="1"/>
                    <a:pt x="320" y="3"/>
                    <a:pt x="271" y="8"/>
                  </a:cubicBezTo>
                  <a:cubicBezTo>
                    <a:pt x="1" y="98"/>
                    <a:pt x="18" y="456"/>
                    <a:pt x="280" y="657"/>
                  </a:cubicBezTo>
                  <a:cubicBezTo>
                    <a:pt x="448" y="771"/>
                    <a:pt x="620" y="803"/>
                    <a:pt x="785" y="803"/>
                  </a:cubicBezTo>
                  <a:cubicBezTo>
                    <a:pt x="965" y="803"/>
                    <a:pt x="1137" y="765"/>
                    <a:pt x="1287" y="754"/>
                  </a:cubicBezTo>
                  <a:cubicBezTo>
                    <a:pt x="1239" y="527"/>
                    <a:pt x="1083" y="297"/>
                    <a:pt x="1090" y="103"/>
                  </a:cubicBezTo>
                  <a:cubicBezTo>
                    <a:pt x="888" y="42"/>
                    <a:pt x="644" y="1"/>
                    <a:pt x="4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9"/>
            <p:cNvSpPr/>
            <p:nvPr/>
          </p:nvSpPr>
          <p:spPr>
            <a:xfrm>
              <a:off x="3628200" y="4860725"/>
              <a:ext cx="34175" cy="23550"/>
            </a:xfrm>
            <a:custGeom>
              <a:avLst/>
              <a:gdLst/>
              <a:ahLst/>
              <a:cxnLst/>
              <a:rect l="l" t="t" r="r" b="b"/>
              <a:pathLst>
                <a:path w="1367" h="942" extrusionOk="0">
                  <a:moveTo>
                    <a:pt x="855" y="1"/>
                  </a:moveTo>
                  <a:cubicBezTo>
                    <a:pt x="628" y="216"/>
                    <a:pt x="119" y="29"/>
                    <a:pt x="0" y="349"/>
                  </a:cubicBezTo>
                  <a:cubicBezTo>
                    <a:pt x="55" y="612"/>
                    <a:pt x="223" y="780"/>
                    <a:pt x="497" y="922"/>
                  </a:cubicBezTo>
                  <a:cubicBezTo>
                    <a:pt x="573" y="935"/>
                    <a:pt x="643" y="941"/>
                    <a:pt x="707" y="941"/>
                  </a:cubicBezTo>
                  <a:cubicBezTo>
                    <a:pt x="842" y="941"/>
                    <a:pt x="950" y="912"/>
                    <a:pt x="1030" y="851"/>
                  </a:cubicBezTo>
                  <a:cubicBezTo>
                    <a:pt x="952" y="524"/>
                    <a:pt x="1367" y="320"/>
                    <a:pt x="8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9"/>
            <p:cNvSpPr/>
            <p:nvPr/>
          </p:nvSpPr>
          <p:spPr>
            <a:xfrm>
              <a:off x="3628025" y="4737700"/>
              <a:ext cx="27200" cy="18550"/>
            </a:xfrm>
            <a:custGeom>
              <a:avLst/>
              <a:gdLst/>
              <a:ahLst/>
              <a:cxnLst/>
              <a:rect l="l" t="t" r="r" b="b"/>
              <a:pathLst>
                <a:path w="1088" h="742" extrusionOk="0">
                  <a:moveTo>
                    <a:pt x="593" y="1"/>
                  </a:moveTo>
                  <a:cubicBezTo>
                    <a:pt x="555" y="1"/>
                    <a:pt x="513" y="8"/>
                    <a:pt x="467" y="24"/>
                  </a:cubicBezTo>
                  <a:cubicBezTo>
                    <a:pt x="0" y="159"/>
                    <a:pt x="213" y="709"/>
                    <a:pt x="715" y="742"/>
                  </a:cubicBezTo>
                  <a:cubicBezTo>
                    <a:pt x="976" y="725"/>
                    <a:pt x="1087" y="569"/>
                    <a:pt x="1078" y="370"/>
                  </a:cubicBezTo>
                  <a:cubicBezTo>
                    <a:pt x="918" y="245"/>
                    <a:pt x="815" y="1"/>
                    <a:pt x="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9"/>
            <p:cNvSpPr/>
            <p:nvPr/>
          </p:nvSpPr>
          <p:spPr>
            <a:xfrm>
              <a:off x="3761450" y="4895600"/>
              <a:ext cx="18250" cy="11750"/>
            </a:xfrm>
            <a:custGeom>
              <a:avLst/>
              <a:gdLst/>
              <a:ahLst/>
              <a:cxnLst/>
              <a:rect l="l" t="t" r="r" b="b"/>
              <a:pathLst>
                <a:path w="730" h="470" extrusionOk="0">
                  <a:moveTo>
                    <a:pt x="231" y="0"/>
                  </a:moveTo>
                  <a:cubicBezTo>
                    <a:pt x="229" y="0"/>
                    <a:pt x="226" y="0"/>
                    <a:pt x="223" y="1"/>
                  </a:cubicBezTo>
                  <a:cubicBezTo>
                    <a:pt x="13" y="10"/>
                    <a:pt x="67" y="173"/>
                    <a:pt x="1" y="292"/>
                  </a:cubicBezTo>
                  <a:lnTo>
                    <a:pt x="519" y="469"/>
                  </a:lnTo>
                  <a:cubicBezTo>
                    <a:pt x="730" y="369"/>
                    <a:pt x="442" y="0"/>
                    <a:pt x="2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9"/>
            <p:cNvSpPr/>
            <p:nvPr/>
          </p:nvSpPr>
          <p:spPr>
            <a:xfrm>
              <a:off x="3845000" y="3996900"/>
              <a:ext cx="5225" cy="1850"/>
            </a:xfrm>
            <a:custGeom>
              <a:avLst/>
              <a:gdLst/>
              <a:ahLst/>
              <a:cxnLst/>
              <a:rect l="l" t="t" r="r" b="b"/>
              <a:pathLst>
                <a:path w="209" h="74" extrusionOk="0">
                  <a:moveTo>
                    <a:pt x="121" y="1"/>
                  </a:moveTo>
                  <a:cubicBezTo>
                    <a:pt x="111" y="1"/>
                    <a:pt x="101" y="3"/>
                    <a:pt x="90" y="10"/>
                  </a:cubicBezTo>
                  <a:cubicBezTo>
                    <a:pt x="83" y="47"/>
                    <a:pt x="0" y="29"/>
                    <a:pt x="36" y="74"/>
                  </a:cubicBezTo>
                  <a:lnTo>
                    <a:pt x="209" y="74"/>
                  </a:lnTo>
                  <a:cubicBezTo>
                    <a:pt x="183" y="36"/>
                    <a:pt x="155" y="1"/>
                    <a:pt x="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9"/>
            <p:cNvSpPr/>
            <p:nvPr/>
          </p:nvSpPr>
          <p:spPr>
            <a:xfrm>
              <a:off x="3858500" y="4573425"/>
              <a:ext cx="149675" cy="129025"/>
            </a:xfrm>
            <a:custGeom>
              <a:avLst/>
              <a:gdLst/>
              <a:ahLst/>
              <a:cxnLst/>
              <a:rect l="l" t="t" r="r" b="b"/>
              <a:pathLst>
                <a:path w="5987" h="5161" extrusionOk="0">
                  <a:moveTo>
                    <a:pt x="3732" y="0"/>
                  </a:moveTo>
                  <a:cubicBezTo>
                    <a:pt x="3775" y="114"/>
                    <a:pt x="3749" y="277"/>
                    <a:pt x="3640" y="317"/>
                  </a:cubicBezTo>
                  <a:cubicBezTo>
                    <a:pt x="3557" y="379"/>
                    <a:pt x="3465" y="405"/>
                    <a:pt x="3374" y="405"/>
                  </a:cubicBezTo>
                  <a:cubicBezTo>
                    <a:pt x="3160" y="405"/>
                    <a:pt x="2948" y="258"/>
                    <a:pt x="2859" y="74"/>
                  </a:cubicBezTo>
                  <a:cubicBezTo>
                    <a:pt x="2451" y="554"/>
                    <a:pt x="1466" y="142"/>
                    <a:pt x="1381" y="973"/>
                  </a:cubicBezTo>
                  <a:cubicBezTo>
                    <a:pt x="1319" y="1084"/>
                    <a:pt x="1241" y="1129"/>
                    <a:pt x="1153" y="1129"/>
                  </a:cubicBezTo>
                  <a:cubicBezTo>
                    <a:pt x="830" y="1129"/>
                    <a:pt x="366" y="529"/>
                    <a:pt x="0" y="325"/>
                  </a:cubicBezTo>
                  <a:lnTo>
                    <a:pt x="0" y="325"/>
                  </a:lnTo>
                  <a:cubicBezTo>
                    <a:pt x="183" y="732"/>
                    <a:pt x="1016" y="999"/>
                    <a:pt x="988" y="1537"/>
                  </a:cubicBezTo>
                  <a:lnTo>
                    <a:pt x="727" y="1483"/>
                  </a:lnTo>
                  <a:lnTo>
                    <a:pt x="727" y="1483"/>
                  </a:lnTo>
                  <a:cubicBezTo>
                    <a:pt x="801" y="1902"/>
                    <a:pt x="803" y="2274"/>
                    <a:pt x="1243" y="2664"/>
                  </a:cubicBezTo>
                  <a:lnTo>
                    <a:pt x="798" y="2574"/>
                  </a:lnTo>
                  <a:lnTo>
                    <a:pt x="798" y="2574"/>
                  </a:lnTo>
                  <a:cubicBezTo>
                    <a:pt x="1073" y="2761"/>
                    <a:pt x="1646" y="3046"/>
                    <a:pt x="1362" y="3389"/>
                  </a:cubicBezTo>
                  <a:cubicBezTo>
                    <a:pt x="1539" y="3988"/>
                    <a:pt x="2473" y="3981"/>
                    <a:pt x="2679" y="4523"/>
                  </a:cubicBezTo>
                  <a:cubicBezTo>
                    <a:pt x="2695" y="4527"/>
                    <a:pt x="2713" y="4528"/>
                    <a:pt x="2733" y="4528"/>
                  </a:cubicBezTo>
                  <a:cubicBezTo>
                    <a:pt x="2840" y="4528"/>
                    <a:pt x="2988" y="4480"/>
                    <a:pt x="3169" y="4464"/>
                  </a:cubicBezTo>
                  <a:cubicBezTo>
                    <a:pt x="3571" y="4587"/>
                    <a:pt x="3434" y="4919"/>
                    <a:pt x="3642" y="5160"/>
                  </a:cubicBezTo>
                  <a:lnTo>
                    <a:pt x="3581" y="4656"/>
                  </a:lnTo>
                  <a:cubicBezTo>
                    <a:pt x="3635" y="4599"/>
                    <a:pt x="3701" y="4576"/>
                    <a:pt x="3772" y="4576"/>
                  </a:cubicBezTo>
                  <a:cubicBezTo>
                    <a:pt x="4072" y="4576"/>
                    <a:pt x="4476" y="4980"/>
                    <a:pt x="4564" y="4980"/>
                  </a:cubicBezTo>
                  <a:cubicBezTo>
                    <a:pt x="4565" y="4980"/>
                    <a:pt x="4565" y="4980"/>
                    <a:pt x="4566" y="4980"/>
                  </a:cubicBezTo>
                  <a:cubicBezTo>
                    <a:pt x="4590" y="4888"/>
                    <a:pt x="4315" y="4627"/>
                    <a:pt x="4481" y="4535"/>
                  </a:cubicBezTo>
                  <a:cubicBezTo>
                    <a:pt x="4829" y="4481"/>
                    <a:pt x="5385" y="4455"/>
                    <a:pt x="5409" y="3964"/>
                  </a:cubicBezTo>
                  <a:lnTo>
                    <a:pt x="5222" y="3851"/>
                  </a:lnTo>
                  <a:cubicBezTo>
                    <a:pt x="5473" y="3517"/>
                    <a:pt x="5603" y="2948"/>
                    <a:pt x="5987" y="2847"/>
                  </a:cubicBezTo>
                  <a:cubicBezTo>
                    <a:pt x="5938" y="2813"/>
                    <a:pt x="5906" y="2801"/>
                    <a:pt x="5884" y="2801"/>
                  </a:cubicBezTo>
                  <a:cubicBezTo>
                    <a:pt x="5820" y="2801"/>
                    <a:pt x="5835" y="2902"/>
                    <a:pt x="5775" y="2902"/>
                  </a:cubicBezTo>
                  <a:cubicBezTo>
                    <a:pt x="5759" y="2902"/>
                    <a:pt x="5736" y="2895"/>
                    <a:pt x="5705" y="2875"/>
                  </a:cubicBezTo>
                  <a:cubicBezTo>
                    <a:pt x="5468" y="2551"/>
                    <a:pt x="5198" y="1712"/>
                    <a:pt x="4950" y="1108"/>
                  </a:cubicBezTo>
                  <a:cubicBezTo>
                    <a:pt x="4403" y="940"/>
                    <a:pt x="3962" y="192"/>
                    <a:pt x="37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9"/>
            <p:cNvSpPr/>
            <p:nvPr/>
          </p:nvSpPr>
          <p:spPr>
            <a:xfrm>
              <a:off x="3859850" y="4597750"/>
              <a:ext cx="8850" cy="6125"/>
            </a:xfrm>
            <a:custGeom>
              <a:avLst/>
              <a:gdLst/>
              <a:ahLst/>
              <a:cxnLst/>
              <a:rect l="l" t="t" r="r" b="b"/>
              <a:pathLst>
                <a:path w="354" h="245" extrusionOk="0">
                  <a:moveTo>
                    <a:pt x="36" y="0"/>
                  </a:moveTo>
                  <a:cubicBezTo>
                    <a:pt x="24" y="0"/>
                    <a:pt x="12" y="2"/>
                    <a:pt x="1" y="8"/>
                  </a:cubicBezTo>
                  <a:lnTo>
                    <a:pt x="354" y="244"/>
                  </a:lnTo>
                  <a:lnTo>
                    <a:pt x="351" y="211"/>
                  </a:lnTo>
                  <a:cubicBezTo>
                    <a:pt x="248" y="160"/>
                    <a:pt x="134" y="0"/>
                    <a:pt x="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9"/>
            <p:cNvSpPr/>
            <p:nvPr/>
          </p:nvSpPr>
          <p:spPr>
            <a:xfrm>
              <a:off x="3889100" y="4664400"/>
              <a:ext cx="5525" cy="4175"/>
            </a:xfrm>
            <a:custGeom>
              <a:avLst/>
              <a:gdLst/>
              <a:ahLst/>
              <a:cxnLst/>
              <a:rect l="l" t="t" r="r" b="b"/>
              <a:pathLst>
                <a:path w="221" h="167" extrusionOk="0">
                  <a:moveTo>
                    <a:pt x="57" y="1"/>
                  </a:moveTo>
                  <a:lnTo>
                    <a:pt x="57" y="1"/>
                  </a:lnTo>
                  <a:cubicBezTo>
                    <a:pt x="1" y="122"/>
                    <a:pt x="112" y="145"/>
                    <a:pt x="221" y="167"/>
                  </a:cubicBezTo>
                  <a:cubicBezTo>
                    <a:pt x="209" y="63"/>
                    <a:pt x="98" y="41"/>
                    <a:pt x="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9"/>
            <p:cNvSpPr/>
            <p:nvPr/>
          </p:nvSpPr>
          <p:spPr>
            <a:xfrm>
              <a:off x="3923050" y="5151250"/>
              <a:ext cx="11675" cy="6300"/>
            </a:xfrm>
            <a:custGeom>
              <a:avLst/>
              <a:gdLst/>
              <a:ahLst/>
              <a:cxnLst/>
              <a:rect l="l" t="t" r="r" b="b"/>
              <a:pathLst>
                <a:path w="467" h="252" extrusionOk="0">
                  <a:moveTo>
                    <a:pt x="137" y="1"/>
                  </a:moveTo>
                  <a:cubicBezTo>
                    <a:pt x="21" y="1"/>
                    <a:pt x="1" y="116"/>
                    <a:pt x="70" y="242"/>
                  </a:cubicBezTo>
                  <a:cubicBezTo>
                    <a:pt x="83" y="237"/>
                    <a:pt x="100" y="235"/>
                    <a:pt x="121" y="235"/>
                  </a:cubicBezTo>
                  <a:cubicBezTo>
                    <a:pt x="182" y="235"/>
                    <a:pt x="271" y="252"/>
                    <a:pt x="335" y="252"/>
                  </a:cubicBezTo>
                  <a:cubicBezTo>
                    <a:pt x="425" y="252"/>
                    <a:pt x="466" y="219"/>
                    <a:pt x="317" y="59"/>
                  </a:cubicBezTo>
                  <a:cubicBezTo>
                    <a:pt x="242" y="18"/>
                    <a:pt x="183"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9"/>
            <p:cNvSpPr/>
            <p:nvPr/>
          </p:nvSpPr>
          <p:spPr>
            <a:xfrm>
              <a:off x="3913250" y="4680100"/>
              <a:ext cx="3475" cy="2400"/>
            </a:xfrm>
            <a:custGeom>
              <a:avLst/>
              <a:gdLst/>
              <a:ahLst/>
              <a:cxnLst/>
              <a:rect l="l" t="t" r="r" b="b"/>
              <a:pathLst>
                <a:path w="139" h="96" extrusionOk="0">
                  <a:moveTo>
                    <a:pt x="65" y="1"/>
                  </a:moveTo>
                  <a:cubicBezTo>
                    <a:pt x="31" y="27"/>
                    <a:pt x="1" y="55"/>
                    <a:pt x="41" y="95"/>
                  </a:cubicBezTo>
                  <a:lnTo>
                    <a:pt x="138" y="17"/>
                  </a:lnTo>
                  <a:lnTo>
                    <a:pt x="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9"/>
            <p:cNvSpPr/>
            <p:nvPr/>
          </p:nvSpPr>
          <p:spPr>
            <a:xfrm>
              <a:off x="3929350" y="4562225"/>
              <a:ext cx="4775" cy="4650"/>
            </a:xfrm>
            <a:custGeom>
              <a:avLst/>
              <a:gdLst/>
              <a:ahLst/>
              <a:cxnLst/>
              <a:rect l="l" t="t" r="r" b="b"/>
              <a:pathLst>
                <a:path w="191" h="186" extrusionOk="0">
                  <a:moveTo>
                    <a:pt x="145" y="1"/>
                  </a:moveTo>
                  <a:cubicBezTo>
                    <a:pt x="110" y="27"/>
                    <a:pt x="1" y="36"/>
                    <a:pt x="81" y="157"/>
                  </a:cubicBezTo>
                  <a:cubicBezTo>
                    <a:pt x="112" y="177"/>
                    <a:pt x="131" y="186"/>
                    <a:pt x="143" y="186"/>
                  </a:cubicBezTo>
                  <a:cubicBezTo>
                    <a:pt x="191" y="186"/>
                    <a:pt x="119" y="50"/>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9"/>
            <p:cNvSpPr/>
            <p:nvPr/>
          </p:nvSpPr>
          <p:spPr>
            <a:xfrm>
              <a:off x="3956900" y="4537425"/>
              <a:ext cx="4700" cy="1625"/>
            </a:xfrm>
            <a:custGeom>
              <a:avLst/>
              <a:gdLst/>
              <a:ahLst/>
              <a:cxnLst/>
              <a:rect l="l" t="t" r="r" b="b"/>
              <a:pathLst>
                <a:path w="188" h="65" extrusionOk="0">
                  <a:moveTo>
                    <a:pt x="76" y="0"/>
                  </a:moveTo>
                  <a:cubicBezTo>
                    <a:pt x="40" y="29"/>
                    <a:pt x="0" y="17"/>
                    <a:pt x="40" y="62"/>
                  </a:cubicBezTo>
                  <a:lnTo>
                    <a:pt x="187" y="64"/>
                  </a:lnTo>
                  <a:cubicBezTo>
                    <a:pt x="187" y="29"/>
                    <a:pt x="114" y="10"/>
                    <a:pt x="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9"/>
            <p:cNvSpPr/>
            <p:nvPr/>
          </p:nvSpPr>
          <p:spPr>
            <a:xfrm>
              <a:off x="3990800" y="4591875"/>
              <a:ext cx="3650" cy="3000"/>
            </a:xfrm>
            <a:custGeom>
              <a:avLst/>
              <a:gdLst/>
              <a:ahLst/>
              <a:cxnLst/>
              <a:rect l="l" t="t" r="r" b="b"/>
              <a:pathLst>
                <a:path w="146" h="120" extrusionOk="0">
                  <a:moveTo>
                    <a:pt x="72" y="1"/>
                  </a:moveTo>
                  <a:cubicBezTo>
                    <a:pt x="1" y="18"/>
                    <a:pt x="1" y="51"/>
                    <a:pt x="6" y="119"/>
                  </a:cubicBezTo>
                  <a:lnTo>
                    <a:pt x="145" y="20"/>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9"/>
            <p:cNvSpPr/>
            <p:nvPr/>
          </p:nvSpPr>
          <p:spPr>
            <a:xfrm>
              <a:off x="4053675" y="4575850"/>
              <a:ext cx="46800" cy="43800"/>
            </a:xfrm>
            <a:custGeom>
              <a:avLst/>
              <a:gdLst/>
              <a:ahLst/>
              <a:cxnLst/>
              <a:rect l="l" t="t" r="r" b="b"/>
              <a:pathLst>
                <a:path w="1872" h="1752" extrusionOk="0">
                  <a:moveTo>
                    <a:pt x="891" y="0"/>
                  </a:moveTo>
                  <a:cubicBezTo>
                    <a:pt x="749" y="353"/>
                    <a:pt x="20" y="95"/>
                    <a:pt x="202" y="573"/>
                  </a:cubicBezTo>
                  <a:cubicBezTo>
                    <a:pt x="194" y="572"/>
                    <a:pt x="187" y="572"/>
                    <a:pt x="180" y="572"/>
                  </a:cubicBezTo>
                  <a:cubicBezTo>
                    <a:pt x="1" y="572"/>
                    <a:pt x="308" y="972"/>
                    <a:pt x="92" y="972"/>
                  </a:cubicBezTo>
                  <a:cubicBezTo>
                    <a:pt x="68" y="972"/>
                    <a:pt x="38" y="968"/>
                    <a:pt x="1" y="957"/>
                  </a:cubicBezTo>
                  <a:lnTo>
                    <a:pt x="1" y="957"/>
                  </a:lnTo>
                  <a:cubicBezTo>
                    <a:pt x="467" y="1191"/>
                    <a:pt x="269" y="1573"/>
                    <a:pt x="801" y="1727"/>
                  </a:cubicBezTo>
                  <a:cubicBezTo>
                    <a:pt x="872" y="1743"/>
                    <a:pt x="937" y="1751"/>
                    <a:pt x="997" y="1751"/>
                  </a:cubicBezTo>
                  <a:cubicBezTo>
                    <a:pt x="1481" y="1751"/>
                    <a:pt x="1655" y="1250"/>
                    <a:pt x="1872" y="862"/>
                  </a:cubicBezTo>
                  <a:lnTo>
                    <a:pt x="1872" y="862"/>
                  </a:lnTo>
                  <a:lnTo>
                    <a:pt x="1628" y="957"/>
                  </a:lnTo>
                  <a:cubicBezTo>
                    <a:pt x="1483" y="812"/>
                    <a:pt x="1299" y="315"/>
                    <a:pt x="1547" y="187"/>
                  </a:cubicBezTo>
                  <a:cubicBezTo>
                    <a:pt x="1492" y="164"/>
                    <a:pt x="1457" y="155"/>
                    <a:pt x="1435" y="155"/>
                  </a:cubicBezTo>
                  <a:cubicBezTo>
                    <a:pt x="1331" y="155"/>
                    <a:pt x="1534" y="376"/>
                    <a:pt x="1301" y="419"/>
                  </a:cubicBezTo>
                  <a:cubicBezTo>
                    <a:pt x="1274" y="431"/>
                    <a:pt x="1248" y="436"/>
                    <a:pt x="1223" y="436"/>
                  </a:cubicBezTo>
                  <a:cubicBezTo>
                    <a:pt x="1024" y="436"/>
                    <a:pt x="891" y="112"/>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9"/>
            <p:cNvSpPr/>
            <p:nvPr/>
          </p:nvSpPr>
          <p:spPr>
            <a:xfrm>
              <a:off x="4075950" y="4574900"/>
              <a:ext cx="375" cy="975"/>
            </a:xfrm>
            <a:custGeom>
              <a:avLst/>
              <a:gdLst/>
              <a:ahLst/>
              <a:cxnLst/>
              <a:rect l="l" t="t" r="r" b="b"/>
              <a:pathLst>
                <a:path w="15" h="39" extrusionOk="0">
                  <a:moveTo>
                    <a:pt x="15" y="0"/>
                  </a:moveTo>
                  <a:lnTo>
                    <a:pt x="15" y="0"/>
                  </a:lnTo>
                  <a:cubicBezTo>
                    <a:pt x="5" y="3"/>
                    <a:pt x="0" y="17"/>
                    <a:pt x="0" y="38"/>
                  </a:cubicBezTo>
                  <a:cubicBezTo>
                    <a:pt x="5" y="26"/>
                    <a:pt x="12" y="15"/>
                    <a:pt x="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9"/>
            <p:cNvSpPr/>
            <p:nvPr/>
          </p:nvSpPr>
          <p:spPr>
            <a:xfrm>
              <a:off x="4073050" y="4768975"/>
              <a:ext cx="11875" cy="9500"/>
            </a:xfrm>
            <a:custGeom>
              <a:avLst/>
              <a:gdLst/>
              <a:ahLst/>
              <a:cxnLst/>
              <a:rect l="l" t="t" r="r" b="b"/>
              <a:pathLst>
                <a:path w="475" h="380" extrusionOk="0">
                  <a:moveTo>
                    <a:pt x="178" y="1"/>
                  </a:moveTo>
                  <a:cubicBezTo>
                    <a:pt x="160" y="1"/>
                    <a:pt x="142" y="4"/>
                    <a:pt x="126" y="12"/>
                  </a:cubicBezTo>
                  <a:cubicBezTo>
                    <a:pt x="0" y="190"/>
                    <a:pt x="167" y="380"/>
                    <a:pt x="319" y="380"/>
                  </a:cubicBezTo>
                  <a:cubicBezTo>
                    <a:pt x="373" y="380"/>
                    <a:pt x="425" y="356"/>
                    <a:pt x="462" y="298"/>
                  </a:cubicBezTo>
                  <a:cubicBezTo>
                    <a:pt x="474" y="162"/>
                    <a:pt x="305" y="1"/>
                    <a:pt x="1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9"/>
            <p:cNvSpPr/>
            <p:nvPr/>
          </p:nvSpPr>
          <p:spPr>
            <a:xfrm>
              <a:off x="4069250" y="4520575"/>
              <a:ext cx="10025" cy="8350"/>
            </a:xfrm>
            <a:custGeom>
              <a:avLst/>
              <a:gdLst/>
              <a:ahLst/>
              <a:cxnLst/>
              <a:rect l="l" t="t" r="r" b="b"/>
              <a:pathLst>
                <a:path w="401" h="334" extrusionOk="0">
                  <a:moveTo>
                    <a:pt x="160" y="0"/>
                  </a:moveTo>
                  <a:cubicBezTo>
                    <a:pt x="117" y="0"/>
                    <a:pt x="75" y="6"/>
                    <a:pt x="41" y="6"/>
                  </a:cubicBezTo>
                  <a:cubicBezTo>
                    <a:pt x="77" y="87"/>
                    <a:pt x="41" y="144"/>
                    <a:pt x="1" y="203"/>
                  </a:cubicBezTo>
                  <a:cubicBezTo>
                    <a:pt x="77" y="279"/>
                    <a:pt x="173" y="333"/>
                    <a:pt x="253" y="333"/>
                  </a:cubicBezTo>
                  <a:cubicBezTo>
                    <a:pt x="324" y="333"/>
                    <a:pt x="382" y="290"/>
                    <a:pt x="401" y="182"/>
                  </a:cubicBezTo>
                  <a:cubicBezTo>
                    <a:pt x="354" y="26"/>
                    <a:pt x="254"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9"/>
            <p:cNvSpPr/>
            <p:nvPr/>
          </p:nvSpPr>
          <p:spPr>
            <a:xfrm>
              <a:off x="4283275" y="4546600"/>
              <a:ext cx="2150" cy="6950"/>
            </a:xfrm>
            <a:custGeom>
              <a:avLst/>
              <a:gdLst/>
              <a:ahLst/>
              <a:cxnLst/>
              <a:rect l="l" t="t" r="r" b="b"/>
              <a:pathLst>
                <a:path w="86" h="278" extrusionOk="0">
                  <a:moveTo>
                    <a:pt x="5" y="0"/>
                  </a:moveTo>
                  <a:cubicBezTo>
                    <a:pt x="1" y="86"/>
                    <a:pt x="41" y="183"/>
                    <a:pt x="86" y="277"/>
                  </a:cubicBezTo>
                  <a:cubicBezTo>
                    <a:pt x="74" y="192"/>
                    <a:pt x="50" y="102"/>
                    <a:pt x="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9"/>
            <p:cNvSpPr/>
            <p:nvPr/>
          </p:nvSpPr>
          <p:spPr>
            <a:xfrm>
              <a:off x="4263500" y="4553525"/>
              <a:ext cx="75450" cy="83850"/>
            </a:xfrm>
            <a:custGeom>
              <a:avLst/>
              <a:gdLst/>
              <a:ahLst/>
              <a:cxnLst/>
              <a:rect l="l" t="t" r="r" b="b"/>
              <a:pathLst>
                <a:path w="3018" h="3354" extrusionOk="0">
                  <a:moveTo>
                    <a:pt x="877" y="0"/>
                  </a:moveTo>
                  <a:lnTo>
                    <a:pt x="877" y="0"/>
                  </a:lnTo>
                  <a:cubicBezTo>
                    <a:pt x="938" y="524"/>
                    <a:pt x="441" y="787"/>
                    <a:pt x="623" y="1213"/>
                  </a:cubicBezTo>
                  <a:lnTo>
                    <a:pt x="621" y="1213"/>
                  </a:lnTo>
                  <a:cubicBezTo>
                    <a:pt x="1" y="1279"/>
                    <a:pt x="1282" y="2271"/>
                    <a:pt x="756" y="2608"/>
                  </a:cubicBezTo>
                  <a:cubicBezTo>
                    <a:pt x="777" y="2606"/>
                    <a:pt x="798" y="2605"/>
                    <a:pt x="820" y="2605"/>
                  </a:cubicBezTo>
                  <a:cubicBezTo>
                    <a:pt x="1206" y="2605"/>
                    <a:pt x="1572" y="2940"/>
                    <a:pt x="1947" y="3126"/>
                  </a:cubicBezTo>
                  <a:cubicBezTo>
                    <a:pt x="1857" y="2885"/>
                    <a:pt x="2184" y="3055"/>
                    <a:pt x="2227" y="2901"/>
                  </a:cubicBezTo>
                  <a:cubicBezTo>
                    <a:pt x="2449" y="3131"/>
                    <a:pt x="2309" y="3245"/>
                    <a:pt x="2572" y="3354"/>
                  </a:cubicBezTo>
                  <a:lnTo>
                    <a:pt x="2475" y="3280"/>
                  </a:lnTo>
                  <a:cubicBezTo>
                    <a:pt x="2371" y="2688"/>
                    <a:pt x="2639" y="2733"/>
                    <a:pt x="2989" y="2504"/>
                  </a:cubicBezTo>
                  <a:lnTo>
                    <a:pt x="2857" y="2482"/>
                  </a:lnTo>
                  <a:cubicBezTo>
                    <a:pt x="2743" y="2155"/>
                    <a:pt x="2833" y="1850"/>
                    <a:pt x="3018" y="1687"/>
                  </a:cubicBezTo>
                  <a:cubicBezTo>
                    <a:pt x="2549" y="1140"/>
                    <a:pt x="2402" y="834"/>
                    <a:pt x="2101" y="325"/>
                  </a:cubicBezTo>
                  <a:cubicBezTo>
                    <a:pt x="2025" y="408"/>
                    <a:pt x="1930" y="438"/>
                    <a:pt x="1827" y="438"/>
                  </a:cubicBezTo>
                  <a:cubicBezTo>
                    <a:pt x="1564" y="438"/>
                    <a:pt x="1246" y="245"/>
                    <a:pt x="1051" y="245"/>
                  </a:cubicBezTo>
                  <a:cubicBezTo>
                    <a:pt x="1022" y="245"/>
                    <a:pt x="997" y="249"/>
                    <a:pt x="974" y="259"/>
                  </a:cubicBezTo>
                  <a:cubicBezTo>
                    <a:pt x="971" y="192"/>
                    <a:pt x="922" y="98"/>
                    <a:pt x="8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9"/>
            <p:cNvSpPr/>
            <p:nvPr/>
          </p:nvSpPr>
          <p:spPr>
            <a:xfrm>
              <a:off x="4279725" y="4643525"/>
              <a:ext cx="9775" cy="8825"/>
            </a:xfrm>
            <a:custGeom>
              <a:avLst/>
              <a:gdLst/>
              <a:ahLst/>
              <a:cxnLst/>
              <a:rect l="l" t="t" r="r" b="b"/>
              <a:pathLst>
                <a:path w="391" h="353" extrusionOk="0">
                  <a:moveTo>
                    <a:pt x="93" y="1"/>
                  </a:moveTo>
                  <a:cubicBezTo>
                    <a:pt x="58" y="1"/>
                    <a:pt x="26" y="7"/>
                    <a:pt x="3" y="21"/>
                  </a:cubicBezTo>
                  <a:cubicBezTo>
                    <a:pt x="0" y="156"/>
                    <a:pt x="95" y="294"/>
                    <a:pt x="228" y="348"/>
                  </a:cubicBezTo>
                  <a:cubicBezTo>
                    <a:pt x="242" y="351"/>
                    <a:pt x="254" y="352"/>
                    <a:pt x="265" y="352"/>
                  </a:cubicBezTo>
                  <a:cubicBezTo>
                    <a:pt x="391" y="352"/>
                    <a:pt x="362" y="191"/>
                    <a:pt x="304" y="73"/>
                  </a:cubicBezTo>
                  <a:cubicBezTo>
                    <a:pt x="238" y="25"/>
                    <a:pt x="159" y="1"/>
                    <a:pt x="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9"/>
            <p:cNvSpPr/>
            <p:nvPr/>
          </p:nvSpPr>
          <p:spPr>
            <a:xfrm>
              <a:off x="4315550" y="4553700"/>
              <a:ext cx="2625" cy="3625"/>
            </a:xfrm>
            <a:custGeom>
              <a:avLst/>
              <a:gdLst/>
              <a:ahLst/>
              <a:cxnLst/>
              <a:rect l="l" t="t" r="r" b="b"/>
              <a:pathLst>
                <a:path w="105" h="145" extrusionOk="0">
                  <a:moveTo>
                    <a:pt x="12" y="1"/>
                  </a:moveTo>
                  <a:lnTo>
                    <a:pt x="0" y="133"/>
                  </a:lnTo>
                  <a:lnTo>
                    <a:pt x="104" y="145"/>
                  </a:lnTo>
                  <a:lnTo>
                    <a:pt x="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9"/>
            <p:cNvSpPr/>
            <p:nvPr/>
          </p:nvSpPr>
          <p:spPr>
            <a:xfrm>
              <a:off x="4346800" y="4612550"/>
              <a:ext cx="2575" cy="1275"/>
            </a:xfrm>
            <a:custGeom>
              <a:avLst/>
              <a:gdLst/>
              <a:ahLst/>
              <a:cxnLst/>
              <a:rect l="l" t="t" r="r" b="b"/>
              <a:pathLst>
                <a:path w="103" h="51" extrusionOk="0">
                  <a:moveTo>
                    <a:pt x="38" y="0"/>
                  </a:moveTo>
                  <a:lnTo>
                    <a:pt x="1" y="50"/>
                  </a:lnTo>
                  <a:lnTo>
                    <a:pt x="102" y="27"/>
                  </a:lnTo>
                  <a:lnTo>
                    <a:pt x="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9"/>
            <p:cNvSpPr/>
            <p:nvPr/>
          </p:nvSpPr>
          <p:spPr>
            <a:xfrm>
              <a:off x="4382025" y="4586925"/>
              <a:ext cx="725" cy="1250"/>
            </a:xfrm>
            <a:custGeom>
              <a:avLst/>
              <a:gdLst/>
              <a:ahLst/>
              <a:cxnLst/>
              <a:rect l="l" t="t" r="r" b="b"/>
              <a:pathLst>
                <a:path w="29" h="50" extrusionOk="0">
                  <a:moveTo>
                    <a:pt x="1" y="0"/>
                  </a:moveTo>
                  <a:lnTo>
                    <a:pt x="1" y="0"/>
                  </a:lnTo>
                  <a:cubicBezTo>
                    <a:pt x="8" y="21"/>
                    <a:pt x="15" y="38"/>
                    <a:pt x="29" y="50"/>
                  </a:cubicBezTo>
                  <a:cubicBezTo>
                    <a:pt x="17" y="36"/>
                    <a:pt x="8" y="1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9"/>
            <p:cNvSpPr/>
            <p:nvPr/>
          </p:nvSpPr>
          <p:spPr>
            <a:xfrm>
              <a:off x="4377950" y="4577200"/>
              <a:ext cx="4350" cy="9750"/>
            </a:xfrm>
            <a:custGeom>
              <a:avLst/>
              <a:gdLst/>
              <a:ahLst/>
              <a:cxnLst/>
              <a:rect l="l" t="t" r="r" b="b"/>
              <a:pathLst>
                <a:path w="174" h="390" extrusionOk="0">
                  <a:moveTo>
                    <a:pt x="0" y="1"/>
                  </a:moveTo>
                  <a:cubicBezTo>
                    <a:pt x="76" y="126"/>
                    <a:pt x="100" y="278"/>
                    <a:pt x="164" y="389"/>
                  </a:cubicBezTo>
                  <a:cubicBezTo>
                    <a:pt x="123" y="268"/>
                    <a:pt x="173" y="20"/>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9"/>
            <p:cNvSpPr/>
            <p:nvPr/>
          </p:nvSpPr>
          <p:spPr>
            <a:xfrm>
              <a:off x="4376350" y="4575675"/>
              <a:ext cx="118775" cy="120150"/>
            </a:xfrm>
            <a:custGeom>
              <a:avLst/>
              <a:gdLst/>
              <a:ahLst/>
              <a:cxnLst/>
              <a:rect l="l" t="t" r="r" b="b"/>
              <a:pathLst>
                <a:path w="4751" h="4806" extrusionOk="0">
                  <a:moveTo>
                    <a:pt x="1781" y="0"/>
                  </a:moveTo>
                  <a:cubicBezTo>
                    <a:pt x="1277" y="150"/>
                    <a:pt x="986" y="623"/>
                    <a:pt x="486" y="623"/>
                  </a:cubicBezTo>
                  <a:cubicBezTo>
                    <a:pt x="441" y="623"/>
                    <a:pt x="395" y="619"/>
                    <a:pt x="346" y="611"/>
                  </a:cubicBezTo>
                  <a:lnTo>
                    <a:pt x="346" y="611"/>
                  </a:lnTo>
                  <a:cubicBezTo>
                    <a:pt x="323" y="852"/>
                    <a:pt x="596" y="1425"/>
                    <a:pt x="296" y="1425"/>
                  </a:cubicBezTo>
                  <a:cubicBezTo>
                    <a:pt x="262" y="1425"/>
                    <a:pt x="222" y="1417"/>
                    <a:pt x="173" y="1402"/>
                  </a:cubicBezTo>
                  <a:lnTo>
                    <a:pt x="173" y="1402"/>
                  </a:lnTo>
                  <a:cubicBezTo>
                    <a:pt x="299" y="1494"/>
                    <a:pt x="453" y="1634"/>
                    <a:pt x="441" y="1769"/>
                  </a:cubicBezTo>
                  <a:cubicBezTo>
                    <a:pt x="422" y="1876"/>
                    <a:pt x="384" y="1910"/>
                    <a:pt x="338" y="1910"/>
                  </a:cubicBezTo>
                  <a:cubicBezTo>
                    <a:pt x="256" y="1910"/>
                    <a:pt x="148" y="1807"/>
                    <a:pt x="67" y="1807"/>
                  </a:cubicBezTo>
                  <a:cubicBezTo>
                    <a:pt x="42" y="1807"/>
                    <a:pt x="19" y="1817"/>
                    <a:pt x="0" y="1843"/>
                  </a:cubicBezTo>
                  <a:lnTo>
                    <a:pt x="372" y="2219"/>
                  </a:lnTo>
                  <a:cubicBezTo>
                    <a:pt x="171" y="2681"/>
                    <a:pt x="706" y="3062"/>
                    <a:pt x="547" y="3469"/>
                  </a:cubicBezTo>
                  <a:cubicBezTo>
                    <a:pt x="1281" y="3742"/>
                    <a:pt x="1862" y="4770"/>
                    <a:pt x="2660" y="4791"/>
                  </a:cubicBezTo>
                  <a:lnTo>
                    <a:pt x="2631" y="4741"/>
                  </a:lnTo>
                  <a:lnTo>
                    <a:pt x="2631" y="4741"/>
                  </a:lnTo>
                  <a:cubicBezTo>
                    <a:pt x="2642" y="4742"/>
                    <a:pt x="2652" y="4742"/>
                    <a:pt x="2662" y="4742"/>
                  </a:cubicBezTo>
                  <a:cubicBezTo>
                    <a:pt x="2927" y="4742"/>
                    <a:pt x="3102" y="4613"/>
                    <a:pt x="3317" y="4613"/>
                  </a:cubicBezTo>
                  <a:cubicBezTo>
                    <a:pt x="3446" y="4613"/>
                    <a:pt x="3589" y="4659"/>
                    <a:pt x="3775" y="4805"/>
                  </a:cubicBezTo>
                  <a:cubicBezTo>
                    <a:pt x="3668" y="4199"/>
                    <a:pt x="4604" y="4445"/>
                    <a:pt x="4381" y="3775"/>
                  </a:cubicBezTo>
                  <a:lnTo>
                    <a:pt x="4381" y="3775"/>
                  </a:lnTo>
                  <a:cubicBezTo>
                    <a:pt x="4385" y="3775"/>
                    <a:pt x="4388" y="3775"/>
                    <a:pt x="4392" y="3775"/>
                  </a:cubicBezTo>
                  <a:cubicBezTo>
                    <a:pt x="4511" y="3775"/>
                    <a:pt x="4616" y="3588"/>
                    <a:pt x="4744" y="3588"/>
                  </a:cubicBezTo>
                  <a:cubicBezTo>
                    <a:pt x="4746" y="3588"/>
                    <a:pt x="4748" y="3588"/>
                    <a:pt x="4751" y="3588"/>
                  </a:cubicBezTo>
                  <a:lnTo>
                    <a:pt x="4635" y="3524"/>
                  </a:lnTo>
                  <a:cubicBezTo>
                    <a:pt x="4571" y="2932"/>
                    <a:pt x="4417" y="2292"/>
                    <a:pt x="4703" y="1876"/>
                  </a:cubicBezTo>
                  <a:lnTo>
                    <a:pt x="4703" y="1876"/>
                  </a:lnTo>
                  <a:cubicBezTo>
                    <a:pt x="4685" y="1877"/>
                    <a:pt x="4666" y="1878"/>
                    <a:pt x="4648" y="1878"/>
                  </a:cubicBezTo>
                  <a:cubicBezTo>
                    <a:pt x="4430" y="1878"/>
                    <a:pt x="4206" y="1770"/>
                    <a:pt x="4036" y="1421"/>
                  </a:cubicBezTo>
                  <a:cubicBezTo>
                    <a:pt x="4107" y="1388"/>
                    <a:pt x="4175" y="1355"/>
                    <a:pt x="4192" y="1255"/>
                  </a:cubicBezTo>
                  <a:cubicBezTo>
                    <a:pt x="4145" y="1217"/>
                    <a:pt x="4100" y="1201"/>
                    <a:pt x="4060" y="1201"/>
                  </a:cubicBezTo>
                  <a:cubicBezTo>
                    <a:pt x="3998" y="1201"/>
                    <a:pt x="3947" y="1240"/>
                    <a:pt x="3919" y="1291"/>
                  </a:cubicBezTo>
                  <a:cubicBezTo>
                    <a:pt x="3680" y="1097"/>
                    <a:pt x="3751" y="815"/>
                    <a:pt x="3652" y="550"/>
                  </a:cubicBezTo>
                  <a:lnTo>
                    <a:pt x="3896" y="249"/>
                  </a:lnTo>
                  <a:lnTo>
                    <a:pt x="3896" y="249"/>
                  </a:lnTo>
                  <a:cubicBezTo>
                    <a:pt x="3721" y="301"/>
                    <a:pt x="3368" y="407"/>
                    <a:pt x="3358" y="756"/>
                  </a:cubicBezTo>
                  <a:lnTo>
                    <a:pt x="3356" y="756"/>
                  </a:lnTo>
                  <a:cubicBezTo>
                    <a:pt x="3200" y="677"/>
                    <a:pt x="2714" y="542"/>
                    <a:pt x="2977" y="320"/>
                  </a:cubicBezTo>
                  <a:cubicBezTo>
                    <a:pt x="2563" y="175"/>
                    <a:pt x="2165" y="346"/>
                    <a:pt x="17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9"/>
            <p:cNvSpPr/>
            <p:nvPr/>
          </p:nvSpPr>
          <p:spPr>
            <a:xfrm>
              <a:off x="4495100" y="4665350"/>
              <a:ext cx="3175" cy="1700"/>
            </a:xfrm>
            <a:custGeom>
              <a:avLst/>
              <a:gdLst/>
              <a:ahLst/>
              <a:cxnLst/>
              <a:rect l="l" t="t" r="r" b="b"/>
              <a:pathLst>
                <a:path w="127" h="68" extrusionOk="0">
                  <a:moveTo>
                    <a:pt x="1" y="1"/>
                  </a:moveTo>
                  <a:lnTo>
                    <a:pt x="126" y="67"/>
                  </a:lnTo>
                  <a:cubicBezTo>
                    <a:pt x="81" y="20"/>
                    <a:pt x="4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9"/>
            <p:cNvSpPr/>
            <p:nvPr/>
          </p:nvSpPr>
          <p:spPr>
            <a:xfrm>
              <a:off x="4418375" y="4573125"/>
              <a:ext cx="3100" cy="2575"/>
            </a:xfrm>
            <a:custGeom>
              <a:avLst/>
              <a:gdLst/>
              <a:ahLst/>
              <a:cxnLst/>
              <a:rect l="l" t="t" r="r" b="b"/>
              <a:pathLst>
                <a:path w="124" h="103" extrusionOk="0">
                  <a:moveTo>
                    <a:pt x="1" y="0"/>
                  </a:moveTo>
                  <a:lnTo>
                    <a:pt x="1" y="0"/>
                  </a:lnTo>
                  <a:cubicBezTo>
                    <a:pt x="34" y="38"/>
                    <a:pt x="67" y="71"/>
                    <a:pt x="100" y="102"/>
                  </a:cubicBezTo>
                  <a:cubicBezTo>
                    <a:pt x="110" y="100"/>
                    <a:pt x="114" y="97"/>
                    <a:pt x="124" y="95"/>
                  </a:cubicBezTo>
                  <a:cubicBezTo>
                    <a:pt x="98" y="12"/>
                    <a:pt x="31" y="1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9"/>
            <p:cNvSpPr/>
            <p:nvPr/>
          </p:nvSpPr>
          <p:spPr>
            <a:xfrm>
              <a:off x="4444550" y="5030225"/>
              <a:ext cx="6650" cy="4000"/>
            </a:xfrm>
            <a:custGeom>
              <a:avLst/>
              <a:gdLst/>
              <a:ahLst/>
              <a:cxnLst/>
              <a:rect l="l" t="t" r="r" b="b"/>
              <a:pathLst>
                <a:path w="266" h="160" extrusionOk="0">
                  <a:moveTo>
                    <a:pt x="0" y="1"/>
                  </a:moveTo>
                  <a:lnTo>
                    <a:pt x="3" y="32"/>
                  </a:lnTo>
                  <a:lnTo>
                    <a:pt x="266" y="159"/>
                  </a:lnTo>
                  <a:lnTo>
                    <a:pt x="261" y="12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9"/>
            <p:cNvSpPr/>
            <p:nvPr/>
          </p:nvSpPr>
          <p:spPr>
            <a:xfrm>
              <a:off x="4439625" y="4973050"/>
              <a:ext cx="4125" cy="7175"/>
            </a:xfrm>
            <a:custGeom>
              <a:avLst/>
              <a:gdLst/>
              <a:ahLst/>
              <a:cxnLst/>
              <a:rect l="l" t="t" r="r" b="b"/>
              <a:pathLst>
                <a:path w="165" h="287" extrusionOk="0">
                  <a:moveTo>
                    <a:pt x="60" y="0"/>
                  </a:moveTo>
                  <a:cubicBezTo>
                    <a:pt x="8" y="38"/>
                    <a:pt x="1" y="246"/>
                    <a:pt x="145" y="287"/>
                  </a:cubicBezTo>
                  <a:cubicBezTo>
                    <a:pt x="164" y="206"/>
                    <a:pt x="122" y="64"/>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9"/>
            <p:cNvSpPr/>
            <p:nvPr/>
          </p:nvSpPr>
          <p:spPr>
            <a:xfrm>
              <a:off x="4479425" y="4575300"/>
              <a:ext cx="3025" cy="2400"/>
            </a:xfrm>
            <a:custGeom>
              <a:avLst/>
              <a:gdLst/>
              <a:ahLst/>
              <a:cxnLst/>
              <a:rect l="l" t="t" r="r" b="b"/>
              <a:pathLst>
                <a:path w="121" h="96" extrusionOk="0">
                  <a:moveTo>
                    <a:pt x="121" y="1"/>
                  </a:moveTo>
                  <a:cubicBezTo>
                    <a:pt x="64" y="15"/>
                    <a:pt x="19" y="39"/>
                    <a:pt x="0" y="96"/>
                  </a:cubicBezTo>
                  <a:cubicBezTo>
                    <a:pt x="50" y="79"/>
                    <a:pt x="88" y="41"/>
                    <a:pt x="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9"/>
            <p:cNvSpPr/>
            <p:nvPr/>
          </p:nvSpPr>
          <p:spPr>
            <a:xfrm>
              <a:off x="4482425" y="4570975"/>
              <a:ext cx="8025" cy="4350"/>
            </a:xfrm>
            <a:custGeom>
              <a:avLst/>
              <a:gdLst/>
              <a:ahLst/>
              <a:cxnLst/>
              <a:rect l="l" t="t" r="r" b="b"/>
              <a:pathLst>
                <a:path w="321" h="174" extrusionOk="0">
                  <a:moveTo>
                    <a:pt x="211" y="0"/>
                  </a:moveTo>
                  <a:cubicBezTo>
                    <a:pt x="113" y="0"/>
                    <a:pt x="64" y="95"/>
                    <a:pt x="1" y="174"/>
                  </a:cubicBezTo>
                  <a:cubicBezTo>
                    <a:pt x="126" y="143"/>
                    <a:pt x="299" y="169"/>
                    <a:pt x="321" y="32"/>
                  </a:cubicBezTo>
                  <a:cubicBezTo>
                    <a:pt x="278" y="10"/>
                    <a:pt x="242"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9"/>
            <p:cNvSpPr/>
            <p:nvPr/>
          </p:nvSpPr>
          <p:spPr>
            <a:xfrm>
              <a:off x="4484975" y="4594125"/>
              <a:ext cx="2750" cy="2475"/>
            </a:xfrm>
            <a:custGeom>
              <a:avLst/>
              <a:gdLst/>
              <a:ahLst/>
              <a:cxnLst/>
              <a:rect l="l" t="t" r="r" b="b"/>
              <a:pathLst>
                <a:path w="110" h="99" extrusionOk="0">
                  <a:moveTo>
                    <a:pt x="15" y="1"/>
                  </a:moveTo>
                  <a:lnTo>
                    <a:pt x="1" y="98"/>
                  </a:lnTo>
                  <a:lnTo>
                    <a:pt x="110" y="48"/>
                  </a:lnTo>
                  <a:lnTo>
                    <a:pt x="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9"/>
            <p:cNvSpPr/>
            <p:nvPr/>
          </p:nvSpPr>
          <p:spPr>
            <a:xfrm>
              <a:off x="4504175" y="4515450"/>
              <a:ext cx="9900" cy="6850"/>
            </a:xfrm>
            <a:custGeom>
              <a:avLst/>
              <a:gdLst/>
              <a:ahLst/>
              <a:cxnLst/>
              <a:rect l="l" t="t" r="r" b="b"/>
              <a:pathLst>
                <a:path w="396" h="274" extrusionOk="0">
                  <a:moveTo>
                    <a:pt x="109" y="0"/>
                  </a:moveTo>
                  <a:cubicBezTo>
                    <a:pt x="0" y="0"/>
                    <a:pt x="55" y="184"/>
                    <a:pt x="99" y="273"/>
                  </a:cubicBezTo>
                  <a:cubicBezTo>
                    <a:pt x="237" y="273"/>
                    <a:pt x="395" y="176"/>
                    <a:pt x="152" y="8"/>
                  </a:cubicBezTo>
                  <a:cubicBezTo>
                    <a:pt x="135" y="3"/>
                    <a:pt x="121" y="0"/>
                    <a:pt x="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9"/>
            <p:cNvSpPr/>
            <p:nvPr/>
          </p:nvSpPr>
          <p:spPr>
            <a:xfrm>
              <a:off x="4500975" y="4560025"/>
              <a:ext cx="4875" cy="3775"/>
            </a:xfrm>
            <a:custGeom>
              <a:avLst/>
              <a:gdLst/>
              <a:ahLst/>
              <a:cxnLst/>
              <a:rect l="l" t="t" r="r" b="b"/>
              <a:pathLst>
                <a:path w="195" h="151" extrusionOk="0">
                  <a:moveTo>
                    <a:pt x="194" y="1"/>
                  </a:moveTo>
                  <a:lnTo>
                    <a:pt x="47" y="67"/>
                  </a:lnTo>
                  <a:lnTo>
                    <a:pt x="0" y="150"/>
                  </a:lnTo>
                  <a:lnTo>
                    <a:pt x="1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9"/>
            <p:cNvSpPr/>
            <p:nvPr/>
          </p:nvSpPr>
          <p:spPr>
            <a:xfrm>
              <a:off x="4584750" y="4673525"/>
              <a:ext cx="31225" cy="29625"/>
            </a:xfrm>
            <a:custGeom>
              <a:avLst/>
              <a:gdLst/>
              <a:ahLst/>
              <a:cxnLst/>
              <a:rect l="l" t="t" r="r" b="b"/>
              <a:pathLst>
                <a:path w="1249" h="1185" extrusionOk="0">
                  <a:moveTo>
                    <a:pt x="567" y="1"/>
                  </a:moveTo>
                  <a:cubicBezTo>
                    <a:pt x="531" y="1"/>
                    <a:pt x="495" y="10"/>
                    <a:pt x="459" y="31"/>
                  </a:cubicBezTo>
                  <a:cubicBezTo>
                    <a:pt x="133" y="84"/>
                    <a:pt x="0" y="574"/>
                    <a:pt x="353" y="962"/>
                  </a:cubicBezTo>
                  <a:cubicBezTo>
                    <a:pt x="496" y="1131"/>
                    <a:pt x="638" y="1185"/>
                    <a:pt x="767" y="1185"/>
                  </a:cubicBezTo>
                  <a:cubicBezTo>
                    <a:pt x="974" y="1185"/>
                    <a:pt x="1149" y="1045"/>
                    <a:pt x="1248" y="1019"/>
                  </a:cubicBezTo>
                  <a:cubicBezTo>
                    <a:pt x="988" y="891"/>
                    <a:pt x="1184" y="621"/>
                    <a:pt x="1063" y="403"/>
                  </a:cubicBezTo>
                  <a:cubicBezTo>
                    <a:pt x="910" y="219"/>
                    <a:pt x="740" y="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9"/>
            <p:cNvSpPr/>
            <p:nvPr/>
          </p:nvSpPr>
          <p:spPr>
            <a:xfrm>
              <a:off x="4612850" y="4598875"/>
              <a:ext cx="57875" cy="67925"/>
            </a:xfrm>
            <a:custGeom>
              <a:avLst/>
              <a:gdLst/>
              <a:ahLst/>
              <a:cxnLst/>
              <a:rect l="l" t="t" r="r" b="b"/>
              <a:pathLst>
                <a:path w="2315" h="2717" extrusionOk="0">
                  <a:moveTo>
                    <a:pt x="922" y="0"/>
                  </a:moveTo>
                  <a:cubicBezTo>
                    <a:pt x="761" y="602"/>
                    <a:pt x="287" y="379"/>
                    <a:pt x="167" y="817"/>
                  </a:cubicBezTo>
                  <a:cubicBezTo>
                    <a:pt x="508" y="1066"/>
                    <a:pt x="1" y="1007"/>
                    <a:pt x="266" y="1317"/>
                  </a:cubicBezTo>
                  <a:cubicBezTo>
                    <a:pt x="250" y="1344"/>
                    <a:pt x="231" y="1352"/>
                    <a:pt x="209" y="1352"/>
                  </a:cubicBezTo>
                  <a:cubicBezTo>
                    <a:pt x="176" y="1352"/>
                    <a:pt x="139" y="1334"/>
                    <a:pt x="102" y="1334"/>
                  </a:cubicBezTo>
                  <a:cubicBezTo>
                    <a:pt x="90" y="1334"/>
                    <a:pt x="79" y="1336"/>
                    <a:pt x="67" y="1341"/>
                  </a:cubicBezTo>
                  <a:cubicBezTo>
                    <a:pt x="79" y="1339"/>
                    <a:pt x="91" y="1339"/>
                    <a:pt x="103" y="1339"/>
                  </a:cubicBezTo>
                  <a:cubicBezTo>
                    <a:pt x="461" y="1339"/>
                    <a:pt x="432" y="2007"/>
                    <a:pt x="588" y="2174"/>
                  </a:cubicBezTo>
                  <a:cubicBezTo>
                    <a:pt x="1102" y="2501"/>
                    <a:pt x="1379" y="2534"/>
                    <a:pt x="1881" y="2717"/>
                  </a:cubicBezTo>
                  <a:cubicBezTo>
                    <a:pt x="1723" y="2395"/>
                    <a:pt x="2073" y="2222"/>
                    <a:pt x="2303" y="2191"/>
                  </a:cubicBezTo>
                  <a:cubicBezTo>
                    <a:pt x="1931" y="1833"/>
                    <a:pt x="2248" y="1530"/>
                    <a:pt x="2315" y="1237"/>
                  </a:cubicBezTo>
                  <a:cubicBezTo>
                    <a:pt x="2047" y="687"/>
                    <a:pt x="1720" y="547"/>
                    <a:pt x="1346" y="10"/>
                  </a:cubicBezTo>
                  <a:lnTo>
                    <a:pt x="1346" y="10"/>
                  </a:lnTo>
                  <a:cubicBezTo>
                    <a:pt x="1399" y="161"/>
                    <a:pt x="1296" y="252"/>
                    <a:pt x="1178" y="252"/>
                  </a:cubicBezTo>
                  <a:cubicBezTo>
                    <a:pt x="1069" y="252"/>
                    <a:pt x="948" y="176"/>
                    <a:pt x="9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9"/>
            <p:cNvSpPr/>
            <p:nvPr/>
          </p:nvSpPr>
          <p:spPr>
            <a:xfrm>
              <a:off x="4617900" y="5068475"/>
              <a:ext cx="29450" cy="33200"/>
            </a:xfrm>
            <a:custGeom>
              <a:avLst/>
              <a:gdLst/>
              <a:ahLst/>
              <a:cxnLst/>
              <a:rect l="l" t="t" r="r" b="b"/>
              <a:pathLst>
                <a:path w="1178" h="1328" extrusionOk="0">
                  <a:moveTo>
                    <a:pt x="424" y="1"/>
                  </a:moveTo>
                  <a:cubicBezTo>
                    <a:pt x="363" y="204"/>
                    <a:pt x="0" y="60"/>
                    <a:pt x="133" y="505"/>
                  </a:cubicBezTo>
                  <a:cubicBezTo>
                    <a:pt x="220" y="683"/>
                    <a:pt x="235" y="870"/>
                    <a:pt x="372" y="1050"/>
                  </a:cubicBezTo>
                  <a:cubicBezTo>
                    <a:pt x="573" y="1259"/>
                    <a:pt x="700" y="1328"/>
                    <a:pt x="814" y="1328"/>
                  </a:cubicBezTo>
                  <a:cubicBezTo>
                    <a:pt x="914" y="1328"/>
                    <a:pt x="1004" y="1274"/>
                    <a:pt x="1127" y="1215"/>
                  </a:cubicBezTo>
                  <a:cubicBezTo>
                    <a:pt x="928" y="841"/>
                    <a:pt x="1177" y="860"/>
                    <a:pt x="981" y="488"/>
                  </a:cubicBezTo>
                  <a:cubicBezTo>
                    <a:pt x="720" y="285"/>
                    <a:pt x="637" y="169"/>
                    <a:pt x="4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9"/>
            <p:cNvSpPr/>
            <p:nvPr/>
          </p:nvSpPr>
          <p:spPr>
            <a:xfrm>
              <a:off x="4658200" y="4594200"/>
              <a:ext cx="2350" cy="4175"/>
            </a:xfrm>
            <a:custGeom>
              <a:avLst/>
              <a:gdLst/>
              <a:ahLst/>
              <a:cxnLst/>
              <a:rect l="l" t="t" r="r" b="b"/>
              <a:pathLst>
                <a:path w="94" h="167" extrusionOk="0">
                  <a:moveTo>
                    <a:pt x="36" y="0"/>
                  </a:moveTo>
                  <a:lnTo>
                    <a:pt x="1" y="166"/>
                  </a:lnTo>
                  <a:lnTo>
                    <a:pt x="93" y="38"/>
                  </a:lnTo>
                  <a:lnTo>
                    <a:pt x="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9"/>
            <p:cNvSpPr/>
            <p:nvPr/>
          </p:nvSpPr>
          <p:spPr>
            <a:xfrm>
              <a:off x="4646250" y="4908300"/>
              <a:ext cx="25175" cy="28650"/>
            </a:xfrm>
            <a:custGeom>
              <a:avLst/>
              <a:gdLst/>
              <a:ahLst/>
              <a:cxnLst/>
              <a:rect l="l" t="t" r="r" b="b"/>
              <a:pathLst>
                <a:path w="1007" h="1146" extrusionOk="0">
                  <a:moveTo>
                    <a:pt x="370" y="0"/>
                  </a:moveTo>
                  <a:cubicBezTo>
                    <a:pt x="200" y="0"/>
                    <a:pt x="135" y="234"/>
                    <a:pt x="34" y="392"/>
                  </a:cubicBezTo>
                  <a:cubicBezTo>
                    <a:pt x="1" y="532"/>
                    <a:pt x="180" y="786"/>
                    <a:pt x="254" y="966"/>
                  </a:cubicBezTo>
                  <a:cubicBezTo>
                    <a:pt x="358" y="1113"/>
                    <a:pt x="449" y="1130"/>
                    <a:pt x="533" y="1130"/>
                  </a:cubicBezTo>
                  <a:cubicBezTo>
                    <a:pt x="558" y="1130"/>
                    <a:pt x="583" y="1128"/>
                    <a:pt x="607" y="1128"/>
                  </a:cubicBezTo>
                  <a:cubicBezTo>
                    <a:pt x="641" y="1128"/>
                    <a:pt x="674" y="1131"/>
                    <a:pt x="706" y="1146"/>
                  </a:cubicBezTo>
                  <a:cubicBezTo>
                    <a:pt x="1007" y="1022"/>
                    <a:pt x="891" y="679"/>
                    <a:pt x="775" y="300"/>
                  </a:cubicBezTo>
                  <a:cubicBezTo>
                    <a:pt x="671" y="229"/>
                    <a:pt x="595" y="111"/>
                    <a:pt x="462" y="21"/>
                  </a:cubicBezTo>
                  <a:cubicBezTo>
                    <a:pt x="428" y="7"/>
                    <a:pt x="397" y="0"/>
                    <a:pt x="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9"/>
            <p:cNvSpPr/>
            <p:nvPr/>
          </p:nvSpPr>
          <p:spPr>
            <a:xfrm>
              <a:off x="4674550" y="4812000"/>
              <a:ext cx="35725" cy="38800"/>
            </a:xfrm>
            <a:custGeom>
              <a:avLst/>
              <a:gdLst/>
              <a:ahLst/>
              <a:cxnLst/>
              <a:rect l="l" t="t" r="r" b="b"/>
              <a:pathLst>
                <a:path w="1429" h="1552" extrusionOk="0">
                  <a:moveTo>
                    <a:pt x="332" y="1"/>
                  </a:moveTo>
                  <a:cubicBezTo>
                    <a:pt x="247" y="221"/>
                    <a:pt x="8" y="297"/>
                    <a:pt x="55" y="643"/>
                  </a:cubicBezTo>
                  <a:lnTo>
                    <a:pt x="0" y="607"/>
                  </a:lnTo>
                  <a:lnTo>
                    <a:pt x="0" y="607"/>
                  </a:lnTo>
                  <a:cubicBezTo>
                    <a:pt x="195" y="912"/>
                    <a:pt x="524" y="1280"/>
                    <a:pt x="803" y="1552"/>
                  </a:cubicBezTo>
                  <a:cubicBezTo>
                    <a:pt x="720" y="1040"/>
                    <a:pt x="1428" y="1062"/>
                    <a:pt x="990" y="470"/>
                  </a:cubicBezTo>
                  <a:cubicBezTo>
                    <a:pt x="749" y="122"/>
                    <a:pt x="628" y="174"/>
                    <a:pt x="3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9"/>
            <p:cNvSpPr/>
            <p:nvPr/>
          </p:nvSpPr>
          <p:spPr>
            <a:xfrm>
              <a:off x="4777325" y="4414575"/>
              <a:ext cx="3625" cy="4050"/>
            </a:xfrm>
            <a:custGeom>
              <a:avLst/>
              <a:gdLst/>
              <a:ahLst/>
              <a:cxnLst/>
              <a:rect l="l" t="t" r="r" b="b"/>
              <a:pathLst>
                <a:path w="145" h="162" extrusionOk="0">
                  <a:moveTo>
                    <a:pt x="60" y="1"/>
                  </a:moveTo>
                  <a:cubicBezTo>
                    <a:pt x="44" y="1"/>
                    <a:pt x="25" y="7"/>
                    <a:pt x="1" y="26"/>
                  </a:cubicBezTo>
                  <a:lnTo>
                    <a:pt x="131" y="161"/>
                  </a:lnTo>
                  <a:cubicBezTo>
                    <a:pt x="145" y="128"/>
                    <a:pt x="128" y="76"/>
                    <a:pt x="112" y="22"/>
                  </a:cubicBezTo>
                  <a:cubicBezTo>
                    <a:pt x="96" y="11"/>
                    <a:pt x="80" y="1"/>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9"/>
            <p:cNvSpPr/>
            <p:nvPr/>
          </p:nvSpPr>
          <p:spPr>
            <a:xfrm>
              <a:off x="4686275" y="5048575"/>
              <a:ext cx="19375" cy="26450"/>
            </a:xfrm>
            <a:custGeom>
              <a:avLst/>
              <a:gdLst/>
              <a:ahLst/>
              <a:cxnLst/>
              <a:rect l="l" t="t" r="r" b="b"/>
              <a:pathLst>
                <a:path w="775" h="1058" extrusionOk="0">
                  <a:moveTo>
                    <a:pt x="163" y="1"/>
                  </a:moveTo>
                  <a:cubicBezTo>
                    <a:pt x="43" y="1"/>
                    <a:pt x="40" y="222"/>
                    <a:pt x="0" y="351"/>
                  </a:cubicBezTo>
                  <a:cubicBezTo>
                    <a:pt x="79" y="626"/>
                    <a:pt x="287" y="991"/>
                    <a:pt x="507" y="1057"/>
                  </a:cubicBezTo>
                  <a:cubicBezTo>
                    <a:pt x="604" y="972"/>
                    <a:pt x="775" y="977"/>
                    <a:pt x="723" y="688"/>
                  </a:cubicBezTo>
                  <a:cubicBezTo>
                    <a:pt x="744" y="392"/>
                    <a:pt x="446" y="77"/>
                    <a:pt x="244" y="27"/>
                  </a:cubicBezTo>
                  <a:cubicBezTo>
                    <a:pt x="212" y="9"/>
                    <a:pt x="185" y="1"/>
                    <a:pt x="1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9"/>
            <p:cNvSpPr/>
            <p:nvPr/>
          </p:nvSpPr>
          <p:spPr>
            <a:xfrm>
              <a:off x="4759675" y="4644250"/>
              <a:ext cx="14725" cy="15975"/>
            </a:xfrm>
            <a:custGeom>
              <a:avLst/>
              <a:gdLst/>
              <a:ahLst/>
              <a:cxnLst/>
              <a:rect l="l" t="t" r="r" b="b"/>
              <a:pathLst>
                <a:path w="589" h="639" extrusionOk="0">
                  <a:moveTo>
                    <a:pt x="344" y="0"/>
                  </a:moveTo>
                  <a:cubicBezTo>
                    <a:pt x="262" y="0"/>
                    <a:pt x="176" y="31"/>
                    <a:pt x="92" y="31"/>
                  </a:cubicBezTo>
                  <a:cubicBezTo>
                    <a:pt x="61" y="31"/>
                    <a:pt x="31" y="27"/>
                    <a:pt x="1" y="16"/>
                  </a:cubicBezTo>
                  <a:lnTo>
                    <a:pt x="1" y="16"/>
                  </a:lnTo>
                  <a:cubicBezTo>
                    <a:pt x="84" y="194"/>
                    <a:pt x="46" y="587"/>
                    <a:pt x="287" y="618"/>
                  </a:cubicBezTo>
                  <a:cubicBezTo>
                    <a:pt x="319" y="632"/>
                    <a:pt x="348" y="639"/>
                    <a:pt x="372" y="639"/>
                  </a:cubicBezTo>
                  <a:cubicBezTo>
                    <a:pt x="541" y="639"/>
                    <a:pt x="551" y="334"/>
                    <a:pt x="588" y="194"/>
                  </a:cubicBezTo>
                  <a:cubicBezTo>
                    <a:pt x="517" y="38"/>
                    <a:pt x="433" y="0"/>
                    <a:pt x="3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9"/>
            <p:cNvSpPr/>
            <p:nvPr/>
          </p:nvSpPr>
          <p:spPr>
            <a:xfrm>
              <a:off x="3873200" y="4828650"/>
              <a:ext cx="140025" cy="140800"/>
            </a:xfrm>
            <a:custGeom>
              <a:avLst/>
              <a:gdLst/>
              <a:ahLst/>
              <a:cxnLst/>
              <a:rect l="l" t="t" r="r" b="b"/>
              <a:pathLst>
                <a:path w="5601" h="5632" extrusionOk="0">
                  <a:moveTo>
                    <a:pt x="3339" y="0"/>
                  </a:moveTo>
                  <a:cubicBezTo>
                    <a:pt x="2877" y="59"/>
                    <a:pt x="2881" y="846"/>
                    <a:pt x="2273" y="848"/>
                  </a:cubicBezTo>
                  <a:cubicBezTo>
                    <a:pt x="2188" y="767"/>
                    <a:pt x="1754" y="810"/>
                    <a:pt x="1837" y="576"/>
                  </a:cubicBezTo>
                  <a:lnTo>
                    <a:pt x="1837" y="576"/>
                  </a:lnTo>
                  <a:cubicBezTo>
                    <a:pt x="1683" y="798"/>
                    <a:pt x="1465" y="881"/>
                    <a:pt x="1195" y="895"/>
                  </a:cubicBezTo>
                  <a:cubicBezTo>
                    <a:pt x="869" y="677"/>
                    <a:pt x="897" y="370"/>
                    <a:pt x="743" y="152"/>
                  </a:cubicBezTo>
                  <a:lnTo>
                    <a:pt x="743" y="152"/>
                  </a:lnTo>
                  <a:cubicBezTo>
                    <a:pt x="1113" y="850"/>
                    <a:pt x="646" y="1172"/>
                    <a:pt x="487" y="1613"/>
                  </a:cubicBezTo>
                  <a:cubicBezTo>
                    <a:pt x="473" y="1658"/>
                    <a:pt x="450" y="1676"/>
                    <a:pt x="419" y="1676"/>
                  </a:cubicBezTo>
                  <a:cubicBezTo>
                    <a:pt x="330" y="1676"/>
                    <a:pt x="183" y="1530"/>
                    <a:pt x="49" y="1509"/>
                  </a:cubicBezTo>
                  <a:lnTo>
                    <a:pt x="49" y="1509"/>
                  </a:lnTo>
                  <a:cubicBezTo>
                    <a:pt x="307" y="1833"/>
                    <a:pt x="262" y="2044"/>
                    <a:pt x="333" y="2302"/>
                  </a:cubicBezTo>
                  <a:cubicBezTo>
                    <a:pt x="320" y="2300"/>
                    <a:pt x="308" y="2299"/>
                    <a:pt x="298" y="2299"/>
                  </a:cubicBezTo>
                  <a:cubicBezTo>
                    <a:pt x="1" y="2299"/>
                    <a:pt x="545" y="3058"/>
                    <a:pt x="240" y="3058"/>
                  </a:cubicBezTo>
                  <a:cubicBezTo>
                    <a:pt x="191" y="3058"/>
                    <a:pt x="121" y="3039"/>
                    <a:pt x="21" y="2994"/>
                  </a:cubicBezTo>
                  <a:lnTo>
                    <a:pt x="21" y="2994"/>
                  </a:lnTo>
                  <a:cubicBezTo>
                    <a:pt x="613" y="3614"/>
                    <a:pt x="921" y="3972"/>
                    <a:pt x="1442" y="4663"/>
                  </a:cubicBezTo>
                  <a:cubicBezTo>
                    <a:pt x="1707" y="4770"/>
                    <a:pt x="1993" y="4732"/>
                    <a:pt x="2240" y="4985"/>
                  </a:cubicBezTo>
                  <a:cubicBezTo>
                    <a:pt x="2666" y="5182"/>
                    <a:pt x="2221" y="5340"/>
                    <a:pt x="2628" y="5475"/>
                  </a:cubicBezTo>
                  <a:cubicBezTo>
                    <a:pt x="2750" y="5384"/>
                    <a:pt x="2979" y="5334"/>
                    <a:pt x="3254" y="5334"/>
                  </a:cubicBezTo>
                  <a:cubicBezTo>
                    <a:pt x="3633" y="5334"/>
                    <a:pt x="4099" y="5427"/>
                    <a:pt x="4497" y="5632"/>
                  </a:cubicBezTo>
                  <a:cubicBezTo>
                    <a:pt x="4407" y="5553"/>
                    <a:pt x="4345" y="5452"/>
                    <a:pt x="4291" y="5381"/>
                  </a:cubicBezTo>
                  <a:cubicBezTo>
                    <a:pt x="4710" y="5167"/>
                    <a:pt x="5219" y="5040"/>
                    <a:pt x="5600" y="4798"/>
                  </a:cubicBezTo>
                  <a:cubicBezTo>
                    <a:pt x="5489" y="3967"/>
                    <a:pt x="5505" y="2842"/>
                    <a:pt x="5015" y="2143"/>
                  </a:cubicBezTo>
                  <a:cubicBezTo>
                    <a:pt x="4977" y="2153"/>
                    <a:pt x="4940" y="2157"/>
                    <a:pt x="4904" y="2157"/>
                  </a:cubicBezTo>
                  <a:cubicBezTo>
                    <a:pt x="4506" y="2157"/>
                    <a:pt x="4275" y="1622"/>
                    <a:pt x="3938" y="1348"/>
                  </a:cubicBezTo>
                  <a:cubicBezTo>
                    <a:pt x="3992" y="1298"/>
                    <a:pt x="4186" y="1279"/>
                    <a:pt x="4146" y="1239"/>
                  </a:cubicBezTo>
                  <a:cubicBezTo>
                    <a:pt x="4068" y="1214"/>
                    <a:pt x="3985" y="1208"/>
                    <a:pt x="3898" y="1208"/>
                  </a:cubicBezTo>
                  <a:cubicBezTo>
                    <a:pt x="3815" y="1208"/>
                    <a:pt x="3729" y="1214"/>
                    <a:pt x="3639" y="1214"/>
                  </a:cubicBezTo>
                  <a:cubicBezTo>
                    <a:pt x="3425" y="1214"/>
                    <a:pt x="3192" y="1184"/>
                    <a:pt x="2948" y="985"/>
                  </a:cubicBezTo>
                  <a:cubicBezTo>
                    <a:pt x="2638" y="514"/>
                    <a:pt x="3232" y="291"/>
                    <a:pt x="3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9"/>
            <p:cNvSpPr/>
            <p:nvPr/>
          </p:nvSpPr>
          <p:spPr>
            <a:xfrm>
              <a:off x="4846525" y="4381300"/>
              <a:ext cx="106675" cy="113225"/>
            </a:xfrm>
            <a:custGeom>
              <a:avLst/>
              <a:gdLst/>
              <a:ahLst/>
              <a:cxnLst/>
              <a:rect l="l" t="t" r="r" b="b"/>
              <a:pathLst>
                <a:path w="4267" h="4529" extrusionOk="0">
                  <a:moveTo>
                    <a:pt x="3691" y="3831"/>
                  </a:moveTo>
                  <a:cubicBezTo>
                    <a:pt x="3677" y="3834"/>
                    <a:pt x="3664" y="3837"/>
                    <a:pt x="3650" y="3841"/>
                  </a:cubicBezTo>
                  <a:lnTo>
                    <a:pt x="3650" y="3841"/>
                  </a:lnTo>
                  <a:cubicBezTo>
                    <a:pt x="3664" y="3839"/>
                    <a:pt x="3678" y="3836"/>
                    <a:pt x="3691" y="3831"/>
                  </a:cubicBezTo>
                  <a:close/>
                  <a:moveTo>
                    <a:pt x="3861" y="3774"/>
                  </a:moveTo>
                  <a:cubicBezTo>
                    <a:pt x="3801" y="3774"/>
                    <a:pt x="3749" y="3811"/>
                    <a:pt x="3691" y="3831"/>
                  </a:cubicBezTo>
                  <a:lnTo>
                    <a:pt x="3691" y="3831"/>
                  </a:lnTo>
                  <a:cubicBezTo>
                    <a:pt x="3729" y="3823"/>
                    <a:pt x="3767" y="3818"/>
                    <a:pt x="3806" y="3818"/>
                  </a:cubicBezTo>
                  <a:cubicBezTo>
                    <a:pt x="3872" y="3818"/>
                    <a:pt x="3941" y="3831"/>
                    <a:pt x="4015" y="3861"/>
                  </a:cubicBezTo>
                  <a:cubicBezTo>
                    <a:pt x="3955" y="3795"/>
                    <a:pt x="3906" y="3774"/>
                    <a:pt x="3861" y="3774"/>
                  </a:cubicBezTo>
                  <a:close/>
                  <a:moveTo>
                    <a:pt x="2019" y="0"/>
                  </a:moveTo>
                  <a:cubicBezTo>
                    <a:pt x="1505" y="282"/>
                    <a:pt x="1209" y="436"/>
                    <a:pt x="773" y="735"/>
                  </a:cubicBezTo>
                  <a:lnTo>
                    <a:pt x="718" y="524"/>
                  </a:lnTo>
                  <a:lnTo>
                    <a:pt x="321" y="1578"/>
                  </a:lnTo>
                  <a:cubicBezTo>
                    <a:pt x="292" y="1554"/>
                    <a:pt x="254" y="1566"/>
                    <a:pt x="252" y="1481"/>
                  </a:cubicBezTo>
                  <a:lnTo>
                    <a:pt x="252" y="1481"/>
                  </a:lnTo>
                  <a:cubicBezTo>
                    <a:pt x="261" y="2212"/>
                    <a:pt x="1" y="2930"/>
                    <a:pt x="640" y="3527"/>
                  </a:cubicBezTo>
                  <a:cubicBezTo>
                    <a:pt x="1159" y="3818"/>
                    <a:pt x="1547" y="4313"/>
                    <a:pt x="2049" y="4528"/>
                  </a:cubicBezTo>
                  <a:lnTo>
                    <a:pt x="1988" y="4346"/>
                  </a:lnTo>
                  <a:cubicBezTo>
                    <a:pt x="2052" y="4260"/>
                    <a:pt x="2115" y="4227"/>
                    <a:pt x="2177" y="4227"/>
                  </a:cubicBezTo>
                  <a:cubicBezTo>
                    <a:pt x="2364" y="4227"/>
                    <a:pt x="2548" y="4514"/>
                    <a:pt x="2750" y="4528"/>
                  </a:cubicBezTo>
                  <a:lnTo>
                    <a:pt x="2615" y="4197"/>
                  </a:lnTo>
                  <a:lnTo>
                    <a:pt x="2615" y="4197"/>
                  </a:lnTo>
                  <a:cubicBezTo>
                    <a:pt x="2671" y="4211"/>
                    <a:pt x="2723" y="4218"/>
                    <a:pt x="2774" y="4218"/>
                  </a:cubicBezTo>
                  <a:cubicBezTo>
                    <a:pt x="3114" y="4218"/>
                    <a:pt x="3356" y="3927"/>
                    <a:pt x="3650" y="3841"/>
                  </a:cubicBezTo>
                  <a:lnTo>
                    <a:pt x="3650" y="3841"/>
                  </a:lnTo>
                  <a:cubicBezTo>
                    <a:pt x="3641" y="3843"/>
                    <a:pt x="3633" y="3843"/>
                    <a:pt x="3624" y="3843"/>
                  </a:cubicBezTo>
                  <a:cubicBezTo>
                    <a:pt x="3588" y="3843"/>
                    <a:pt x="3550" y="3832"/>
                    <a:pt x="3506" y="3801"/>
                  </a:cubicBezTo>
                  <a:cubicBezTo>
                    <a:pt x="3529" y="3297"/>
                    <a:pt x="3754" y="3276"/>
                    <a:pt x="3996" y="3001"/>
                  </a:cubicBezTo>
                  <a:lnTo>
                    <a:pt x="3752" y="2830"/>
                  </a:lnTo>
                  <a:cubicBezTo>
                    <a:pt x="3887" y="2551"/>
                    <a:pt x="3851" y="2253"/>
                    <a:pt x="4031" y="1966"/>
                  </a:cubicBezTo>
                  <a:lnTo>
                    <a:pt x="4031" y="1966"/>
                  </a:lnTo>
                  <a:cubicBezTo>
                    <a:pt x="3982" y="2009"/>
                    <a:pt x="3946" y="2027"/>
                    <a:pt x="3920" y="2027"/>
                  </a:cubicBezTo>
                  <a:cubicBezTo>
                    <a:pt x="3811" y="2027"/>
                    <a:pt x="3870" y="1716"/>
                    <a:pt x="3811" y="1594"/>
                  </a:cubicBezTo>
                  <a:cubicBezTo>
                    <a:pt x="3862" y="1495"/>
                    <a:pt x="3949" y="1480"/>
                    <a:pt x="4030" y="1480"/>
                  </a:cubicBezTo>
                  <a:cubicBezTo>
                    <a:pt x="4067" y="1480"/>
                    <a:pt x="4103" y="1483"/>
                    <a:pt x="4133" y="1483"/>
                  </a:cubicBezTo>
                  <a:cubicBezTo>
                    <a:pt x="4224" y="1483"/>
                    <a:pt x="4267" y="1454"/>
                    <a:pt x="4152" y="1222"/>
                  </a:cubicBezTo>
                  <a:cubicBezTo>
                    <a:pt x="3428" y="1031"/>
                    <a:pt x="2859" y="67"/>
                    <a:pt x="20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9"/>
            <p:cNvSpPr/>
            <p:nvPr/>
          </p:nvSpPr>
          <p:spPr>
            <a:xfrm>
              <a:off x="4764425" y="4718750"/>
              <a:ext cx="11675" cy="12850"/>
            </a:xfrm>
            <a:custGeom>
              <a:avLst/>
              <a:gdLst/>
              <a:ahLst/>
              <a:cxnLst/>
              <a:rect l="l" t="t" r="r" b="b"/>
              <a:pathLst>
                <a:path w="467" h="514" extrusionOk="0">
                  <a:moveTo>
                    <a:pt x="261" y="1"/>
                  </a:moveTo>
                  <a:cubicBezTo>
                    <a:pt x="135" y="15"/>
                    <a:pt x="0" y="212"/>
                    <a:pt x="159" y="446"/>
                  </a:cubicBezTo>
                  <a:cubicBezTo>
                    <a:pt x="215" y="490"/>
                    <a:pt x="272" y="514"/>
                    <a:pt x="321" y="514"/>
                  </a:cubicBezTo>
                  <a:cubicBezTo>
                    <a:pt x="405" y="514"/>
                    <a:pt x="467" y="442"/>
                    <a:pt x="467" y="276"/>
                  </a:cubicBezTo>
                  <a:cubicBezTo>
                    <a:pt x="431" y="174"/>
                    <a:pt x="370" y="46"/>
                    <a:pt x="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9"/>
            <p:cNvSpPr/>
            <p:nvPr/>
          </p:nvSpPr>
          <p:spPr>
            <a:xfrm>
              <a:off x="4778275" y="4680125"/>
              <a:ext cx="5750" cy="6700"/>
            </a:xfrm>
            <a:custGeom>
              <a:avLst/>
              <a:gdLst/>
              <a:ahLst/>
              <a:cxnLst/>
              <a:rect l="l" t="t" r="r" b="b"/>
              <a:pathLst>
                <a:path w="230" h="268" extrusionOk="0">
                  <a:moveTo>
                    <a:pt x="43" y="1"/>
                  </a:moveTo>
                  <a:cubicBezTo>
                    <a:pt x="18" y="1"/>
                    <a:pt x="0" y="16"/>
                    <a:pt x="0" y="71"/>
                  </a:cubicBezTo>
                  <a:cubicBezTo>
                    <a:pt x="8" y="198"/>
                    <a:pt x="81" y="267"/>
                    <a:pt x="140" y="267"/>
                  </a:cubicBezTo>
                  <a:cubicBezTo>
                    <a:pt x="174" y="267"/>
                    <a:pt x="203" y="246"/>
                    <a:pt x="214" y="201"/>
                  </a:cubicBezTo>
                  <a:cubicBezTo>
                    <a:pt x="199" y="149"/>
                    <a:pt x="230" y="23"/>
                    <a:pt x="140" y="23"/>
                  </a:cubicBezTo>
                  <a:cubicBezTo>
                    <a:pt x="139" y="23"/>
                    <a:pt x="139" y="23"/>
                    <a:pt x="138" y="23"/>
                  </a:cubicBezTo>
                  <a:cubicBezTo>
                    <a:pt x="107" y="19"/>
                    <a:pt x="70" y="1"/>
                    <a:pt x="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9"/>
            <p:cNvSpPr/>
            <p:nvPr/>
          </p:nvSpPr>
          <p:spPr>
            <a:xfrm>
              <a:off x="4864050" y="4547100"/>
              <a:ext cx="8050" cy="6175"/>
            </a:xfrm>
            <a:custGeom>
              <a:avLst/>
              <a:gdLst/>
              <a:ahLst/>
              <a:cxnLst/>
              <a:rect l="l" t="t" r="r" b="b"/>
              <a:pathLst>
                <a:path w="322" h="247" extrusionOk="0">
                  <a:moveTo>
                    <a:pt x="215" y="1"/>
                  </a:moveTo>
                  <a:cubicBezTo>
                    <a:pt x="110" y="1"/>
                    <a:pt x="44" y="97"/>
                    <a:pt x="1" y="210"/>
                  </a:cubicBezTo>
                  <a:cubicBezTo>
                    <a:pt x="44" y="233"/>
                    <a:pt x="94" y="247"/>
                    <a:pt x="140" y="247"/>
                  </a:cubicBezTo>
                  <a:cubicBezTo>
                    <a:pt x="242" y="247"/>
                    <a:pt x="322" y="179"/>
                    <a:pt x="250" y="4"/>
                  </a:cubicBezTo>
                  <a:cubicBezTo>
                    <a:pt x="237" y="2"/>
                    <a:pt x="226"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9"/>
            <p:cNvSpPr/>
            <p:nvPr/>
          </p:nvSpPr>
          <p:spPr>
            <a:xfrm>
              <a:off x="4900950" y="4497225"/>
              <a:ext cx="8475" cy="10625"/>
            </a:xfrm>
            <a:custGeom>
              <a:avLst/>
              <a:gdLst/>
              <a:ahLst/>
              <a:cxnLst/>
              <a:rect l="l" t="t" r="r" b="b"/>
              <a:pathLst>
                <a:path w="339" h="425" extrusionOk="0">
                  <a:moveTo>
                    <a:pt x="0" y="0"/>
                  </a:moveTo>
                  <a:lnTo>
                    <a:pt x="339" y="424"/>
                  </a:lnTo>
                  <a:lnTo>
                    <a:pt x="280" y="242"/>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9"/>
            <p:cNvSpPr/>
            <p:nvPr/>
          </p:nvSpPr>
          <p:spPr>
            <a:xfrm>
              <a:off x="4957425" y="4398825"/>
              <a:ext cx="3800" cy="6350"/>
            </a:xfrm>
            <a:custGeom>
              <a:avLst/>
              <a:gdLst/>
              <a:ahLst/>
              <a:cxnLst/>
              <a:rect l="l" t="t" r="r" b="b"/>
              <a:pathLst>
                <a:path w="152" h="254" extrusionOk="0">
                  <a:moveTo>
                    <a:pt x="97" y="0"/>
                  </a:moveTo>
                  <a:lnTo>
                    <a:pt x="97" y="0"/>
                  </a:lnTo>
                  <a:cubicBezTo>
                    <a:pt x="12" y="17"/>
                    <a:pt x="0" y="185"/>
                    <a:pt x="76" y="254"/>
                  </a:cubicBezTo>
                  <a:cubicBezTo>
                    <a:pt x="152" y="185"/>
                    <a:pt x="150" y="4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9"/>
            <p:cNvSpPr/>
            <p:nvPr/>
          </p:nvSpPr>
          <p:spPr>
            <a:xfrm>
              <a:off x="4954925" y="4451125"/>
              <a:ext cx="15950" cy="6275"/>
            </a:xfrm>
            <a:custGeom>
              <a:avLst/>
              <a:gdLst/>
              <a:ahLst/>
              <a:cxnLst/>
              <a:rect l="l" t="t" r="r" b="b"/>
              <a:pathLst>
                <a:path w="638" h="251" extrusionOk="0">
                  <a:moveTo>
                    <a:pt x="306" y="0"/>
                  </a:moveTo>
                  <a:cubicBezTo>
                    <a:pt x="184" y="0"/>
                    <a:pt x="82" y="144"/>
                    <a:pt x="1" y="251"/>
                  </a:cubicBezTo>
                  <a:lnTo>
                    <a:pt x="3" y="251"/>
                  </a:lnTo>
                  <a:cubicBezTo>
                    <a:pt x="64" y="180"/>
                    <a:pt x="122" y="156"/>
                    <a:pt x="178" y="156"/>
                  </a:cubicBezTo>
                  <a:cubicBezTo>
                    <a:pt x="288" y="156"/>
                    <a:pt x="389" y="247"/>
                    <a:pt x="478" y="247"/>
                  </a:cubicBezTo>
                  <a:cubicBezTo>
                    <a:pt x="537" y="247"/>
                    <a:pt x="591" y="206"/>
                    <a:pt x="638" y="68"/>
                  </a:cubicBezTo>
                  <a:cubicBezTo>
                    <a:pt x="636" y="68"/>
                    <a:pt x="634" y="68"/>
                    <a:pt x="632" y="68"/>
                  </a:cubicBezTo>
                  <a:cubicBezTo>
                    <a:pt x="587" y="68"/>
                    <a:pt x="500" y="150"/>
                    <a:pt x="446" y="150"/>
                  </a:cubicBezTo>
                  <a:cubicBezTo>
                    <a:pt x="414" y="150"/>
                    <a:pt x="394" y="121"/>
                    <a:pt x="401" y="30"/>
                  </a:cubicBezTo>
                  <a:cubicBezTo>
                    <a:pt x="368" y="9"/>
                    <a:pt x="336" y="0"/>
                    <a:pt x="3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9"/>
            <p:cNvSpPr/>
            <p:nvPr/>
          </p:nvSpPr>
          <p:spPr>
            <a:xfrm>
              <a:off x="5240950" y="4283725"/>
              <a:ext cx="94800" cy="85875"/>
            </a:xfrm>
            <a:custGeom>
              <a:avLst/>
              <a:gdLst/>
              <a:ahLst/>
              <a:cxnLst/>
              <a:rect l="l" t="t" r="r" b="b"/>
              <a:pathLst>
                <a:path w="3792" h="3435" extrusionOk="0">
                  <a:moveTo>
                    <a:pt x="1464" y="1"/>
                  </a:moveTo>
                  <a:cubicBezTo>
                    <a:pt x="772" y="226"/>
                    <a:pt x="379" y="884"/>
                    <a:pt x="88" y="1566"/>
                  </a:cubicBezTo>
                  <a:lnTo>
                    <a:pt x="88" y="1569"/>
                  </a:lnTo>
                  <a:cubicBezTo>
                    <a:pt x="22" y="1895"/>
                    <a:pt x="0" y="2132"/>
                    <a:pt x="244" y="2343"/>
                  </a:cubicBezTo>
                  <a:cubicBezTo>
                    <a:pt x="404" y="2502"/>
                    <a:pt x="424" y="2941"/>
                    <a:pt x="644" y="2941"/>
                  </a:cubicBezTo>
                  <a:cubicBezTo>
                    <a:pt x="685" y="2941"/>
                    <a:pt x="734" y="2925"/>
                    <a:pt x="791" y="2890"/>
                  </a:cubicBezTo>
                  <a:cubicBezTo>
                    <a:pt x="965" y="3303"/>
                    <a:pt x="1279" y="3359"/>
                    <a:pt x="1600" y="3359"/>
                  </a:cubicBezTo>
                  <a:cubicBezTo>
                    <a:pt x="1719" y="3359"/>
                    <a:pt x="1839" y="3352"/>
                    <a:pt x="1953" y="3352"/>
                  </a:cubicBezTo>
                  <a:cubicBezTo>
                    <a:pt x="2110" y="3352"/>
                    <a:pt x="2257" y="3366"/>
                    <a:pt x="2376" y="3435"/>
                  </a:cubicBezTo>
                  <a:cubicBezTo>
                    <a:pt x="2373" y="3416"/>
                    <a:pt x="2369" y="3397"/>
                    <a:pt x="2373" y="3371"/>
                  </a:cubicBezTo>
                  <a:cubicBezTo>
                    <a:pt x="2773" y="3245"/>
                    <a:pt x="2875" y="3096"/>
                    <a:pt x="3124" y="2750"/>
                  </a:cubicBezTo>
                  <a:cubicBezTo>
                    <a:pt x="3155" y="2795"/>
                    <a:pt x="3171" y="2814"/>
                    <a:pt x="3167" y="2859"/>
                  </a:cubicBezTo>
                  <a:cubicBezTo>
                    <a:pt x="3318" y="2582"/>
                    <a:pt x="3519" y="2217"/>
                    <a:pt x="3484" y="1827"/>
                  </a:cubicBezTo>
                  <a:cubicBezTo>
                    <a:pt x="3513" y="1806"/>
                    <a:pt x="3541" y="1798"/>
                    <a:pt x="3568" y="1798"/>
                  </a:cubicBezTo>
                  <a:cubicBezTo>
                    <a:pt x="3643" y="1798"/>
                    <a:pt x="3709" y="1857"/>
                    <a:pt x="3773" y="1857"/>
                  </a:cubicBezTo>
                  <a:cubicBezTo>
                    <a:pt x="3779" y="1857"/>
                    <a:pt x="3785" y="1856"/>
                    <a:pt x="3792" y="1855"/>
                  </a:cubicBezTo>
                  <a:cubicBezTo>
                    <a:pt x="3638" y="1744"/>
                    <a:pt x="3460" y="1696"/>
                    <a:pt x="3467" y="1415"/>
                  </a:cubicBezTo>
                  <a:lnTo>
                    <a:pt x="3780" y="1249"/>
                  </a:lnTo>
                  <a:lnTo>
                    <a:pt x="3780" y="1249"/>
                  </a:lnTo>
                  <a:cubicBezTo>
                    <a:pt x="3735" y="1257"/>
                    <a:pt x="3695" y="1261"/>
                    <a:pt x="3660" y="1261"/>
                  </a:cubicBezTo>
                  <a:cubicBezTo>
                    <a:pt x="3138" y="1261"/>
                    <a:pt x="3534" y="447"/>
                    <a:pt x="2973" y="447"/>
                  </a:cubicBezTo>
                  <a:cubicBezTo>
                    <a:pt x="2945" y="447"/>
                    <a:pt x="2914" y="449"/>
                    <a:pt x="2880" y="453"/>
                  </a:cubicBezTo>
                  <a:cubicBezTo>
                    <a:pt x="2854" y="323"/>
                    <a:pt x="2982" y="347"/>
                    <a:pt x="3024" y="304"/>
                  </a:cubicBezTo>
                  <a:cubicBezTo>
                    <a:pt x="2913" y="177"/>
                    <a:pt x="2761" y="144"/>
                    <a:pt x="2590" y="144"/>
                  </a:cubicBezTo>
                  <a:cubicBezTo>
                    <a:pt x="2406" y="144"/>
                    <a:pt x="2201" y="181"/>
                    <a:pt x="2003" y="181"/>
                  </a:cubicBezTo>
                  <a:cubicBezTo>
                    <a:pt x="1809" y="181"/>
                    <a:pt x="1620" y="145"/>
                    <a:pt x="14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9"/>
            <p:cNvSpPr/>
            <p:nvPr/>
          </p:nvSpPr>
          <p:spPr>
            <a:xfrm>
              <a:off x="5300325" y="4369575"/>
              <a:ext cx="4300" cy="4400"/>
            </a:xfrm>
            <a:custGeom>
              <a:avLst/>
              <a:gdLst/>
              <a:ahLst/>
              <a:cxnLst/>
              <a:rect l="l" t="t" r="r" b="b"/>
              <a:pathLst>
                <a:path w="172" h="176" extrusionOk="0">
                  <a:moveTo>
                    <a:pt x="1" y="1"/>
                  </a:moveTo>
                  <a:lnTo>
                    <a:pt x="1" y="1"/>
                  </a:lnTo>
                  <a:cubicBezTo>
                    <a:pt x="10" y="105"/>
                    <a:pt x="100" y="159"/>
                    <a:pt x="171" y="176"/>
                  </a:cubicBezTo>
                  <a:cubicBezTo>
                    <a:pt x="126" y="95"/>
                    <a:pt x="67" y="4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9"/>
            <p:cNvSpPr/>
            <p:nvPr/>
          </p:nvSpPr>
          <p:spPr>
            <a:xfrm>
              <a:off x="4850750" y="4767200"/>
              <a:ext cx="10125" cy="13350"/>
            </a:xfrm>
            <a:custGeom>
              <a:avLst/>
              <a:gdLst/>
              <a:ahLst/>
              <a:cxnLst/>
              <a:rect l="l" t="t" r="r" b="b"/>
              <a:pathLst>
                <a:path w="405" h="534" extrusionOk="0">
                  <a:moveTo>
                    <a:pt x="206" y="0"/>
                  </a:moveTo>
                  <a:cubicBezTo>
                    <a:pt x="135" y="52"/>
                    <a:pt x="0" y="123"/>
                    <a:pt x="40" y="313"/>
                  </a:cubicBezTo>
                  <a:cubicBezTo>
                    <a:pt x="108" y="427"/>
                    <a:pt x="205" y="534"/>
                    <a:pt x="292" y="534"/>
                  </a:cubicBezTo>
                  <a:cubicBezTo>
                    <a:pt x="333" y="534"/>
                    <a:pt x="372" y="510"/>
                    <a:pt x="405" y="452"/>
                  </a:cubicBezTo>
                  <a:cubicBezTo>
                    <a:pt x="391" y="284"/>
                    <a:pt x="362" y="64"/>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9"/>
            <p:cNvSpPr/>
            <p:nvPr/>
          </p:nvSpPr>
          <p:spPr>
            <a:xfrm>
              <a:off x="4918650" y="4631950"/>
              <a:ext cx="3225" cy="1350"/>
            </a:xfrm>
            <a:custGeom>
              <a:avLst/>
              <a:gdLst/>
              <a:ahLst/>
              <a:cxnLst/>
              <a:rect l="l" t="t" r="r" b="b"/>
              <a:pathLst>
                <a:path w="129" h="54" extrusionOk="0">
                  <a:moveTo>
                    <a:pt x="30" y="0"/>
                  </a:moveTo>
                  <a:cubicBezTo>
                    <a:pt x="13" y="0"/>
                    <a:pt x="0" y="9"/>
                    <a:pt x="0" y="53"/>
                  </a:cubicBezTo>
                  <a:lnTo>
                    <a:pt x="128" y="49"/>
                  </a:lnTo>
                  <a:lnTo>
                    <a:pt x="81" y="4"/>
                  </a:lnTo>
                  <a:cubicBezTo>
                    <a:pt x="77" y="5"/>
                    <a:pt x="74" y="5"/>
                    <a:pt x="70" y="5"/>
                  </a:cubicBezTo>
                  <a:cubicBezTo>
                    <a:pt x="56" y="5"/>
                    <a:pt x="42" y="0"/>
                    <a:pt x="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9"/>
            <p:cNvSpPr/>
            <p:nvPr/>
          </p:nvSpPr>
          <p:spPr>
            <a:xfrm>
              <a:off x="4930300" y="4635725"/>
              <a:ext cx="3525" cy="3600"/>
            </a:xfrm>
            <a:custGeom>
              <a:avLst/>
              <a:gdLst/>
              <a:ahLst/>
              <a:cxnLst/>
              <a:rect l="l" t="t" r="r" b="b"/>
              <a:pathLst>
                <a:path w="141" h="144" extrusionOk="0">
                  <a:moveTo>
                    <a:pt x="24" y="0"/>
                  </a:moveTo>
                  <a:cubicBezTo>
                    <a:pt x="16" y="0"/>
                    <a:pt x="8" y="3"/>
                    <a:pt x="1" y="9"/>
                  </a:cubicBezTo>
                  <a:lnTo>
                    <a:pt x="141" y="144"/>
                  </a:lnTo>
                  <a:lnTo>
                    <a:pt x="129" y="89"/>
                  </a:lnTo>
                  <a:cubicBezTo>
                    <a:pt x="109" y="72"/>
                    <a:pt x="66" y="0"/>
                    <a:pt x="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9"/>
            <p:cNvSpPr/>
            <p:nvPr/>
          </p:nvSpPr>
          <p:spPr>
            <a:xfrm>
              <a:off x="4918050" y="4661850"/>
              <a:ext cx="24425" cy="31600"/>
            </a:xfrm>
            <a:custGeom>
              <a:avLst/>
              <a:gdLst/>
              <a:ahLst/>
              <a:cxnLst/>
              <a:rect l="l" t="t" r="r" b="b"/>
              <a:pathLst>
                <a:path w="977" h="1264" extrusionOk="0">
                  <a:moveTo>
                    <a:pt x="515" y="1"/>
                  </a:moveTo>
                  <a:cubicBezTo>
                    <a:pt x="393" y="1"/>
                    <a:pt x="210" y="252"/>
                    <a:pt x="91" y="304"/>
                  </a:cubicBezTo>
                  <a:cubicBezTo>
                    <a:pt x="1" y="468"/>
                    <a:pt x="50" y="849"/>
                    <a:pt x="131" y="967"/>
                  </a:cubicBezTo>
                  <a:cubicBezTo>
                    <a:pt x="260" y="1188"/>
                    <a:pt x="382" y="1205"/>
                    <a:pt x="493" y="1205"/>
                  </a:cubicBezTo>
                  <a:cubicBezTo>
                    <a:pt x="513" y="1205"/>
                    <a:pt x="532" y="1204"/>
                    <a:pt x="551" y="1204"/>
                  </a:cubicBezTo>
                  <a:cubicBezTo>
                    <a:pt x="615" y="1204"/>
                    <a:pt x="674" y="1211"/>
                    <a:pt x="728" y="1263"/>
                  </a:cubicBezTo>
                  <a:cubicBezTo>
                    <a:pt x="884" y="832"/>
                    <a:pt x="749" y="697"/>
                    <a:pt x="976" y="330"/>
                  </a:cubicBezTo>
                  <a:lnTo>
                    <a:pt x="635" y="247"/>
                  </a:lnTo>
                  <a:cubicBezTo>
                    <a:pt x="621" y="64"/>
                    <a:pt x="576" y="1"/>
                    <a:pt x="5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9"/>
            <p:cNvSpPr/>
            <p:nvPr/>
          </p:nvSpPr>
          <p:spPr>
            <a:xfrm>
              <a:off x="5335325" y="4275375"/>
              <a:ext cx="2550" cy="1625"/>
            </a:xfrm>
            <a:custGeom>
              <a:avLst/>
              <a:gdLst/>
              <a:ahLst/>
              <a:cxnLst/>
              <a:rect l="l" t="t" r="r" b="b"/>
              <a:pathLst>
                <a:path w="102" h="65" extrusionOk="0">
                  <a:moveTo>
                    <a:pt x="64" y="1"/>
                  </a:moveTo>
                  <a:lnTo>
                    <a:pt x="0" y="65"/>
                  </a:lnTo>
                  <a:lnTo>
                    <a:pt x="102" y="3"/>
                  </a:lnTo>
                  <a:lnTo>
                    <a:pt x="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9"/>
            <p:cNvSpPr/>
            <p:nvPr/>
          </p:nvSpPr>
          <p:spPr>
            <a:xfrm>
              <a:off x="4933375" y="4660925"/>
              <a:ext cx="925" cy="2925"/>
            </a:xfrm>
            <a:custGeom>
              <a:avLst/>
              <a:gdLst/>
              <a:ahLst/>
              <a:cxnLst/>
              <a:rect l="l" t="t" r="r" b="b"/>
              <a:pathLst>
                <a:path w="37" h="117" extrusionOk="0">
                  <a:moveTo>
                    <a:pt x="36" y="0"/>
                  </a:moveTo>
                  <a:lnTo>
                    <a:pt x="1" y="93"/>
                  </a:lnTo>
                  <a:lnTo>
                    <a:pt x="25" y="116"/>
                  </a:lnTo>
                  <a:lnTo>
                    <a:pt x="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9"/>
            <p:cNvSpPr/>
            <p:nvPr/>
          </p:nvSpPr>
          <p:spPr>
            <a:xfrm>
              <a:off x="5583675" y="3884350"/>
              <a:ext cx="6950" cy="2100"/>
            </a:xfrm>
            <a:custGeom>
              <a:avLst/>
              <a:gdLst/>
              <a:ahLst/>
              <a:cxnLst/>
              <a:rect l="l" t="t" r="r" b="b"/>
              <a:pathLst>
                <a:path w="278" h="84" extrusionOk="0">
                  <a:moveTo>
                    <a:pt x="211" y="0"/>
                  </a:moveTo>
                  <a:lnTo>
                    <a:pt x="0" y="83"/>
                  </a:lnTo>
                  <a:lnTo>
                    <a:pt x="278" y="10"/>
                  </a:lnTo>
                  <a:lnTo>
                    <a:pt x="2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9"/>
            <p:cNvSpPr/>
            <p:nvPr/>
          </p:nvSpPr>
          <p:spPr>
            <a:xfrm>
              <a:off x="5349100" y="4290950"/>
              <a:ext cx="4350" cy="500"/>
            </a:xfrm>
            <a:custGeom>
              <a:avLst/>
              <a:gdLst/>
              <a:ahLst/>
              <a:cxnLst/>
              <a:rect l="l" t="t" r="r" b="b"/>
              <a:pathLst>
                <a:path w="174" h="20" extrusionOk="0">
                  <a:moveTo>
                    <a:pt x="60" y="1"/>
                  </a:moveTo>
                  <a:lnTo>
                    <a:pt x="1" y="20"/>
                  </a:lnTo>
                  <a:lnTo>
                    <a:pt x="174" y="3"/>
                  </a:lnTo>
                  <a:lnTo>
                    <a:pt x="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9"/>
            <p:cNvSpPr/>
            <p:nvPr/>
          </p:nvSpPr>
          <p:spPr>
            <a:xfrm>
              <a:off x="5365575" y="4288300"/>
              <a:ext cx="4175" cy="3275"/>
            </a:xfrm>
            <a:custGeom>
              <a:avLst/>
              <a:gdLst/>
              <a:ahLst/>
              <a:cxnLst/>
              <a:rect l="l" t="t" r="r" b="b"/>
              <a:pathLst>
                <a:path w="167" h="131" extrusionOk="0">
                  <a:moveTo>
                    <a:pt x="97" y="0"/>
                  </a:moveTo>
                  <a:cubicBezTo>
                    <a:pt x="0" y="19"/>
                    <a:pt x="33" y="64"/>
                    <a:pt x="45" y="130"/>
                  </a:cubicBezTo>
                  <a:cubicBezTo>
                    <a:pt x="88" y="88"/>
                    <a:pt x="166" y="4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9"/>
            <p:cNvSpPr/>
            <p:nvPr/>
          </p:nvSpPr>
          <p:spPr>
            <a:xfrm>
              <a:off x="5327025" y="4343925"/>
              <a:ext cx="2525" cy="3700"/>
            </a:xfrm>
            <a:custGeom>
              <a:avLst/>
              <a:gdLst/>
              <a:ahLst/>
              <a:cxnLst/>
              <a:rect l="l" t="t" r="r" b="b"/>
              <a:pathLst>
                <a:path w="101" h="148" extrusionOk="0">
                  <a:moveTo>
                    <a:pt x="17" y="0"/>
                  </a:moveTo>
                  <a:cubicBezTo>
                    <a:pt x="12" y="0"/>
                    <a:pt x="7" y="1"/>
                    <a:pt x="1" y="4"/>
                  </a:cubicBezTo>
                  <a:cubicBezTo>
                    <a:pt x="25" y="35"/>
                    <a:pt x="30" y="148"/>
                    <a:pt x="58" y="148"/>
                  </a:cubicBezTo>
                  <a:cubicBezTo>
                    <a:pt x="68" y="148"/>
                    <a:pt x="82" y="132"/>
                    <a:pt x="100" y="91"/>
                  </a:cubicBezTo>
                  <a:cubicBezTo>
                    <a:pt x="54" y="70"/>
                    <a:pt x="56" y="0"/>
                    <a:pt x="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9"/>
            <p:cNvSpPr/>
            <p:nvPr/>
          </p:nvSpPr>
          <p:spPr>
            <a:xfrm>
              <a:off x="5309575" y="4364025"/>
              <a:ext cx="9850" cy="4700"/>
            </a:xfrm>
            <a:custGeom>
              <a:avLst/>
              <a:gdLst/>
              <a:ahLst/>
              <a:cxnLst/>
              <a:rect l="l" t="t" r="r" b="b"/>
              <a:pathLst>
                <a:path w="394" h="188" extrusionOk="0">
                  <a:moveTo>
                    <a:pt x="307" y="0"/>
                  </a:moveTo>
                  <a:cubicBezTo>
                    <a:pt x="222" y="0"/>
                    <a:pt x="90" y="115"/>
                    <a:pt x="0" y="140"/>
                  </a:cubicBezTo>
                  <a:cubicBezTo>
                    <a:pt x="6" y="174"/>
                    <a:pt x="26" y="185"/>
                    <a:pt x="54" y="185"/>
                  </a:cubicBezTo>
                  <a:cubicBezTo>
                    <a:pt x="108" y="185"/>
                    <a:pt x="193" y="143"/>
                    <a:pt x="273" y="143"/>
                  </a:cubicBezTo>
                  <a:cubicBezTo>
                    <a:pt x="314" y="143"/>
                    <a:pt x="353" y="154"/>
                    <a:pt x="386" y="187"/>
                  </a:cubicBezTo>
                  <a:cubicBezTo>
                    <a:pt x="393" y="45"/>
                    <a:pt x="359" y="0"/>
                    <a:pt x="3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9"/>
            <p:cNvSpPr/>
            <p:nvPr/>
          </p:nvSpPr>
          <p:spPr>
            <a:xfrm>
              <a:off x="5330350" y="4343050"/>
              <a:ext cx="5275" cy="6425"/>
            </a:xfrm>
            <a:custGeom>
              <a:avLst/>
              <a:gdLst/>
              <a:ahLst/>
              <a:cxnLst/>
              <a:rect l="l" t="t" r="r" b="b"/>
              <a:pathLst>
                <a:path w="211" h="257" extrusionOk="0">
                  <a:moveTo>
                    <a:pt x="161" y="1"/>
                  </a:moveTo>
                  <a:lnTo>
                    <a:pt x="0" y="171"/>
                  </a:lnTo>
                  <a:lnTo>
                    <a:pt x="64" y="256"/>
                  </a:lnTo>
                  <a:lnTo>
                    <a:pt x="211" y="67"/>
                  </a:lnTo>
                  <a:lnTo>
                    <a:pt x="1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9"/>
            <p:cNvSpPr/>
            <p:nvPr/>
          </p:nvSpPr>
          <p:spPr>
            <a:xfrm>
              <a:off x="4968550" y="4707425"/>
              <a:ext cx="8250" cy="8600"/>
            </a:xfrm>
            <a:custGeom>
              <a:avLst/>
              <a:gdLst/>
              <a:ahLst/>
              <a:cxnLst/>
              <a:rect l="l" t="t" r="r" b="b"/>
              <a:pathLst>
                <a:path w="330" h="344" extrusionOk="0">
                  <a:moveTo>
                    <a:pt x="146" y="0"/>
                  </a:moveTo>
                  <a:cubicBezTo>
                    <a:pt x="76" y="0"/>
                    <a:pt x="19" y="71"/>
                    <a:pt x="1" y="184"/>
                  </a:cubicBezTo>
                  <a:cubicBezTo>
                    <a:pt x="7" y="293"/>
                    <a:pt x="73" y="344"/>
                    <a:pt x="137" y="344"/>
                  </a:cubicBezTo>
                  <a:cubicBezTo>
                    <a:pt x="235" y="344"/>
                    <a:pt x="330" y="227"/>
                    <a:pt x="211" y="21"/>
                  </a:cubicBezTo>
                  <a:cubicBezTo>
                    <a:pt x="189" y="7"/>
                    <a:pt x="167"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9"/>
            <p:cNvSpPr/>
            <p:nvPr/>
          </p:nvSpPr>
          <p:spPr>
            <a:xfrm>
              <a:off x="4976600" y="4693175"/>
              <a:ext cx="5800" cy="6300"/>
            </a:xfrm>
            <a:custGeom>
              <a:avLst/>
              <a:gdLst/>
              <a:ahLst/>
              <a:cxnLst/>
              <a:rect l="l" t="t" r="r" b="b"/>
              <a:pathLst>
                <a:path w="232" h="252" extrusionOk="0">
                  <a:moveTo>
                    <a:pt x="123" y="1"/>
                  </a:moveTo>
                  <a:cubicBezTo>
                    <a:pt x="85" y="1"/>
                    <a:pt x="46" y="35"/>
                    <a:pt x="1" y="62"/>
                  </a:cubicBezTo>
                  <a:cubicBezTo>
                    <a:pt x="3" y="181"/>
                    <a:pt x="75" y="252"/>
                    <a:pt x="135" y="252"/>
                  </a:cubicBezTo>
                  <a:cubicBezTo>
                    <a:pt x="188" y="252"/>
                    <a:pt x="231" y="197"/>
                    <a:pt x="209" y="72"/>
                  </a:cubicBezTo>
                  <a:cubicBezTo>
                    <a:pt x="179" y="19"/>
                    <a:pt x="151" y="1"/>
                    <a:pt x="1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9"/>
            <p:cNvSpPr/>
            <p:nvPr/>
          </p:nvSpPr>
          <p:spPr>
            <a:xfrm>
              <a:off x="4976850" y="4726875"/>
              <a:ext cx="4300" cy="4975"/>
            </a:xfrm>
            <a:custGeom>
              <a:avLst/>
              <a:gdLst/>
              <a:ahLst/>
              <a:cxnLst/>
              <a:rect l="l" t="t" r="r" b="b"/>
              <a:pathLst>
                <a:path w="172" h="199" extrusionOk="0">
                  <a:moveTo>
                    <a:pt x="88" y="0"/>
                  </a:moveTo>
                  <a:cubicBezTo>
                    <a:pt x="50" y="0"/>
                    <a:pt x="45" y="97"/>
                    <a:pt x="0" y="107"/>
                  </a:cubicBezTo>
                  <a:cubicBezTo>
                    <a:pt x="44" y="130"/>
                    <a:pt x="102" y="199"/>
                    <a:pt x="136" y="199"/>
                  </a:cubicBezTo>
                  <a:cubicBezTo>
                    <a:pt x="160" y="199"/>
                    <a:pt x="172" y="167"/>
                    <a:pt x="161" y="69"/>
                  </a:cubicBezTo>
                  <a:cubicBezTo>
                    <a:pt x="127" y="18"/>
                    <a:pt x="104" y="0"/>
                    <a:pt x="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9"/>
            <p:cNvSpPr/>
            <p:nvPr/>
          </p:nvSpPr>
          <p:spPr>
            <a:xfrm>
              <a:off x="4978375" y="4800875"/>
              <a:ext cx="9375" cy="12750"/>
            </a:xfrm>
            <a:custGeom>
              <a:avLst/>
              <a:gdLst/>
              <a:ahLst/>
              <a:cxnLst/>
              <a:rect l="l" t="t" r="r" b="b"/>
              <a:pathLst>
                <a:path w="375" h="510" extrusionOk="0">
                  <a:moveTo>
                    <a:pt x="375" y="1"/>
                  </a:moveTo>
                  <a:lnTo>
                    <a:pt x="375" y="1"/>
                  </a:lnTo>
                  <a:cubicBezTo>
                    <a:pt x="193" y="48"/>
                    <a:pt x="72" y="162"/>
                    <a:pt x="1" y="460"/>
                  </a:cubicBezTo>
                  <a:cubicBezTo>
                    <a:pt x="42" y="494"/>
                    <a:pt x="75" y="509"/>
                    <a:pt x="103" y="509"/>
                  </a:cubicBezTo>
                  <a:cubicBezTo>
                    <a:pt x="244" y="509"/>
                    <a:pt x="222" y="110"/>
                    <a:pt x="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9"/>
            <p:cNvSpPr/>
            <p:nvPr/>
          </p:nvSpPr>
          <p:spPr>
            <a:xfrm>
              <a:off x="4985300" y="4814600"/>
              <a:ext cx="1625" cy="2950"/>
            </a:xfrm>
            <a:custGeom>
              <a:avLst/>
              <a:gdLst/>
              <a:ahLst/>
              <a:cxnLst/>
              <a:rect l="l" t="t" r="r" b="b"/>
              <a:pathLst>
                <a:path w="65" h="118" extrusionOk="0">
                  <a:moveTo>
                    <a:pt x="65" y="1"/>
                  </a:moveTo>
                  <a:lnTo>
                    <a:pt x="1" y="65"/>
                  </a:lnTo>
                  <a:cubicBezTo>
                    <a:pt x="17" y="103"/>
                    <a:pt x="29" y="118"/>
                    <a:pt x="38" y="118"/>
                  </a:cubicBezTo>
                  <a:cubicBezTo>
                    <a:pt x="57" y="118"/>
                    <a:pt x="60" y="42"/>
                    <a:pt x="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9"/>
            <p:cNvSpPr/>
            <p:nvPr/>
          </p:nvSpPr>
          <p:spPr>
            <a:xfrm>
              <a:off x="4986900" y="4814000"/>
              <a:ext cx="375" cy="625"/>
            </a:xfrm>
            <a:custGeom>
              <a:avLst/>
              <a:gdLst/>
              <a:ahLst/>
              <a:cxnLst/>
              <a:rect l="l" t="t" r="r" b="b"/>
              <a:pathLst>
                <a:path w="15" h="25" extrusionOk="0">
                  <a:moveTo>
                    <a:pt x="8" y="0"/>
                  </a:moveTo>
                  <a:cubicBezTo>
                    <a:pt x="5" y="0"/>
                    <a:pt x="2" y="11"/>
                    <a:pt x="1" y="25"/>
                  </a:cubicBezTo>
                  <a:lnTo>
                    <a:pt x="15" y="11"/>
                  </a:lnTo>
                  <a:cubicBezTo>
                    <a:pt x="12" y="3"/>
                    <a:pt x="10" y="0"/>
                    <a:pt x="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9"/>
            <p:cNvSpPr/>
            <p:nvPr/>
          </p:nvSpPr>
          <p:spPr>
            <a:xfrm>
              <a:off x="4988850" y="4807800"/>
              <a:ext cx="2050" cy="1925"/>
            </a:xfrm>
            <a:custGeom>
              <a:avLst/>
              <a:gdLst/>
              <a:ahLst/>
              <a:cxnLst/>
              <a:rect l="l" t="t" r="r" b="b"/>
              <a:pathLst>
                <a:path w="82" h="77" extrusionOk="0">
                  <a:moveTo>
                    <a:pt x="81" y="1"/>
                  </a:moveTo>
                  <a:lnTo>
                    <a:pt x="51" y="8"/>
                  </a:lnTo>
                  <a:lnTo>
                    <a:pt x="1" y="76"/>
                  </a:lnTo>
                  <a:lnTo>
                    <a:pt x="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9"/>
            <p:cNvSpPr/>
            <p:nvPr/>
          </p:nvSpPr>
          <p:spPr>
            <a:xfrm>
              <a:off x="4991000" y="4813550"/>
              <a:ext cx="2500" cy="4050"/>
            </a:xfrm>
            <a:custGeom>
              <a:avLst/>
              <a:gdLst/>
              <a:ahLst/>
              <a:cxnLst/>
              <a:rect l="l" t="t" r="r" b="b"/>
              <a:pathLst>
                <a:path w="100" h="162" extrusionOk="0">
                  <a:moveTo>
                    <a:pt x="81" y="0"/>
                  </a:moveTo>
                  <a:lnTo>
                    <a:pt x="0" y="161"/>
                  </a:lnTo>
                  <a:lnTo>
                    <a:pt x="0" y="161"/>
                  </a:lnTo>
                  <a:lnTo>
                    <a:pt x="100" y="24"/>
                  </a:lnTo>
                  <a:lnTo>
                    <a:pt x="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9"/>
            <p:cNvSpPr/>
            <p:nvPr/>
          </p:nvSpPr>
          <p:spPr>
            <a:xfrm>
              <a:off x="5018825" y="4803425"/>
              <a:ext cx="3225" cy="4525"/>
            </a:xfrm>
            <a:custGeom>
              <a:avLst/>
              <a:gdLst/>
              <a:ahLst/>
              <a:cxnLst/>
              <a:rect l="l" t="t" r="r" b="b"/>
              <a:pathLst>
                <a:path w="129" h="181" extrusionOk="0">
                  <a:moveTo>
                    <a:pt x="95" y="0"/>
                  </a:moveTo>
                  <a:cubicBezTo>
                    <a:pt x="55" y="38"/>
                    <a:pt x="5" y="22"/>
                    <a:pt x="0" y="105"/>
                  </a:cubicBezTo>
                  <a:cubicBezTo>
                    <a:pt x="19" y="158"/>
                    <a:pt x="42" y="180"/>
                    <a:pt x="63" y="180"/>
                  </a:cubicBezTo>
                  <a:cubicBezTo>
                    <a:pt x="101" y="180"/>
                    <a:pt x="129" y="101"/>
                    <a:pt x="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9"/>
            <p:cNvSpPr/>
            <p:nvPr/>
          </p:nvSpPr>
          <p:spPr>
            <a:xfrm>
              <a:off x="5434075" y="4399125"/>
              <a:ext cx="19075" cy="14525"/>
            </a:xfrm>
            <a:custGeom>
              <a:avLst/>
              <a:gdLst/>
              <a:ahLst/>
              <a:cxnLst/>
              <a:rect l="l" t="t" r="r" b="b"/>
              <a:pathLst>
                <a:path w="763" h="581" extrusionOk="0">
                  <a:moveTo>
                    <a:pt x="412" y="0"/>
                  </a:moveTo>
                  <a:cubicBezTo>
                    <a:pt x="221" y="0"/>
                    <a:pt x="13" y="67"/>
                    <a:pt x="0" y="346"/>
                  </a:cubicBezTo>
                  <a:cubicBezTo>
                    <a:pt x="60" y="452"/>
                    <a:pt x="238" y="580"/>
                    <a:pt x="426" y="580"/>
                  </a:cubicBezTo>
                  <a:cubicBezTo>
                    <a:pt x="543" y="580"/>
                    <a:pt x="664" y="530"/>
                    <a:pt x="763" y="393"/>
                  </a:cubicBezTo>
                  <a:lnTo>
                    <a:pt x="644" y="29"/>
                  </a:lnTo>
                  <a:cubicBezTo>
                    <a:pt x="585" y="15"/>
                    <a:pt x="500" y="0"/>
                    <a:pt x="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9"/>
            <p:cNvSpPr/>
            <p:nvPr/>
          </p:nvSpPr>
          <p:spPr>
            <a:xfrm>
              <a:off x="5290350" y="4593700"/>
              <a:ext cx="7625" cy="7200"/>
            </a:xfrm>
            <a:custGeom>
              <a:avLst/>
              <a:gdLst/>
              <a:ahLst/>
              <a:cxnLst/>
              <a:rect l="l" t="t" r="r" b="b"/>
              <a:pathLst>
                <a:path w="305" h="288" extrusionOk="0">
                  <a:moveTo>
                    <a:pt x="205" y="1"/>
                  </a:moveTo>
                  <a:cubicBezTo>
                    <a:pt x="117" y="1"/>
                    <a:pt x="1" y="137"/>
                    <a:pt x="63" y="252"/>
                  </a:cubicBezTo>
                  <a:cubicBezTo>
                    <a:pt x="107" y="267"/>
                    <a:pt x="154" y="288"/>
                    <a:pt x="194" y="288"/>
                  </a:cubicBezTo>
                  <a:cubicBezTo>
                    <a:pt x="234" y="288"/>
                    <a:pt x="267" y="267"/>
                    <a:pt x="286" y="200"/>
                  </a:cubicBezTo>
                  <a:cubicBezTo>
                    <a:pt x="304" y="54"/>
                    <a:pt x="260" y="1"/>
                    <a:pt x="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9"/>
            <p:cNvSpPr/>
            <p:nvPr/>
          </p:nvSpPr>
          <p:spPr>
            <a:xfrm>
              <a:off x="5374800" y="4533575"/>
              <a:ext cx="5175" cy="4275"/>
            </a:xfrm>
            <a:custGeom>
              <a:avLst/>
              <a:gdLst/>
              <a:ahLst/>
              <a:cxnLst/>
              <a:rect l="l" t="t" r="r" b="b"/>
              <a:pathLst>
                <a:path w="207" h="171" extrusionOk="0">
                  <a:moveTo>
                    <a:pt x="1" y="0"/>
                  </a:moveTo>
                  <a:lnTo>
                    <a:pt x="159" y="171"/>
                  </a:lnTo>
                  <a:lnTo>
                    <a:pt x="207" y="38"/>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2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2925"/>
        <p:cNvGrpSpPr/>
        <p:nvPr/>
      </p:nvGrpSpPr>
      <p:grpSpPr>
        <a:xfrm>
          <a:off x="0" y="0"/>
          <a:ext cx="0" cy="0"/>
          <a:chOff x="0" y="0"/>
          <a:chExt cx="0" cy="0"/>
        </a:xfrm>
      </p:grpSpPr>
      <p:pic>
        <p:nvPicPr>
          <p:cNvPr id="2926" name="Google Shape;2926;p13"/>
          <p:cNvPicPr preferRelativeResize="0"/>
          <p:nvPr/>
        </p:nvPicPr>
        <p:blipFill rotWithShape="1">
          <a:blip r:embed="rId2">
            <a:alphaModFix amt="15000"/>
          </a:blip>
          <a:srcRect b="24998"/>
          <a:stretch/>
        </p:blipFill>
        <p:spPr>
          <a:xfrm rot="10800000">
            <a:off x="0" y="0"/>
            <a:ext cx="9144001" cy="5143500"/>
          </a:xfrm>
          <a:prstGeom prst="rect">
            <a:avLst/>
          </a:prstGeom>
          <a:noFill/>
          <a:ln>
            <a:noFill/>
          </a:ln>
        </p:spPr>
      </p:pic>
      <p:pic>
        <p:nvPicPr>
          <p:cNvPr id="2927" name="Google Shape;2927;p13"/>
          <p:cNvPicPr preferRelativeResize="0"/>
          <p:nvPr/>
        </p:nvPicPr>
        <p:blipFill rotWithShape="1">
          <a:blip r:embed="rId3">
            <a:alphaModFix amt="55000"/>
          </a:blip>
          <a:srcRect l="21079" b="69105"/>
          <a:stretch/>
        </p:blipFill>
        <p:spPr>
          <a:xfrm rot="10800000">
            <a:off x="6803524" y="2"/>
            <a:ext cx="2340476" cy="1309373"/>
          </a:xfrm>
          <a:prstGeom prst="rect">
            <a:avLst/>
          </a:prstGeom>
          <a:noFill/>
          <a:ln>
            <a:noFill/>
          </a:ln>
        </p:spPr>
      </p:pic>
      <p:grpSp>
        <p:nvGrpSpPr>
          <p:cNvPr id="2928" name="Google Shape;2928;p13"/>
          <p:cNvGrpSpPr/>
          <p:nvPr/>
        </p:nvGrpSpPr>
        <p:grpSpPr>
          <a:xfrm>
            <a:off x="-2024468" y="4101145"/>
            <a:ext cx="3825018" cy="1793224"/>
            <a:chOff x="2026875" y="238100"/>
            <a:chExt cx="2703575" cy="1267475"/>
          </a:xfrm>
        </p:grpSpPr>
        <p:sp>
          <p:nvSpPr>
            <p:cNvPr id="2929" name="Google Shape;2929;p13"/>
            <p:cNvSpPr/>
            <p:nvPr/>
          </p:nvSpPr>
          <p:spPr>
            <a:xfrm>
              <a:off x="4699050" y="997825"/>
              <a:ext cx="31400" cy="33050"/>
            </a:xfrm>
            <a:custGeom>
              <a:avLst/>
              <a:gdLst/>
              <a:ahLst/>
              <a:cxnLst/>
              <a:rect l="l" t="t" r="r" b="b"/>
              <a:pathLst>
                <a:path w="1256" h="1322" extrusionOk="0">
                  <a:moveTo>
                    <a:pt x="527" y="0"/>
                  </a:moveTo>
                  <a:cubicBezTo>
                    <a:pt x="148" y="178"/>
                    <a:pt x="1" y="682"/>
                    <a:pt x="124" y="983"/>
                  </a:cubicBezTo>
                  <a:cubicBezTo>
                    <a:pt x="188" y="963"/>
                    <a:pt x="241" y="955"/>
                    <a:pt x="286" y="955"/>
                  </a:cubicBezTo>
                  <a:cubicBezTo>
                    <a:pt x="572" y="955"/>
                    <a:pt x="530" y="1301"/>
                    <a:pt x="898" y="1321"/>
                  </a:cubicBezTo>
                  <a:cubicBezTo>
                    <a:pt x="1256" y="1021"/>
                    <a:pt x="974" y="464"/>
                    <a:pt x="1033" y="26"/>
                  </a:cubicBezTo>
                  <a:lnTo>
                    <a:pt x="5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3"/>
            <p:cNvSpPr/>
            <p:nvPr/>
          </p:nvSpPr>
          <p:spPr>
            <a:xfrm>
              <a:off x="4585025" y="611700"/>
              <a:ext cx="14000" cy="9325"/>
            </a:xfrm>
            <a:custGeom>
              <a:avLst/>
              <a:gdLst/>
              <a:ahLst/>
              <a:cxnLst/>
              <a:rect l="l" t="t" r="r" b="b"/>
              <a:pathLst>
                <a:path w="560" h="373" extrusionOk="0">
                  <a:moveTo>
                    <a:pt x="235" y="1"/>
                  </a:moveTo>
                  <a:cubicBezTo>
                    <a:pt x="125" y="1"/>
                    <a:pt x="37" y="37"/>
                    <a:pt x="1" y="111"/>
                  </a:cubicBezTo>
                  <a:cubicBezTo>
                    <a:pt x="104" y="212"/>
                    <a:pt x="257" y="373"/>
                    <a:pt x="399" y="373"/>
                  </a:cubicBezTo>
                  <a:cubicBezTo>
                    <a:pt x="411" y="373"/>
                    <a:pt x="423" y="372"/>
                    <a:pt x="434" y="369"/>
                  </a:cubicBezTo>
                  <a:cubicBezTo>
                    <a:pt x="482" y="265"/>
                    <a:pt x="560" y="128"/>
                    <a:pt x="368" y="17"/>
                  </a:cubicBezTo>
                  <a:cubicBezTo>
                    <a:pt x="322" y="6"/>
                    <a:pt x="277" y="1"/>
                    <a:pt x="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3"/>
            <p:cNvSpPr/>
            <p:nvPr/>
          </p:nvSpPr>
          <p:spPr>
            <a:xfrm>
              <a:off x="4494100" y="713200"/>
              <a:ext cx="55250" cy="47625"/>
            </a:xfrm>
            <a:custGeom>
              <a:avLst/>
              <a:gdLst/>
              <a:ahLst/>
              <a:cxnLst/>
              <a:rect l="l" t="t" r="r" b="b"/>
              <a:pathLst>
                <a:path w="2210" h="1905" extrusionOk="0">
                  <a:moveTo>
                    <a:pt x="424" y="1"/>
                  </a:moveTo>
                  <a:cubicBezTo>
                    <a:pt x="305" y="1"/>
                    <a:pt x="198" y="44"/>
                    <a:pt x="171" y="146"/>
                  </a:cubicBezTo>
                  <a:cubicBezTo>
                    <a:pt x="0" y="686"/>
                    <a:pt x="88" y="1436"/>
                    <a:pt x="711" y="1898"/>
                  </a:cubicBezTo>
                  <a:cubicBezTo>
                    <a:pt x="752" y="1903"/>
                    <a:pt x="792" y="1905"/>
                    <a:pt x="829" y="1905"/>
                  </a:cubicBezTo>
                  <a:cubicBezTo>
                    <a:pt x="1089" y="1905"/>
                    <a:pt x="1274" y="1810"/>
                    <a:pt x="1512" y="1810"/>
                  </a:cubicBezTo>
                  <a:cubicBezTo>
                    <a:pt x="1543" y="1810"/>
                    <a:pt x="1575" y="1812"/>
                    <a:pt x="1608" y="1815"/>
                  </a:cubicBezTo>
                  <a:cubicBezTo>
                    <a:pt x="1142" y="1413"/>
                    <a:pt x="2210" y="1837"/>
                    <a:pt x="1843" y="1337"/>
                  </a:cubicBezTo>
                  <a:cubicBezTo>
                    <a:pt x="1774" y="728"/>
                    <a:pt x="1201" y="430"/>
                    <a:pt x="661" y="56"/>
                  </a:cubicBezTo>
                  <a:cubicBezTo>
                    <a:pt x="590" y="20"/>
                    <a:pt x="504" y="1"/>
                    <a:pt x="4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3"/>
            <p:cNvSpPr/>
            <p:nvPr/>
          </p:nvSpPr>
          <p:spPr>
            <a:xfrm>
              <a:off x="4252500" y="414275"/>
              <a:ext cx="216400" cy="165650"/>
            </a:xfrm>
            <a:custGeom>
              <a:avLst/>
              <a:gdLst/>
              <a:ahLst/>
              <a:cxnLst/>
              <a:rect l="l" t="t" r="r" b="b"/>
              <a:pathLst>
                <a:path w="8656" h="6626" extrusionOk="0">
                  <a:moveTo>
                    <a:pt x="1865" y="1"/>
                  </a:moveTo>
                  <a:cubicBezTo>
                    <a:pt x="1493" y="1"/>
                    <a:pt x="1506" y="883"/>
                    <a:pt x="895" y="883"/>
                  </a:cubicBezTo>
                  <a:cubicBezTo>
                    <a:pt x="875" y="883"/>
                    <a:pt x="855" y="882"/>
                    <a:pt x="834" y="880"/>
                  </a:cubicBezTo>
                  <a:lnTo>
                    <a:pt x="834" y="880"/>
                  </a:lnTo>
                  <a:lnTo>
                    <a:pt x="1130" y="1058"/>
                  </a:lnTo>
                  <a:cubicBezTo>
                    <a:pt x="924" y="1415"/>
                    <a:pt x="760" y="1508"/>
                    <a:pt x="639" y="1946"/>
                  </a:cubicBezTo>
                  <a:cubicBezTo>
                    <a:pt x="711" y="1987"/>
                    <a:pt x="769" y="2002"/>
                    <a:pt x="820" y="2002"/>
                  </a:cubicBezTo>
                  <a:cubicBezTo>
                    <a:pt x="950" y="2002"/>
                    <a:pt x="1031" y="1903"/>
                    <a:pt x="1164" y="1903"/>
                  </a:cubicBezTo>
                  <a:cubicBezTo>
                    <a:pt x="1215" y="1903"/>
                    <a:pt x="1273" y="1918"/>
                    <a:pt x="1345" y="1958"/>
                  </a:cubicBezTo>
                  <a:cubicBezTo>
                    <a:pt x="1459" y="2195"/>
                    <a:pt x="1509" y="2453"/>
                    <a:pt x="1445" y="2564"/>
                  </a:cubicBezTo>
                  <a:cubicBezTo>
                    <a:pt x="1230" y="2371"/>
                    <a:pt x="1053" y="2325"/>
                    <a:pt x="886" y="2325"/>
                  </a:cubicBezTo>
                  <a:cubicBezTo>
                    <a:pt x="735" y="2325"/>
                    <a:pt x="593" y="2363"/>
                    <a:pt x="441" y="2363"/>
                  </a:cubicBezTo>
                  <a:cubicBezTo>
                    <a:pt x="352" y="2363"/>
                    <a:pt x="259" y="2350"/>
                    <a:pt x="159" y="2308"/>
                  </a:cubicBezTo>
                  <a:lnTo>
                    <a:pt x="159" y="2308"/>
                  </a:lnTo>
                  <a:cubicBezTo>
                    <a:pt x="0" y="2429"/>
                    <a:pt x="313" y="3023"/>
                    <a:pt x="78" y="3255"/>
                  </a:cubicBezTo>
                  <a:cubicBezTo>
                    <a:pt x="495" y="3533"/>
                    <a:pt x="774" y="3810"/>
                    <a:pt x="1146" y="3916"/>
                  </a:cubicBezTo>
                  <a:cubicBezTo>
                    <a:pt x="1206" y="3925"/>
                    <a:pt x="1259" y="3930"/>
                    <a:pt x="1308" y="3930"/>
                  </a:cubicBezTo>
                  <a:cubicBezTo>
                    <a:pt x="1819" y="3930"/>
                    <a:pt x="1802" y="3461"/>
                    <a:pt x="2172" y="3357"/>
                  </a:cubicBezTo>
                  <a:cubicBezTo>
                    <a:pt x="2214" y="3490"/>
                    <a:pt x="2674" y="3762"/>
                    <a:pt x="2508" y="3892"/>
                  </a:cubicBezTo>
                  <a:cubicBezTo>
                    <a:pt x="2549" y="3863"/>
                    <a:pt x="2597" y="3848"/>
                    <a:pt x="2650" y="3848"/>
                  </a:cubicBezTo>
                  <a:cubicBezTo>
                    <a:pt x="2778" y="3848"/>
                    <a:pt x="2931" y="3936"/>
                    <a:pt x="3060" y="4115"/>
                  </a:cubicBezTo>
                  <a:lnTo>
                    <a:pt x="2854" y="4241"/>
                  </a:lnTo>
                  <a:cubicBezTo>
                    <a:pt x="3175" y="4354"/>
                    <a:pt x="3560" y="4478"/>
                    <a:pt x="3808" y="4478"/>
                  </a:cubicBezTo>
                  <a:cubicBezTo>
                    <a:pt x="3829" y="4478"/>
                    <a:pt x="3848" y="4477"/>
                    <a:pt x="3867" y="4475"/>
                  </a:cubicBezTo>
                  <a:lnTo>
                    <a:pt x="3867" y="4475"/>
                  </a:lnTo>
                  <a:cubicBezTo>
                    <a:pt x="3820" y="4785"/>
                    <a:pt x="4130" y="5257"/>
                    <a:pt x="4225" y="5467"/>
                  </a:cubicBezTo>
                  <a:cubicBezTo>
                    <a:pt x="4606" y="5822"/>
                    <a:pt x="5354" y="5671"/>
                    <a:pt x="5338" y="6258"/>
                  </a:cubicBezTo>
                  <a:cubicBezTo>
                    <a:pt x="5374" y="6268"/>
                    <a:pt x="5408" y="6272"/>
                    <a:pt x="5441" y="6272"/>
                  </a:cubicBezTo>
                  <a:cubicBezTo>
                    <a:pt x="5635" y="6272"/>
                    <a:pt x="5776" y="6124"/>
                    <a:pt x="5997" y="6124"/>
                  </a:cubicBezTo>
                  <a:cubicBezTo>
                    <a:pt x="6017" y="6124"/>
                    <a:pt x="6038" y="6125"/>
                    <a:pt x="6060" y="6128"/>
                  </a:cubicBezTo>
                  <a:lnTo>
                    <a:pt x="6309" y="6625"/>
                  </a:lnTo>
                  <a:cubicBezTo>
                    <a:pt x="6752" y="6121"/>
                    <a:pt x="7287" y="6315"/>
                    <a:pt x="7642" y="5787"/>
                  </a:cubicBezTo>
                  <a:cubicBezTo>
                    <a:pt x="7741" y="5888"/>
                    <a:pt x="7798" y="6066"/>
                    <a:pt x="7963" y="6066"/>
                  </a:cubicBezTo>
                  <a:cubicBezTo>
                    <a:pt x="7980" y="6066"/>
                    <a:pt x="7999" y="6064"/>
                    <a:pt x="8019" y="6059"/>
                  </a:cubicBezTo>
                  <a:lnTo>
                    <a:pt x="7862" y="5545"/>
                  </a:lnTo>
                  <a:cubicBezTo>
                    <a:pt x="7874" y="5543"/>
                    <a:pt x="7887" y="5542"/>
                    <a:pt x="7900" y="5542"/>
                  </a:cubicBezTo>
                  <a:cubicBezTo>
                    <a:pt x="8101" y="5542"/>
                    <a:pt x="8394" y="5842"/>
                    <a:pt x="8532" y="5842"/>
                  </a:cubicBezTo>
                  <a:cubicBezTo>
                    <a:pt x="8536" y="5842"/>
                    <a:pt x="8540" y="5842"/>
                    <a:pt x="8544" y="5841"/>
                  </a:cubicBezTo>
                  <a:lnTo>
                    <a:pt x="8367" y="5626"/>
                  </a:lnTo>
                  <a:cubicBezTo>
                    <a:pt x="8561" y="5543"/>
                    <a:pt x="8656" y="5486"/>
                    <a:pt x="8540" y="5242"/>
                  </a:cubicBezTo>
                  <a:cubicBezTo>
                    <a:pt x="8378" y="5177"/>
                    <a:pt x="8349" y="4928"/>
                    <a:pt x="8248" y="4928"/>
                  </a:cubicBezTo>
                  <a:cubicBezTo>
                    <a:pt x="8218" y="4928"/>
                    <a:pt x="8181" y="4951"/>
                    <a:pt x="8132" y="5008"/>
                  </a:cubicBezTo>
                  <a:cubicBezTo>
                    <a:pt x="7405" y="4480"/>
                    <a:pt x="8426" y="4570"/>
                    <a:pt x="7933" y="4001"/>
                  </a:cubicBezTo>
                  <a:cubicBezTo>
                    <a:pt x="7526" y="3476"/>
                    <a:pt x="6451" y="2886"/>
                    <a:pt x="6306" y="2230"/>
                  </a:cubicBezTo>
                  <a:cubicBezTo>
                    <a:pt x="6094" y="2086"/>
                    <a:pt x="5984" y="2039"/>
                    <a:pt x="5919" y="2039"/>
                  </a:cubicBezTo>
                  <a:cubicBezTo>
                    <a:pt x="5796" y="2039"/>
                    <a:pt x="5839" y="2211"/>
                    <a:pt x="5656" y="2211"/>
                  </a:cubicBezTo>
                  <a:cubicBezTo>
                    <a:pt x="5611" y="2211"/>
                    <a:pt x="5551" y="2200"/>
                    <a:pt x="5470" y="2173"/>
                  </a:cubicBezTo>
                  <a:cubicBezTo>
                    <a:pt x="5137" y="1943"/>
                    <a:pt x="5506" y="1988"/>
                    <a:pt x="5513" y="1827"/>
                  </a:cubicBezTo>
                  <a:cubicBezTo>
                    <a:pt x="5276" y="1584"/>
                    <a:pt x="4450" y="1420"/>
                    <a:pt x="4507" y="958"/>
                  </a:cubicBezTo>
                  <a:cubicBezTo>
                    <a:pt x="3756" y="466"/>
                    <a:pt x="2704" y="137"/>
                    <a:pt x="1887" y="2"/>
                  </a:cubicBezTo>
                  <a:cubicBezTo>
                    <a:pt x="1880" y="1"/>
                    <a:pt x="1872" y="1"/>
                    <a:pt x="18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3"/>
            <p:cNvSpPr/>
            <p:nvPr/>
          </p:nvSpPr>
          <p:spPr>
            <a:xfrm>
              <a:off x="4285175" y="645775"/>
              <a:ext cx="39025" cy="25750"/>
            </a:xfrm>
            <a:custGeom>
              <a:avLst/>
              <a:gdLst/>
              <a:ahLst/>
              <a:cxnLst/>
              <a:rect l="l" t="t" r="r" b="b"/>
              <a:pathLst>
                <a:path w="1561" h="1030" extrusionOk="0">
                  <a:moveTo>
                    <a:pt x="556" y="1"/>
                  </a:moveTo>
                  <a:cubicBezTo>
                    <a:pt x="553" y="1"/>
                    <a:pt x="549" y="1"/>
                    <a:pt x="545" y="1"/>
                  </a:cubicBezTo>
                  <a:cubicBezTo>
                    <a:pt x="386" y="134"/>
                    <a:pt x="0" y="380"/>
                    <a:pt x="410" y="707"/>
                  </a:cubicBezTo>
                  <a:cubicBezTo>
                    <a:pt x="556" y="799"/>
                    <a:pt x="694" y="1029"/>
                    <a:pt x="874" y="1029"/>
                  </a:cubicBezTo>
                  <a:cubicBezTo>
                    <a:pt x="892" y="1029"/>
                    <a:pt x="911" y="1027"/>
                    <a:pt x="931" y="1022"/>
                  </a:cubicBezTo>
                  <a:cubicBezTo>
                    <a:pt x="1139" y="967"/>
                    <a:pt x="1561" y="884"/>
                    <a:pt x="1277" y="491"/>
                  </a:cubicBezTo>
                  <a:cubicBezTo>
                    <a:pt x="1094" y="255"/>
                    <a:pt x="834" y="1"/>
                    <a:pt x="5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3"/>
            <p:cNvSpPr/>
            <p:nvPr/>
          </p:nvSpPr>
          <p:spPr>
            <a:xfrm>
              <a:off x="4220175" y="482850"/>
              <a:ext cx="39025" cy="31525"/>
            </a:xfrm>
            <a:custGeom>
              <a:avLst/>
              <a:gdLst/>
              <a:ahLst/>
              <a:cxnLst/>
              <a:rect l="l" t="t" r="r" b="b"/>
              <a:pathLst>
                <a:path w="1561" h="1261" extrusionOk="0">
                  <a:moveTo>
                    <a:pt x="364" y="0"/>
                  </a:moveTo>
                  <a:cubicBezTo>
                    <a:pt x="152" y="0"/>
                    <a:pt x="130" y="199"/>
                    <a:pt x="0" y="356"/>
                  </a:cubicBezTo>
                  <a:cubicBezTo>
                    <a:pt x="2" y="605"/>
                    <a:pt x="277" y="889"/>
                    <a:pt x="552" y="1173"/>
                  </a:cubicBezTo>
                  <a:cubicBezTo>
                    <a:pt x="661" y="1241"/>
                    <a:pt x="758" y="1261"/>
                    <a:pt x="849" y="1261"/>
                  </a:cubicBezTo>
                  <a:cubicBezTo>
                    <a:pt x="959" y="1261"/>
                    <a:pt x="1060" y="1232"/>
                    <a:pt x="1168" y="1223"/>
                  </a:cubicBezTo>
                  <a:cubicBezTo>
                    <a:pt x="1561" y="1052"/>
                    <a:pt x="1172" y="283"/>
                    <a:pt x="644" y="72"/>
                  </a:cubicBezTo>
                  <a:cubicBezTo>
                    <a:pt x="524" y="21"/>
                    <a:pt x="434" y="0"/>
                    <a:pt x="3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3"/>
            <p:cNvSpPr/>
            <p:nvPr/>
          </p:nvSpPr>
          <p:spPr>
            <a:xfrm>
              <a:off x="4209325" y="828700"/>
              <a:ext cx="61775" cy="51825"/>
            </a:xfrm>
            <a:custGeom>
              <a:avLst/>
              <a:gdLst/>
              <a:ahLst/>
              <a:cxnLst/>
              <a:rect l="l" t="t" r="r" b="b"/>
              <a:pathLst>
                <a:path w="2471" h="2073" extrusionOk="0">
                  <a:moveTo>
                    <a:pt x="600" y="1"/>
                  </a:moveTo>
                  <a:cubicBezTo>
                    <a:pt x="464" y="1"/>
                    <a:pt x="371" y="86"/>
                    <a:pt x="294" y="163"/>
                  </a:cubicBezTo>
                  <a:cubicBezTo>
                    <a:pt x="1" y="781"/>
                    <a:pt x="1206" y="669"/>
                    <a:pt x="832" y="1337"/>
                  </a:cubicBezTo>
                  <a:cubicBezTo>
                    <a:pt x="1171" y="1606"/>
                    <a:pt x="1388" y="2073"/>
                    <a:pt x="1742" y="2073"/>
                  </a:cubicBezTo>
                  <a:cubicBezTo>
                    <a:pt x="1825" y="2073"/>
                    <a:pt x="1916" y="2047"/>
                    <a:pt x="2018" y="1986"/>
                  </a:cubicBezTo>
                  <a:cubicBezTo>
                    <a:pt x="2170" y="1707"/>
                    <a:pt x="2471" y="1396"/>
                    <a:pt x="2274" y="1025"/>
                  </a:cubicBezTo>
                  <a:cubicBezTo>
                    <a:pt x="2142" y="217"/>
                    <a:pt x="1019" y="864"/>
                    <a:pt x="815" y="63"/>
                  </a:cubicBezTo>
                  <a:cubicBezTo>
                    <a:pt x="733" y="19"/>
                    <a:pt x="662" y="1"/>
                    <a:pt x="6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3"/>
            <p:cNvSpPr/>
            <p:nvPr/>
          </p:nvSpPr>
          <p:spPr>
            <a:xfrm>
              <a:off x="4230700" y="706050"/>
              <a:ext cx="28625" cy="23525"/>
            </a:xfrm>
            <a:custGeom>
              <a:avLst/>
              <a:gdLst/>
              <a:ahLst/>
              <a:cxnLst/>
              <a:rect l="l" t="t" r="r" b="b"/>
              <a:pathLst>
                <a:path w="1145" h="941" extrusionOk="0">
                  <a:moveTo>
                    <a:pt x="452" y="1"/>
                  </a:moveTo>
                  <a:cubicBezTo>
                    <a:pt x="450" y="1"/>
                    <a:pt x="449" y="1"/>
                    <a:pt x="448" y="1"/>
                  </a:cubicBezTo>
                  <a:cubicBezTo>
                    <a:pt x="273" y="55"/>
                    <a:pt x="1" y="188"/>
                    <a:pt x="133" y="458"/>
                  </a:cubicBezTo>
                  <a:cubicBezTo>
                    <a:pt x="192" y="679"/>
                    <a:pt x="537" y="941"/>
                    <a:pt x="793" y="941"/>
                  </a:cubicBezTo>
                  <a:cubicBezTo>
                    <a:pt x="794" y="941"/>
                    <a:pt x="795" y="941"/>
                    <a:pt x="796" y="941"/>
                  </a:cubicBezTo>
                  <a:cubicBezTo>
                    <a:pt x="929" y="804"/>
                    <a:pt x="1144" y="789"/>
                    <a:pt x="1078" y="500"/>
                  </a:cubicBezTo>
                  <a:cubicBezTo>
                    <a:pt x="1055" y="258"/>
                    <a:pt x="702" y="1"/>
                    <a:pt x="4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3"/>
            <p:cNvSpPr/>
            <p:nvPr/>
          </p:nvSpPr>
          <p:spPr>
            <a:xfrm>
              <a:off x="4215775" y="633175"/>
              <a:ext cx="20050" cy="15550"/>
            </a:xfrm>
            <a:custGeom>
              <a:avLst/>
              <a:gdLst/>
              <a:ahLst/>
              <a:cxnLst/>
              <a:rect l="l" t="t" r="r" b="b"/>
              <a:pathLst>
                <a:path w="802" h="622" extrusionOk="0">
                  <a:moveTo>
                    <a:pt x="375" y="1"/>
                  </a:moveTo>
                  <a:cubicBezTo>
                    <a:pt x="280" y="74"/>
                    <a:pt x="1" y="67"/>
                    <a:pt x="110" y="327"/>
                  </a:cubicBezTo>
                  <a:cubicBezTo>
                    <a:pt x="266" y="436"/>
                    <a:pt x="285" y="574"/>
                    <a:pt x="467" y="621"/>
                  </a:cubicBezTo>
                  <a:cubicBezTo>
                    <a:pt x="666" y="541"/>
                    <a:pt x="801" y="507"/>
                    <a:pt x="801" y="275"/>
                  </a:cubicBezTo>
                  <a:lnTo>
                    <a:pt x="3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3"/>
            <p:cNvSpPr/>
            <p:nvPr/>
          </p:nvSpPr>
          <p:spPr>
            <a:xfrm>
              <a:off x="4204775" y="692300"/>
              <a:ext cx="26375" cy="22775"/>
            </a:xfrm>
            <a:custGeom>
              <a:avLst/>
              <a:gdLst/>
              <a:ahLst/>
              <a:cxnLst/>
              <a:rect l="l" t="t" r="r" b="b"/>
              <a:pathLst>
                <a:path w="1055" h="911" extrusionOk="0">
                  <a:moveTo>
                    <a:pt x="340" y="0"/>
                  </a:moveTo>
                  <a:cubicBezTo>
                    <a:pt x="137" y="0"/>
                    <a:pt x="93" y="228"/>
                    <a:pt x="0" y="385"/>
                  </a:cubicBezTo>
                  <a:cubicBezTo>
                    <a:pt x="131" y="622"/>
                    <a:pt x="322" y="781"/>
                    <a:pt x="550" y="911"/>
                  </a:cubicBezTo>
                  <a:cubicBezTo>
                    <a:pt x="801" y="911"/>
                    <a:pt x="1007" y="795"/>
                    <a:pt x="1054" y="572"/>
                  </a:cubicBezTo>
                  <a:cubicBezTo>
                    <a:pt x="853" y="350"/>
                    <a:pt x="832" y="141"/>
                    <a:pt x="571" y="70"/>
                  </a:cubicBezTo>
                  <a:cubicBezTo>
                    <a:pt x="476" y="21"/>
                    <a:pt x="401" y="0"/>
                    <a:pt x="3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3"/>
            <p:cNvSpPr/>
            <p:nvPr/>
          </p:nvSpPr>
          <p:spPr>
            <a:xfrm>
              <a:off x="4147275" y="591675"/>
              <a:ext cx="64100" cy="48275"/>
            </a:xfrm>
            <a:custGeom>
              <a:avLst/>
              <a:gdLst/>
              <a:ahLst/>
              <a:cxnLst/>
              <a:rect l="l" t="t" r="r" b="b"/>
              <a:pathLst>
                <a:path w="2564" h="1931" extrusionOk="0">
                  <a:moveTo>
                    <a:pt x="757" y="1"/>
                  </a:moveTo>
                  <a:cubicBezTo>
                    <a:pt x="339" y="1"/>
                    <a:pt x="50" y="262"/>
                    <a:pt x="1" y="583"/>
                  </a:cubicBezTo>
                  <a:cubicBezTo>
                    <a:pt x="150" y="924"/>
                    <a:pt x="714" y="1289"/>
                    <a:pt x="467" y="1511"/>
                  </a:cubicBezTo>
                  <a:cubicBezTo>
                    <a:pt x="728" y="1654"/>
                    <a:pt x="1168" y="1618"/>
                    <a:pt x="1453" y="1931"/>
                  </a:cubicBezTo>
                  <a:cubicBezTo>
                    <a:pt x="1556" y="1819"/>
                    <a:pt x="1659" y="1708"/>
                    <a:pt x="1864" y="1708"/>
                  </a:cubicBezTo>
                  <a:cubicBezTo>
                    <a:pt x="1898" y="1708"/>
                    <a:pt x="1935" y="1711"/>
                    <a:pt x="1976" y="1717"/>
                  </a:cubicBezTo>
                  <a:cubicBezTo>
                    <a:pt x="1879" y="1526"/>
                    <a:pt x="2042" y="1471"/>
                    <a:pt x="2132" y="1365"/>
                  </a:cubicBezTo>
                  <a:cubicBezTo>
                    <a:pt x="2563" y="1024"/>
                    <a:pt x="1670" y="616"/>
                    <a:pt x="1396" y="181"/>
                  </a:cubicBezTo>
                  <a:cubicBezTo>
                    <a:pt x="1163" y="54"/>
                    <a:pt x="947" y="1"/>
                    <a:pt x="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3"/>
            <p:cNvSpPr/>
            <p:nvPr/>
          </p:nvSpPr>
          <p:spPr>
            <a:xfrm>
              <a:off x="4104300" y="425825"/>
              <a:ext cx="56675" cy="60800"/>
            </a:xfrm>
            <a:custGeom>
              <a:avLst/>
              <a:gdLst/>
              <a:ahLst/>
              <a:cxnLst/>
              <a:rect l="l" t="t" r="r" b="b"/>
              <a:pathLst>
                <a:path w="2267" h="2432" extrusionOk="0">
                  <a:moveTo>
                    <a:pt x="761" y="0"/>
                  </a:moveTo>
                  <a:cubicBezTo>
                    <a:pt x="510" y="0"/>
                    <a:pt x="337" y="117"/>
                    <a:pt x="290" y="331"/>
                  </a:cubicBezTo>
                  <a:cubicBezTo>
                    <a:pt x="780" y="868"/>
                    <a:pt x="95" y="873"/>
                    <a:pt x="1" y="1114"/>
                  </a:cubicBezTo>
                  <a:cubicBezTo>
                    <a:pt x="299" y="1297"/>
                    <a:pt x="647" y="2078"/>
                    <a:pt x="1206" y="2431"/>
                  </a:cubicBezTo>
                  <a:lnTo>
                    <a:pt x="1902" y="2263"/>
                  </a:lnTo>
                  <a:cubicBezTo>
                    <a:pt x="1865" y="2018"/>
                    <a:pt x="1930" y="1894"/>
                    <a:pt x="2085" y="1894"/>
                  </a:cubicBezTo>
                  <a:cubicBezTo>
                    <a:pt x="2136" y="1894"/>
                    <a:pt x="2197" y="1907"/>
                    <a:pt x="2267" y="1934"/>
                  </a:cubicBezTo>
                  <a:cubicBezTo>
                    <a:pt x="1322" y="1481"/>
                    <a:pt x="2051" y="686"/>
                    <a:pt x="1147" y="75"/>
                  </a:cubicBezTo>
                  <a:cubicBezTo>
                    <a:pt x="1005" y="24"/>
                    <a:pt x="875" y="0"/>
                    <a:pt x="7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3"/>
            <p:cNvSpPr/>
            <p:nvPr/>
          </p:nvSpPr>
          <p:spPr>
            <a:xfrm>
              <a:off x="4171725" y="683075"/>
              <a:ext cx="29175" cy="24425"/>
            </a:xfrm>
            <a:custGeom>
              <a:avLst/>
              <a:gdLst/>
              <a:ahLst/>
              <a:cxnLst/>
              <a:rect l="l" t="t" r="r" b="b"/>
              <a:pathLst>
                <a:path w="1167" h="977" extrusionOk="0">
                  <a:moveTo>
                    <a:pt x="13" y="1"/>
                  </a:moveTo>
                  <a:lnTo>
                    <a:pt x="13" y="1"/>
                  </a:lnTo>
                  <a:cubicBezTo>
                    <a:pt x="1" y="233"/>
                    <a:pt x="93" y="496"/>
                    <a:pt x="39" y="683"/>
                  </a:cubicBezTo>
                  <a:cubicBezTo>
                    <a:pt x="264" y="816"/>
                    <a:pt x="557" y="939"/>
                    <a:pt x="808" y="977"/>
                  </a:cubicBezTo>
                  <a:cubicBezTo>
                    <a:pt x="1093" y="958"/>
                    <a:pt x="1166" y="607"/>
                    <a:pt x="962" y="347"/>
                  </a:cubicBezTo>
                  <a:cubicBezTo>
                    <a:pt x="683" y="32"/>
                    <a:pt x="297" y="53"/>
                    <a:pt x="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3"/>
            <p:cNvSpPr/>
            <p:nvPr/>
          </p:nvSpPr>
          <p:spPr>
            <a:xfrm>
              <a:off x="4139825" y="696150"/>
              <a:ext cx="33600" cy="22425"/>
            </a:xfrm>
            <a:custGeom>
              <a:avLst/>
              <a:gdLst/>
              <a:ahLst/>
              <a:cxnLst/>
              <a:rect l="l" t="t" r="r" b="b"/>
              <a:pathLst>
                <a:path w="1344" h="897" extrusionOk="0">
                  <a:moveTo>
                    <a:pt x="623" y="0"/>
                  </a:moveTo>
                  <a:cubicBezTo>
                    <a:pt x="563" y="0"/>
                    <a:pt x="507" y="11"/>
                    <a:pt x="458" y="32"/>
                  </a:cubicBezTo>
                  <a:cubicBezTo>
                    <a:pt x="450" y="366"/>
                    <a:pt x="1" y="461"/>
                    <a:pt x="415" y="896"/>
                  </a:cubicBezTo>
                  <a:cubicBezTo>
                    <a:pt x="475" y="863"/>
                    <a:pt x="543" y="852"/>
                    <a:pt x="616" y="852"/>
                  </a:cubicBezTo>
                  <a:cubicBezTo>
                    <a:pt x="760" y="852"/>
                    <a:pt x="919" y="896"/>
                    <a:pt x="1058" y="896"/>
                  </a:cubicBezTo>
                  <a:cubicBezTo>
                    <a:pt x="1166" y="896"/>
                    <a:pt x="1263" y="869"/>
                    <a:pt x="1329" y="773"/>
                  </a:cubicBezTo>
                  <a:cubicBezTo>
                    <a:pt x="1343" y="506"/>
                    <a:pt x="1220" y="300"/>
                    <a:pt x="990" y="96"/>
                  </a:cubicBezTo>
                  <a:lnTo>
                    <a:pt x="993" y="96"/>
                  </a:lnTo>
                  <a:cubicBezTo>
                    <a:pt x="852" y="33"/>
                    <a:pt x="729" y="0"/>
                    <a:pt x="6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3"/>
            <p:cNvSpPr/>
            <p:nvPr/>
          </p:nvSpPr>
          <p:spPr>
            <a:xfrm>
              <a:off x="4116550" y="820400"/>
              <a:ext cx="24775" cy="19300"/>
            </a:xfrm>
            <a:custGeom>
              <a:avLst/>
              <a:gdLst/>
              <a:ahLst/>
              <a:cxnLst/>
              <a:rect l="l" t="t" r="r" b="b"/>
              <a:pathLst>
                <a:path w="991" h="772" extrusionOk="0">
                  <a:moveTo>
                    <a:pt x="337" y="0"/>
                  </a:moveTo>
                  <a:cubicBezTo>
                    <a:pt x="146" y="0"/>
                    <a:pt x="35" y="115"/>
                    <a:pt x="1" y="282"/>
                  </a:cubicBezTo>
                  <a:cubicBezTo>
                    <a:pt x="139" y="463"/>
                    <a:pt x="171" y="771"/>
                    <a:pt x="468" y="771"/>
                  </a:cubicBezTo>
                  <a:cubicBezTo>
                    <a:pt x="481" y="771"/>
                    <a:pt x="494" y="771"/>
                    <a:pt x="508" y="769"/>
                  </a:cubicBezTo>
                  <a:cubicBezTo>
                    <a:pt x="991" y="755"/>
                    <a:pt x="922" y="170"/>
                    <a:pt x="446" y="12"/>
                  </a:cubicBezTo>
                  <a:cubicBezTo>
                    <a:pt x="407" y="4"/>
                    <a:pt x="371" y="0"/>
                    <a:pt x="3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3"/>
            <p:cNvSpPr/>
            <p:nvPr/>
          </p:nvSpPr>
          <p:spPr>
            <a:xfrm>
              <a:off x="4035150" y="642225"/>
              <a:ext cx="17250" cy="13475"/>
            </a:xfrm>
            <a:custGeom>
              <a:avLst/>
              <a:gdLst/>
              <a:ahLst/>
              <a:cxnLst/>
              <a:rect l="l" t="t" r="r" b="b"/>
              <a:pathLst>
                <a:path w="690" h="539" extrusionOk="0">
                  <a:moveTo>
                    <a:pt x="233" y="1"/>
                  </a:moveTo>
                  <a:lnTo>
                    <a:pt x="233" y="1"/>
                  </a:lnTo>
                  <a:cubicBezTo>
                    <a:pt x="1" y="46"/>
                    <a:pt x="195" y="486"/>
                    <a:pt x="401" y="531"/>
                  </a:cubicBezTo>
                  <a:cubicBezTo>
                    <a:pt x="423" y="536"/>
                    <a:pt x="443" y="538"/>
                    <a:pt x="460" y="538"/>
                  </a:cubicBezTo>
                  <a:cubicBezTo>
                    <a:pt x="606" y="538"/>
                    <a:pt x="605" y="393"/>
                    <a:pt x="690" y="304"/>
                  </a:cubicBezTo>
                  <a:lnTo>
                    <a:pt x="2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3"/>
            <p:cNvSpPr/>
            <p:nvPr/>
          </p:nvSpPr>
          <p:spPr>
            <a:xfrm>
              <a:off x="3740625" y="1503175"/>
              <a:ext cx="4750" cy="2400"/>
            </a:xfrm>
            <a:custGeom>
              <a:avLst/>
              <a:gdLst/>
              <a:ahLst/>
              <a:cxnLst/>
              <a:rect l="l" t="t" r="r" b="b"/>
              <a:pathLst>
                <a:path w="190" h="96" extrusionOk="0">
                  <a:moveTo>
                    <a:pt x="0" y="1"/>
                  </a:moveTo>
                  <a:cubicBezTo>
                    <a:pt x="19" y="47"/>
                    <a:pt x="38" y="93"/>
                    <a:pt x="80" y="93"/>
                  </a:cubicBezTo>
                  <a:cubicBezTo>
                    <a:pt x="85" y="93"/>
                    <a:pt x="91" y="92"/>
                    <a:pt x="97" y="91"/>
                  </a:cubicBezTo>
                  <a:cubicBezTo>
                    <a:pt x="116" y="57"/>
                    <a:pt x="190" y="95"/>
                    <a:pt x="168" y="43"/>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3"/>
            <p:cNvSpPr/>
            <p:nvPr/>
          </p:nvSpPr>
          <p:spPr>
            <a:xfrm>
              <a:off x="3748975" y="795575"/>
              <a:ext cx="129200" cy="141225"/>
            </a:xfrm>
            <a:custGeom>
              <a:avLst/>
              <a:gdLst/>
              <a:ahLst/>
              <a:cxnLst/>
              <a:rect l="l" t="t" r="r" b="b"/>
              <a:pathLst>
                <a:path w="5168" h="5649" extrusionOk="0">
                  <a:moveTo>
                    <a:pt x="1909" y="0"/>
                  </a:moveTo>
                  <a:lnTo>
                    <a:pt x="1909" y="0"/>
                  </a:lnTo>
                  <a:cubicBezTo>
                    <a:pt x="1862" y="83"/>
                    <a:pt x="2063" y="403"/>
                    <a:pt x="1880" y="453"/>
                  </a:cubicBezTo>
                  <a:cubicBezTo>
                    <a:pt x="1748" y="439"/>
                    <a:pt x="1587" y="415"/>
                    <a:pt x="1431" y="415"/>
                  </a:cubicBezTo>
                  <a:cubicBezTo>
                    <a:pt x="1175" y="415"/>
                    <a:pt x="930" y="481"/>
                    <a:pt x="838" y="772"/>
                  </a:cubicBezTo>
                  <a:lnTo>
                    <a:pt x="992" y="929"/>
                  </a:lnTo>
                  <a:cubicBezTo>
                    <a:pt x="666" y="1189"/>
                    <a:pt x="396" y="1706"/>
                    <a:pt x="0" y="1710"/>
                  </a:cubicBezTo>
                  <a:cubicBezTo>
                    <a:pt x="46" y="1764"/>
                    <a:pt x="77" y="1782"/>
                    <a:pt x="100" y="1782"/>
                  </a:cubicBezTo>
                  <a:cubicBezTo>
                    <a:pt x="147" y="1782"/>
                    <a:pt x="162" y="1707"/>
                    <a:pt x="207" y="1707"/>
                  </a:cubicBezTo>
                  <a:cubicBezTo>
                    <a:pt x="225" y="1707"/>
                    <a:pt x="248" y="1719"/>
                    <a:pt x="280" y="1753"/>
                  </a:cubicBezTo>
                  <a:cubicBezTo>
                    <a:pt x="429" y="2127"/>
                    <a:pt x="481" y="3006"/>
                    <a:pt x="571" y="3652"/>
                  </a:cubicBezTo>
                  <a:cubicBezTo>
                    <a:pt x="1059" y="3951"/>
                    <a:pt x="1298" y="4786"/>
                    <a:pt x="1471" y="5028"/>
                  </a:cubicBezTo>
                  <a:cubicBezTo>
                    <a:pt x="1459" y="4910"/>
                    <a:pt x="1525" y="4758"/>
                    <a:pt x="1641" y="4744"/>
                  </a:cubicBezTo>
                  <a:cubicBezTo>
                    <a:pt x="1698" y="4721"/>
                    <a:pt x="1754" y="4711"/>
                    <a:pt x="1809" y="4711"/>
                  </a:cubicBezTo>
                  <a:cubicBezTo>
                    <a:pt x="2067" y="4711"/>
                    <a:pt x="2290" y="4939"/>
                    <a:pt x="2335" y="5177"/>
                  </a:cubicBezTo>
                  <a:cubicBezTo>
                    <a:pt x="2473" y="5080"/>
                    <a:pt x="2634" y="5055"/>
                    <a:pt x="2802" y="5055"/>
                  </a:cubicBezTo>
                  <a:cubicBezTo>
                    <a:pt x="2989" y="5055"/>
                    <a:pt x="3184" y="5086"/>
                    <a:pt x="3364" y="5086"/>
                  </a:cubicBezTo>
                  <a:cubicBezTo>
                    <a:pt x="3631" y="5086"/>
                    <a:pt x="3865" y="5017"/>
                    <a:pt x="3993" y="4675"/>
                  </a:cubicBezTo>
                  <a:cubicBezTo>
                    <a:pt x="4061" y="4604"/>
                    <a:pt x="4129" y="4573"/>
                    <a:pt x="4196" y="4573"/>
                  </a:cubicBezTo>
                  <a:cubicBezTo>
                    <a:pt x="4529" y="4573"/>
                    <a:pt x="4846" y="5341"/>
                    <a:pt x="5167" y="5648"/>
                  </a:cubicBezTo>
                  <a:cubicBezTo>
                    <a:pt x="5094" y="5206"/>
                    <a:pt x="4353" y="4739"/>
                    <a:pt x="4514" y="4228"/>
                  </a:cubicBezTo>
                  <a:lnTo>
                    <a:pt x="4514" y="4228"/>
                  </a:lnTo>
                  <a:lnTo>
                    <a:pt x="4753" y="4344"/>
                  </a:lnTo>
                  <a:cubicBezTo>
                    <a:pt x="4786" y="3920"/>
                    <a:pt x="4878" y="3560"/>
                    <a:pt x="4547" y="3072"/>
                  </a:cubicBezTo>
                  <a:lnTo>
                    <a:pt x="4547" y="3072"/>
                  </a:lnTo>
                  <a:lnTo>
                    <a:pt x="4957" y="3268"/>
                  </a:lnTo>
                  <a:cubicBezTo>
                    <a:pt x="4736" y="3020"/>
                    <a:pt x="4253" y="2601"/>
                    <a:pt x="4616" y="2340"/>
                  </a:cubicBezTo>
                  <a:cubicBezTo>
                    <a:pt x="4592" y="1715"/>
                    <a:pt x="3687" y="1488"/>
                    <a:pt x="3623" y="912"/>
                  </a:cubicBezTo>
                  <a:cubicBezTo>
                    <a:pt x="3524" y="862"/>
                    <a:pt x="3344" y="881"/>
                    <a:pt x="3136" y="848"/>
                  </a:cubicBezTo>
                  <a:cubicBezTo>
                    <a:pt x="2773" y="628"/>
                    <a:pt x="2989" y="341"/>
                    <a:pt x="2849" y="55"/>
                  </a:cubicBezTo>
                  <a:lnTo>
                    <a:pt x="2849" y="55"/>
                  </a:lnTo>
                  <a:lnTo>
                    <a:pt x="2783" y="559"/>
                  </a:lnTo>
                  <a:cubicBezTo>
                    <a:pt x="2739" y="587"/>
                    <a:pt x="2694" y="599"/>
                    <a:pt x="2648" y="599"/>
                  </a:cubicBezTo>
                  <a:cubicBezTo>
                    <a:pt x="2333" y="599"/>
                    <a:pt x="2000" y="15"/>
                    <a:pt x="19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3"/>
            <p:cNvSpPr/>
            <p:nvPr/>
          </p:nvSpPr>
          <p:spPr>
            <a:xfrm>
              <a:off x="3873700" y="912550"/>
              <a:ext cx="7250" cy="8050"/>
            </a:xfrm>
            <a:custGeom>
              <a:avLst/>
              <a:gdLst/>
              <a:ahLst/>
              <a:cxnLst/>
              <a:rect l="l" t="t" r="r" b="b"/>
              <a:pathLst>
                <a:path w="290" h="322" extrusionOk="0">
                  <a:moveTo>
                    <a:pt x="8" y="1"/>
                  </a:moveTo>
                  <a:lnTo>
                    <a:pt x="1" y="36"/>
                  </a:lnTo>
                  <a:cubicBezTo>
                    <a:pt x="94" y="116"/>
                    <a:pt x="167" y="322"/>
                    <a:pt x="276" y="322"/>
                  </a:cubicBezTo>
                  <a:cubicBezTo>
                    <a:pt x="280" y="322"/>
                    <a:pt x="285" y="321"/>
                    <a:pt x="290" y="321"/>
                  </a:cubicBezTo>
                  <a:lnTo>
                    <a:pt x="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3"/>
            <p:cNvSpPr/>
            <p:nvPr/>
          </p:nvSpPr>
          <p:spPr>
            <a:xfrm>
              <a:off x="3864600" y="843475"/>
              <a:ext cx="5400" cy="5050"/>
            </a:xfrm>
            <a:custGeom>
              <a:avLst/>
              <a:gdLst/>
              <a:ahLst/>
              <a:cxnLst/>
              <a:rect l="l" t="t" r="r" b="b"/>
              <a:pathLst>
                <a:path w="216" h="202" extrusionOk="0">
                  <a:moveTo>
                    <a:pt x="12" y="0"/>
                  </a:moveTo>
                  <a:lnTo>
                    <a:pt x="12" y="0"/>
                  </a:lnTo>
                  <a:cubicBezTo>
                    <a:pt x="0" y="102"/>
                    <a:pt x="100" y="152"/>
                    <a:pt x="130" y="202"/>
                  </a:cubicBezTo>
                  <a:cubicBezTo>
                    <a:pt x="216" y="97"/>
                    <a:pt x="114" y="48"/>
                    <a:pt x="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3"/>
            <p:cNvSpPr/>
            <p:nvPr/>
          </p:nvSpPr>
          <p:spPr>
            <a:xfrm>
              <a:off x="3948550" y="360625"/>
              <a:ext cx="10025" cy="7600"/>
            </a:xfrm>
            <a:custGeom>
              <a:avLst/>
              <a:gdLst/>
              <a:ahLst/>
              <a:cxnLst/>
              <a:rect l="l" t="t" r="r" b="b"/>
              <a:pathLst>
                <a:path w="401" h="304" extrusionOk="0">
                  <a:moveTo>
                    <a:pt x="69" y="0"/>
                  </a:moveTo>
                  <a:cubicBezTo>
                    <a:pt x="15" y="0"/>
                    <a:pt x="1" y="45"/>
                    <a:pt x="85" y="199"/>
                  </a:cubicBezTo>
                  <a:cubicBezTo>
                    <a:pt x="165" y="273"/>
                    <a:pt x="230" y="304"/>
                    <a:pt x="279" y="304"/>
                  </a:cubicBezTo>
                  <a:cubicBezTo>
                    <a:pt x="366" y="304"/>
                    <a:pt x="400" y="207"/>
                    <a:pt x="367" y="83"/>
                  </a:cubicBezTo>
                  <a:lnTo>
                    <a:pt x="367" y="83"/>
                  </a:lnTo>
                  <a:cubicBezTo>
                    <a:pt x="364" y="83"/>
                    <a:pt x="361" y="83"/>
                    <a:pt x="358" y="83"/>
                  </a:cubicBezTo>
                  <a:cubicBezTo>
                    <a:pt x="289" y="83"/>
                    <a:pt x="142" y="0"/>
                    <a:pt x="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3"/>
            <p:cNvSpPr/>
            <p:nvPr/>
          </p:nvSpPr>
          <p:spPr>
            <a:xfrm>
              <a:off x="3846525" y="825050"/>
              <a:ext cx="3575" cy="2175"/>
            </a:xfrm>
            <a:custGeom>
              <a:avLst/>
              <a:gdLst/>
              <a:ahLst/>
              <a:cxnLst/>
              <a:rect l="l" t="t" r="r" b="b"/>
              <a:pathLst>
                <a:path w="143" h="87" extrusionOk="0">
                  <a:moveTo>
                    <a:pt x="114" y="1"/>
                  </a:moveTo>
                  <a:lnTo>
                    <a:pt x="1" y="53"/>
                  </a:lnTo>
                  <a:lnTo>
                    <a:pt x="67" y="86"/>
                  </a:lnTo>
                  <a:cubicBezTo>
                    <a:pt x="105" y="69"/>
                    <a:pt x="143" y="51"/>
                    <a:pt x="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3"/>
            <p:cNvSpPr/>
            <p:nvPr/>
          </p:nvSpPr>
          <p:spPr>
            <a:xfrm>
              <a:off x="3801175" y="932350"/>
              <a:ext cx="3775" cy="4500"/>
            </a:xfrm>
            <a:custGeom>
              <a:avLst/>
              <a:gdLst/>
              <a:ahLst/>
              <a:cxnLst/>
              <a:rect l="l" t="t" r="r" b="b"/>
              <a:pathLst>
                <a:path w="151" h="180" extrusionOk="0">
                  <a:moveTo>
                    <a:pt x="47" y="1"/>
                  </a:moveTo>
                  <a:cubicBezTo>
                    <a:pt x="8" y="1"/>
                    <a:pt x="37" y="142"/>
                    <a:pt x="1" y="180"/>
                  </a:cubicBezTo>
                  <a:cubicBezTo>
                    <a:pt x="43" y="163"/>
                    <a:pt x="150" y="180"/>
                    <a:pt x="105" y="45"/>
                  </a:cubicBezTo>
                  <a:cubicBezTo>
                    <a:pt x="77" y="13"/>
                    <a:pt x="59" y="1"/>
                    <a:pt x="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3"/>
            <p:cNvSpPr/>
            <p:nvPr/>
          </p:nvSpPr>
          <p:spPr>
            <a:xfrm>
              <a:off x="3767500" y="952175"/>
              <a:ext cx="4450" cy="2275"/>
            </a:xfrm>
            <a:custGeom>
              <a:avLst/>
              <a:gdLst/>
              <a:ahLst/>
              <a:cxnLst/>
              <a:rect l="l" t="t" r="r" b="b"/>
              <a:pathLst>
                <a:path w="178" h="91" extrusionOk="0">
                  <a:moveTo>
                    <a:pt x="10" y="0"/>
                  </a:moveTo>
                  <a:lnTo>
                    <a:pt x="10" y="0"/>
                  </a:lnTo>
                  <a:cubicBezTo>
                    <a:pt x="0" y="36"/>
                    <a:pt x="69" y="69"/>
                    <a:pt x="102" y="90"/>
                  </a:cubicBezTo>
                  <a:cubicBezTo>
                    <a:pt x="142" y="71"/>
                    <a:pt x="178" y="90"/>
                    <a:pt x="152" y="40"/>
                  </a:cubicBezTo>
                  <a:lnTo>
                    <a:pt x="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3"/>
            <p:cNvSpPr/>
            <p:nvPr/>
          </p:nvSpPr>
          <p:spPr>
            <a:xfrm>
              <a:off x="3749250" y="890775"/>
              <a:ext cx="4000" cy="2500"/>
            </a:xfrm>
            <a:custGeom>
              <a:avLst/>
              <a:gdLst/>
              <a:ahLst/>
              <a:cxnLst/>
              <a:rect l="l" t="t" r="r" b="b"/>
              <a:pathLst>
                <a:path w="160" h="100" extrusionOk="0">
                  <a:moveTo>
                    <a:pt x="160" y="0"/>
                  </a:moveTo>
                  <a:lnTo>
                    <a:pt x="1" y="62"/>
                  </a:lnTo>
                  <a:lnTo>
                    <a:pt x="67" y="100"/>
                  </a:lnTo>
                  <a:cubicBezTo>
                    <a:pt x="70" y="100"/>
                    <a:pt x="72" y="100"/>
                    <a:pt x="74" y="100"/>
                  </a:cubicBezTo>
                  <a:cubicBezTo>
                    <a:pt x="139" y="100"/>
                    <a:pt x="146" y="65"/>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3"/>
            <p:cNvSpPr/>
            <p:nvPr/>
          </p:nvSpPr>
          <p:spPr>
            <a:xfrm>
              <a:off x="3647800" y="844375"/>
              <a:ext cx="45950" cy="43575"/>
            </a:xfrm>
            <a:custGeom>
              <a:avLst/>
              <a:gdLst/>
              <a:ahLst/>
              <a:cxnLst/>
              <a:rect l="l" t="t" r="r" b="b"/>
              <a:pathLst>
                <a:path w="1838" h="1743" extrusionOk="0">
                  <a:moveTo>
                    <a:pt x="913" y="0"/>
                  </a:moveTo>
                  <a:cubicBezTo>
                    <a:pt x="533" y="0"/>
                    <a:pt x="272" y="380"/>
                    <a:pt x="0" y="663"/>
                  </a:cubicBezTo>
                  <a:lnTo>
                    <a:pt x="263" y="632"/>
                  </a:lnTo>
                  <a:lnTo>
                    <a:pt x="263" y="632"/>
                  </a:lnTo>
                  <a:cubicBezTo>
                    <a:pt x="365" y="807"/>
                    <a:pt x="419" y="1335"/>
                    <a:pt x="147" y="1399"/>
                  </a:cubicBezTo>
                  <a:cubicBezTo>
                    <a:pt x="205" y="1443"/>
                    <a:pt x="239" y="1460"/>
                    <a:pt x="259" y="1460"/>
                  </a:cubicBezTo>
                  <a:cubicBezTo>
                    <a:pt x="333" y="1460"/>
                    <a:pt x="224" y="1235"/>
                    <a:pt x="421" y="1235"/>
                  </a:cubicBezTo>
                  <a:cubicBezTo>
                    <a:pt x="428" y="1235"/>
                    <a:pt x="435" y="1235"/>
                    <a:pt x="443" y="1236"/>
                  </a:cubicBezTo>
                  <a:cubicBezTo>
                    <a:pt x="454" y="1234"/>
                    <a:pt x="466" y="1233"/>
                    <a:pt x="477" y="1233"/>
                  </a:cubicBezTo>
                  <a:cubicBezTo>
                    <a:pt x="707" y="1233"/>
                    <a:pt x="766" y="1625"/>
                    <a:pt x="737" y="1743"/>
                  </a:cubicBezTo>
                  <a:cubicBezTo>
                    <a:pt x="812" y="1640"/>
                    <a:pt x="934" y="1621"/>
                    <a:pt x="1062" y="1621"/>
                  </a:cubicBezTo>
                  <a:cubicBezTo>
                    <a:pt x="1140" y="1621"/>
                    <a:pt x="1220" y="1628"/>
                    <a:pt x="1293" y="1628"/>
                  </a:cubicBezTo>
                  <a:cubicBezTo>
                    <a:pt x="1452" y="1628"/>
                    <a:pt x="1571" y="1592"/>
                    <a:pt x="1544" y="1359"/>
                  </a:cubicBezTo>
                  <a:lnTo>
                    <a:pt x="1544" y="1359"/>
                  </a:lnTo>
                  <a:cubicBezTo>
                    <a:pt x="1561" y="1366"/>
                    <a:pt x="1575" y="1369"/>
                    <a:pt x="1587" y="1369"/>
                  </a:cubicBezTo>
                  <a:cubicBezTo>
                    <a:pt x="1715" y="1369"/>
                    <a:pt x="1573" y="997"/>
                    <a:pt x="1722" y="997"/>
                  </a:cubicBezTo>
                  <a:cubicBezTo>
                    <a:pt x="1749" y="997"/>
                    <a:pt x="1787" y="1009"/>
                    <a:pt x="1838" y="1039"/>
                  </a:cubicBezTo>
                  <a:cubicBezTo>
                    <a:pt x="1442" y="696"/>
                    <a:pt x="1731" y="376"/>
                    <a:pt x="1253" y="95"/>
                  </a:cubicBezTo>
                  <a:cubicBezTo>
                    <a:pt x="1129" y="29"/>
                    <a:pt x="1017" y="0"/>
                    <a:pt x="9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3"/>
            <p:cNvSpPr/>
            <p:nvPr/>
          </p:nvSpPr>
          <p:spPr>
            <a:xfrm>
              <a:off x="3665600" y="887925"/>
              <a:ext cx="625" cy="875"/>
            </a:xfrm>
            <a:custGeom>
              <a:avLst/>
              <a:gdLst/>
              <a:ahLst/>
              <a:cxnLst/>
              <a:rect l="l" t="t" r="r" b="b"/>
              <a:pathLst>
                <a:path w="25" h="35" extrusionOk="0">
                  <a:moveTo>
                    <a:pt x="25" y="1"/>
                  </a:moveTo>
                  <a:lnTo>
                    <a:pt x="25" y="1"/>
                  </a:lnTo>
                  <a:cubicBezTo>
                    <a:pt x="15" y="13"/>
                    <a:pt x="6" y="22"/>
                    <a:pt x="1" y="34"/>
                  </a:cubicBezTo>
                  <a:cubicBezTo>
                    <a:pt x="2" y="34"/>
                    <a:pt x="2" y="34"/>
                    <a:pt x="3" y="34"/>
                  </a:cubicBezTo>
                  <a:cubicBezTo>
                    <a:pt x="11" y="34"/>
                    <a:pt x="18" y="21"/>
                    <a:pt x="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3"/>
            <p:cNvSpPr/>
            <p:nvPr/>
          </p:nvSpPr>
          <p:spPr>
            <a:xfrm>
              <a:off x="3706650" y="690350"/>
              <a:ext cx="12200" cy="10325"/>
            </a:xfrm>
            <a:custGeom>
              <a:avLst/>
              <a:gdLst/>
              <a:ahLst/>
              <a:cxnLst/>
              <a:rect l="l" t="t" r="r" b="b"/>
              <a:pathLst>
                <a:path w="488" h="413" extrusionOk="0">
                  <a:moveTo>
                    <a:pt x="167" y="1"/>
                  </a:moveTo>
                  <a:cubicBezTo>
                    <a:pt x="128" y="1"/>
                    <a:pt x="88" y="15"/>
                    <a:pt x="52" y="49"/>
                  </a:cubicBezTo>
                  <a:cubicBezTo>
                    <a:pt x="0" y="188"/>
                    <a:pt x="151" y="413"/>
                    <a:pt x="284" y="413"/>
                  </a:cubicBezTo>
                  <a:cubicBezTo>
                    <a:pt x="291" y="413"/>
                    <a:pt x="299" y="412"/>
                    <a:pt x="305" y="411"/>
                  </a:cubicBezTo>
                  <a:cubicBezTo>
                    <a:pt x="487" y="256"/>
                    <a:pt x="332"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3"/>
            <p:cNvSpPr/>
            <p:nvPr/>
          </p:nvSpPr>
          <p:spPr>
            <a:xfrm>
              <a:off x="3650275" y="933375"/>
              <a:ext cx="9800" cy="9400"/>
            </a:xfrm>
            <a:custGeom>
              <a:avLst/>
              <a:gdLst/>
              <a:ahLst/>
              <a:cxnLst/>
              <a:rect l="l" t="t" r="r" b="b"/>
              <a:pathLst>
                <a:path w="392" h="376" extrusionOk="0">
                  <a:moveTo>
                    <a:pt x="144" y="0"/>
                  </a:moveTo>
                  <a:cubicBezTo>
                    <a:pt x="89" y="0"/>
                    <a:pt x="38" y="33"/>
                    <a:pt x="0" y="115"/>
                  </a:cubicBezTo>
                  <a:cubicBezTo>
                    <a:pt x="10" y="352"/>
                    <a:pt x="199" y="350"/>
                    <a:pt x="306" y="376"/>
                  </a:cubicBezTo>
                  <a:cubicBezTo>
                    <a:pt x="292" y="288"/>
                    <a:pt x="341" y="243"/>
                    <a:pt x="391" y="196"/>
                  </a:cubicBezTo>
                  <a:cubicBezTo>
                    <a:pt x="330" y="86"/>
                    <a:pt x="233" y="0"/>
                    <a:pt x="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3"/>
            <p:cNvSpPr/>
            <p:nvPr/>
          </p:nvSpPr>
          <p:spPr>
            <a:xfrm>
              <a:off x="3457500" y="857275"/>
              <a:ext cx="1225" cy="7175"/>
            </a:xfrm>
            <a:custGeom>
              <a:avLst/>
              <a:gdLst/>
              <a:ahLst/>
              <a:cxnLst/>
              <a:rect l="l" t="t" r="r" b="b"/>
              <a:pathLst>
                <a:path w="49" h="287" extrusionOk="0">
                  <a:moveTo>
                    <a:pt x="13" y="0"/>
                  </a:moveTo>
                  <a:lnTo>
                    <a:pt x="13" y="0"/>
                  </a:lnTo>
                  <a:cubicBezTo>
                    <a:pt x="1" y="85"/>
                    <a:pt x="1" y="178"/>
                    <a:pt x="20" y="287"/>
                  </a:cubicBezTo>
                  <a:cubicBezTo>
                    <a:pt x="48" y="208"/>
                    <a:pt x="32" y="102"/>
                    <a:pt x="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3"/>
            <p:cNvSpPr/>
            <p:nvPr/>
          </p:nvSpPr>
          <p:spPr>
            <a:xfrm>
              <a:off x="3416550" y="765450"/>
              <a:ext cx="68825" cy="91850"/>
            </a:xfrm>
            <a:custGeom>
              <a:avLst/>
              <a:gdLst/>
              <a:ahLst/>
              <a:cxnLst/>
              <a:rect l="l" t="t" r="r" b="b"/>
              <a:pathLst>
                <a:path w="2753" h="3674" extrusionOk="0">
                  <a:moveTo>
                    <a:pt x="848" y="0"/>
                  </a:moveTo>
                  <a:lnTo>
                    <a:pt x="921" y="97"/>
                  </a:lnTo>
                  <a:cubicBezTo>
                    <a:pt x="874" y="696"/>
                    <a:pt x="625" y="585"/>
                    <a:pt x="230" y="720"/>
                  </a:cubicBezTo>
                  <a:lnTo>
                    <a:pt x="353" y="774"/>
                  </a:lnTo>
                  <a:cubicBezTo>
                    <a:pt x="381" y="1118"/>
                    <a:pt x="218" y="1393"/>
                    <a:pt x="0" y="1504"/>
                  </a:cubicBezTo>
                  <a:cubicBezTo>
                    <a:pt x="315" y="2150"/>
                    <a:pt x="381" y="2482"/>
                    <a:pt x="545" y="3053"/>
                  </a:cubicBezTo>
                  <a:cubicBezTo>
                    <a:pt x="605" y="3013"/>
                    <a:pt x="668" y="2996"/>
                    <a:pt x="732" y="2996"/>
                  </a:cubicBezTo>
                  <a:cubicBezTo>
                    <a:pt x="1046" y="2996"/>
                    <a:pt x="1383" y="3400"/>
                    <a:pt x="1598" y="3400"/>
                  </a:cubicBezTo>
                  <a:cubicBezTo>
                    <a:pt x="1606" y="3400"/>
                    <a:pt x="1613" y="3399"/>
                    <a:pt x="1620" y="3398"/>
                  </a:cubicBezTo>
                  <a:lnTo>
                    <a:pt x="1620" y="3398"/>
                  </a:lnTo>
                  <a:cubicBezTo>
                    <a:pt x="1606" y="3462"/>
                    <a:pt x="1629" y="3564"/>
                    <a:pt x="1651" y="3673"/>
                  </a:cubicBezTo>
                  <a:cubicBezTo>
                    <a:pt x="1719" y="3150"/>
                    <a:pt x="2269" y="3019"/>
                    <a:pt x="2200" y="2562"/>
                  </a:cubicBezTo>
                  <a:lnTo>
                    <a:pt x="2200" y="2562"/>
                  </a:lnTo>
                  <a:cubicBezTo>
                    <a:pt x="2221" y="2565"/>
                    <a:pt x="2240" y="2567"/>
                    <a:pt x="2258" y="2567"/>
                  </a:cubicBezTo>
                  <a:cubicBezTo>
                    <a:pt x="2753" y="2567"/>
                    <a:pt x="1846" y="1367"/>
                    <a:pt x="2418" y="1179"/>
                  </a:cubicBezTo>
                  <a:cubicBezTo>
                    <a:pt x="2013" y="1115"/>
                    <a:pt x="1726" y="668"/>
                    <a:pt x="1395" y="379"/>
                  </a:cubicBezTo>
                  <a:lnTo>
                    <a:pt x="1395" y="379"/>
                  </a:lnTo>
                  <a:cubicBezTo>
                    <a:pt x="1405" y="476"/>
                    <a:pt x="1370" y="500"/>
                    <a:pt x="1320" y="500"/>
                  </a:cubicBezTo>
                  <a:cubicBezTo>
                    <a:pt x="1272" y="500"/>
                    <a:pt x="1211" y="480"/>
                    <a:pt x="1159" y="480"/>
                  </a:cubicBezTo>
                  <a:cubicBezTo>
                    <a:pt x="1121" y="480"/>
                    <a:pt x="1088" y="490"/>
                    <a:pt x="1068" y="526"/>
                  </a:cubicBezTo>
                  <a:cubicBezTo>
                    <a:pt x="909" y="246"/>
                    <a:pt x="1073" y="173"/>
                    <a:pt x="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3"/>
            <p:cNvSpPr/>
            <p:nvPr/>
          </p:nvSpPr>
          <p:spPr>
            <a:xfrm>
              <a:off x="3478275" y="761225"/>
              <a:ext cx="8500" cy="9875"/>
            </a:xfrm>
            <a:custGeom>
              <a:avLst/>
              <a:gdLst/>
              <a:ahLst/>
              <a:cxnLst/>
              <a:rect l="l" t="t" r="r" b="b"/>
              <a:pathLst>
                <a:path w="340" h="395" extrusionOk="0">
                  <a:moveTo>
                    <a:pt x="102" y="1"/>
                  </a:moveTo>
                  <a:cubicBezTo>
                    <a:pt x="9" y="1"/>
                    <a:pt x="1" y="149"/>
                    <a:pt x="25" y="266"/>
                  </a:cubicBezTo>
                  <a:cubicBezTo>
                    <a:pt x="90" y="346"/>
                    <a:pt x="187" y="395"/>
                    <a:pt x="262" y="395"/>
                  </a:cubicBezTo>
                  <a:cubicBezTo>
                    <a:pt x="276" y="395"/>
                    <a:pt x="290" y="393"/>
                    <a:pt x="302" y="389"/>
                  </a:cubicBezTo>
                  <a:cubicBezTo>
                    <a:pt x="340" y="261"/>
                    <a:pt x="281" y="103"/>
                    <a:pt x="164" y="18"/>
                  </a:cubicBezTo>
                  <a:cubicBezTo>
                    <a:pt x="141" y="6"/>
                    <a:pt x="120" y="1"/>
                    <a:pt x="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3"/>
            <p:cNvSpPr/>
            <p:nvPr/>
          </p:nvSpPr>
          <p:spPr>
            <a:xfrm>
              <a:off x="3427025" y="845425"/>
              <a:ext cx="2500" cy="4050"/>
            </a:xfrm>
            <a:custGeom>
              <a:avLst/>
              <a:gdLst/>
              <a:ahLst/>
              <a:cxnLst/>
              <a:rect l="l" t="t" r="r" b="b"/>
              <a:pathLst>
                <a:path w="100" h="162" extrusionOk="0">
                  <a:moveTo>
                    <a:pt x="0" y="0"/>
                  </a:moveTo>
                  <a:lnTo>
                    <a:pt x="52" y="161"/>
                  </a:lnTo>
                  <a:lnTo>
                    <a:pt x="100" y="3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3"/>
            <p:cNvSpPr/>
            <p:nvPr/>
          </p:nvSpPr>
          <p:spPr>
            <a:xfrm>
              <a:off x="3410750" y="783425"/>
              <a:ext cx="2675" cy="1150"/>
            </a:xfrm>
            <a:custGeom>
              <a:avLst/>
              <a:gdLst/>
              <a:ahLst/>
              <a:cxnLst/>
              <a:rect l="l" t="t" r="r" b="b"/>
              <a:pathLst>
                <a:path w="107" h="46" extrusionOk="0">
                  <a:moveTo>
                    <a:pt x="0" y="1"/>
                  </a:moveTo>
                  <a:lnTo>
                    <a:pt x="57" y="46"/>
                  </a:lnTo>
                  <a:lnTo>
                    <a:pt x="107" y="6"/>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3"/>
            <p:cNvSpPr/>
            <p:nvPr/>
          </p:nvSpPr>
          <p:spPr>
            <a:xfrm>
              <a:off x="3372200" y="799425"/>
              <a:ext cx="425" cy="1375"/>
            </a:xfrm>
            <a:custGeom>
              <a:avLst/>
              <a:gdLst/>
              <a:ahLst/>
              <a:cxnLst/>
              <a:rect l="l" t="t" r="r" b="b"/>
              <a:pathLst>
                <a:path w="17" h="55" extrusionOk="0">
                  <a:moveTo>
                    <a:pt x="0" y="0"/>
                  </a:moveTo>
                  <a:cubicBezTo>
                    <a:pt x="7" y="17"/>
                    <a:pt x="12" y="36"/>
                    <a:pt x="17" y="55"/>
                  </a:cubicBezTo>
                  <a:cubicBezTo>
                    <a:pt x="15" y="34"/>
                    <a:pt x="10" y="15"/>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3"/>
            <p:cNvSpPr/>
            <p:nvPr/>
          </p:nvSpPr>
          <p:spPr>
            <a:xfrm>
              <a:off x="3370000" y="800775"/>
              <a:ext cx="4125" cy="10450"/>
            </a:xfrm>
            <a:custGeom>
              <a:avLst/>
              <a:gdLst/>
              <a:ahLst/>
              <a:cxnLst/>
              <a:rect l="l" t="t" r="r" b="b"/>
              <a:pathLst>
                <a:path w="165" h="418" extrusionOk="0">
                  <a:moveTo>
                    <a:pt x="105" y="1"/>
                  </a:moveTo>
                  <a:cubicBezTo>
                    <a:pt x="112" y="129"/>
                    <a:pt x="1" y="356"/>
                    <a:pt x="164" y="418"/>
                  </a:cubicBezTo>
                  <a:cubicBezTo>
                    <a:pt x="124" y="278"/>
                    <a:pt x="138" y="124"/>
                    <a:pt x="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3"/>
            <p:cNvSpPr/>
            <p:nvPr/>
          </p:nvSpPr>
          <p:spPr>
            <a:xfrm>
              <a:off x="3273150" y="673150"/>
              <a:ext cx="114750" cy="128850"/>
            </a:xfrm>
            <a:custGeom>
              <a:avLst/>
              <a:gdLst/>
              <a:ahLst/>
              <a:cxnLst/>
              <a:rect l="l" t="t" r="r" b="b"/>
              <a:pathLst>
                <a:path w="4590" h="5154" extrusionOk="0">
                  <a:moveTo>
                    <a:pt x="1630" y="0"/>
                  </a:moveTo>
                  <a:cubicBezTo>
                    <a:pt x="1582" y="616"/>
                    <a:pt x="737" y="145"/>
                    <a:pt x="784" y="848"/>
                  </a:cubicBezTo>
                  <a:cubicBezTo>
                    <a:pt x="771" y="843"/>
                    <a:pt x="758" y="841"/>
                    <a:pt x="744" y="841"/>
                  </a:cubicBezTo>
                  <a:cubicBezTo>
                    <a:pt x="647" y="841"/>
                    <a:pt x="530" y="944"/>
                    <a:pt x="424" y="944"/>
                  </a:cubicBezTo>
                  <a:cubicBezTo>
                    <a:pt x="410" y="944"/>
                    <a:pt x="396" y="942"/>
                    <a:pt x="382" y="938"/>
                  </a:cubicBezTo>
                  <a:lnTo>
                    <a:pt x="382" y="938"/>
                  </a:lnTo>
                  <a:lnTo>
                    <a:pt x="476" y="1028"/>
                  </a:lnTo>
                  <a:cubicBezTo>
                    <a:pt x="391" y="1618"/>
                    <a:pt x="379" y="2274"/>
                    <a:pt x="0" y="2605"/>
                  </a:cubicBezTo>
                  <a:cubicBezTo>
                    <a:pt x="230" y="2648"/>
                    <a:pt x="448" y="2802"/>
                    <a:pt x="531" y="3214"/>
                  </a:cubicBezTo>
                  <a:cubicBezTo>
                    <a:pt x="455" y="3228"/>
                    <a:pt x="379" y="3244"/>
                    <a:pt x="342" y="3337"/>
                  </a:cubicBezTo>
                  <a:cubicBezTo>
                    <a:pt x="387" y="3401"/>
                    <a:pt x="440" y="3426"/>
                    <a:pt x="489" y="3426"/>
                  </a:cubicBezTo>
                  <a:cubicBezTo>
                    <a:pt x="536" y="3426"/>
                    <a:pt x="580" y="3403"/>
                    <a:pt x="611" y="3368"/>
                  </a:cubicBezTo>
                  <a:cubicBezTo>
                    <a:pt x="796" y="3616"/>
                    <a:pt x="656" y="3872"/>
                    <a:pt x="687" y="4151"/>
                  </a:cubicBezTo>
                  <a:lnTo>
                    <a:pt x="375" y="4384"/>
                  </a:lnTo>
                  <a:cubicBezTo>
                    <a:pt x="557" y="4376"/>
                    <a:pt x="926" y="4362"/>
                    <a:pt x="1024" y="4026"/>
                  </a:cubicBezTo>
                  <a:lnTo>
                    <a:pt x="1024" y="4028"/>
                  </a:lnTo>
                  <a:cubicBezTo>
                    <a:pt x="1154" y="4144"/>
                    <a:pt x="1592" y="4395"/>
                    <a:pt x="1282" y="4545"/>
                  </a:cubicBezTo>
                  <a:cubicBezTo>
                    <a:pt x="1646" y="4789"/>
                    <a:pt x="2075" y="4722"/>
                    <a:pt x="2359" y="5153"/>
                  </a:cubicBezTo>
                  <a:cubicBezTo>
                    <a:pt x="2813" y="5136"/>
                    <a:pt x="3173" y="4848"/>
                    <a:pt x="3573" y="4848"/>
                  </a:cubicBezTo>
                  <a:cubicBezTo>
                    <a:pt x="3679" y="4848"/>
                    <a:pt x="3787" y="4868"/>
                    <a:pt x="3901" y="4919"/>
                  </a:cubicBezTo>
                  <a:cubicBezTo>
                    <a:pt x="3979" y="4705"/>
                    <a:pt x="3875" y="4138"/>
                    <a:pt x="4109" y="4138"/>
                  </a:cubicBezTo>
                  <a:cubicBezTo>
                    <a:pt x="4150" y="4138"/>
                    <a:pt x="4202" y="4156"/>
                    <a:pt x="4268" y="4196"/>
                  </a:cubicBezTo>
                  <a:cubicBezTo>
                    <a:pt x="4171" y="4076"/>
                    <a:pt x="4055" y="3903"/>
                    <a:pt x="4100" y="3775"/>
                  </a:cubicBezTo>
                  <a:cubicBezTo>
                    <a:pt x="4138" y="3691"/>
                    <a:pt x="4177" y="3661"/>
                    <a:pt x="4215" y="3661"/>
                  </a:cubicBezTo>
                  <a:cubicBezTo>
                    <a:pt x="4308" y="3661"/>
                    <a:pt x="4400" y="3833"/>
                    <a:pt x="4493" y="3833"/>
                  </a:cubicBezTo>
                  <a:cubicBezTo>
                    <a:pt x="4510" y="3833"/>
                    <a:pt x="4527" y="3827"/>
                    <a:pt x="4545" y="3813"/>
                  </a:cubicBezTo>
                  <a:lnTo>
                    <a:pt x="4280" y="3356"/>
                  </a:lnTo>
                  <a:cubicBezTo>
                    <a:pt x="4590" y="2958"/>
                    <a:pt x="4166" y="2456"/>
                    <a:pt x="4422" y="2101"/>
                  </a:cubicBezTo>
                  <a:cubicBezTo>
                    <a:pt x="3778" y="1655"/>
                    <a:pt x="3472" y="514"/>
                    <a:pt x="2705" y="294"/>
                  </a:cubicBezTo>
                  <a:lnTo>
                    <a:pt x="2705" y="294"/>
                  </a:lnTo>
                  <a:lnTo>
                    <a:pt x="2721" y="348"/>
                  </a:lnTo>
                  <a:cubicBezTo>
                    <a:pt x="2625" y="320"/>
                    <a:pt x="2537" y="312"/>
                    <a:pt x="2454" y="312"/>
                  </a:cubicBezTo>
                  <a:cubicBezTo>
                    <a:pt x="2366" y="312"/>
                    <a:pt x="2283" y="321"/>
                    <a:pt x="2201" y="321"/>
                  </a:cubicBezTo>
                  <a:cubicBezTo>
                    <a:pt x="2017" y="321"/>
                    <a:pt x="1841" y="278"/>
                    <a:pt x="1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3"/>
            <p:cNvSpPr/>
            <p:nvPr/>
          </p:nvSpPr>
          <p:spPr>
            <a:xfrm>
              <a:off x="3280025" y="694150"/>
              <a:ext cx="2675" cy="2450"/>
            </a:xfrm>
            <a:custGeom>
              <a:avLst/>
              <a:gdLst/>
              <a:ahLst/>
              <a:cxnLst/>
              <a:rect l="l" t="t" r="r" b="b"/>
              <a:pathLst>
                <a:path w="107" h="98" extrusionOk="0">
                  <a:moveTo>
                    <a:pt x="0" y="1"/>
                  </a:moveTo>
                  <a:cubicBezTo>
                    <a:pt x="33" y="58"/>
                    <a:pt x="69" y="86"/>
                    <a:pt x="107" y="98"/>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3"/>
            <p:cNvSpPr/>
            <p:nvPr/>
          </p:nvSpPr>
          <p:spPr>
            <a:xfrm>
              <a:off x="3331525" y="801975"/>
              <a:ext cx="2450" cy="3100"/>
            </a:xfrm>
            <a:custGeom>
              <a:avLst/>
              <a:gdLst/>
              <a:ahLst/>
              <a:cxnLst/>
              <a:rect l="l" t="t" r="r" b="b"/>
              <a:pathLst>
                <a:path w="98" h="124" extrusionOk="0">
                  <a:moveTo>
                    <a:pt x="0" y="0"/>
                  </a:moveTo>
                  <a:cubicBezTo>
                    <a:pt x="5" y="88"/>
                    <a:pt x="72" y="102"/>
                    <a:pt x="98" y="123"/>
                  </a:cubicBezTo>
                  <a:cubicBezTo>
                    <a:pt x="74" y="78"/>
                    <a:pt x="50" y="38"/>
                    <a:pt x="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3"/>
            <p:cNvSpPr/>
            <p:nvPr/>
          </p:nvSpPr>
          <p:spPr>
            <a:xfrm>
              <a:off x="3417250" y="350375"/>
              <a:ext cx="5650" cy="5525"/>
            </a:xfrm>
            <a:custGeom>
              <a:avLst/>
              <a:gdLst/>
              <a:ahLst/>
              <a:cxnLst/>
              <a:rect l="l" t="t" r="r" b="b"/>
              <a:pathLst>
                <a:path w="226" h="221" extrusionOk="0">
                  <a:moveTo>
                    <a:pt x="3" y="0"/>
                  </a:moveTo>
                  <a:lnTo>
                    <a:pt x="1" y="31"/>
                  </a:lnTo>
                  <a:lnTo>
                    <a:pt x="221" y="220"/>
                  </a:lnTo>
                  <a:lnTo>
                    <a:pt x="225" y="192"/>
                  </a:lnTo>
                  <a:lnTo>
                    <a:pt x="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3"/>
            <p:cNvSpPr/>
            <p:nvPr/>
          </p:nvSpPr>
          <p:spPr>
            <a:xfrm>
              <a:off x="3410550" y="404650"/>
              <a:ext cx="4250" cy="7475"/>
            </a:xfrm>
            <a:custGeom>
              <a:avLst/>
              <a:gdLst/>
              <a:ahLst/>
              <a:cxnLst/>
              <a:rect l="l" t="t" r="r" b="b"/>
              <a:pathLst>
                <a:path w="170" h="299" extrusionOk="0">
                  <a:moveTo>
                    <a:pt x="39" y="1"/>
                  </a:moveTo>
                  <a:lnTo>
                    <a:pt x="39" y="1"/>
                  </a:lnTo>
                  <a:cubicBezTo>
                    <a:pt x="1" y="74"/>
                    <a:pt x="6" y="223"/>
                    <a:pt x="51" y="299"/>
                  </a:cubicBezTo>
                  <a:cubicBezTo>
                    <a:pt x="110" y="275"/>
                    <a:pt x="169" y="74"/>
                    <a:pt x="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3"/>
            <p:cNvSpPr/>
            <p:nvPr/>
          </p:nvSpPr>
          <p:spPr>
            <a:xfrm>
              <a:off x="3272450" y="785400"/>
              <a:ext cx="3500" cy="1550"/>
            </a:xfrm>
            <a:custGeom>
              <a:avLst/>
              <a:gdLst/>
              <a:ahLst/>
              <a:cxnLst/>
              <a:rect l="l" t="t" r="r" b="b"/>
              <a:pathLst>
                <a:path w="140" h="62" extrusionOk="0">
                  <a:moveTo>
                    <a:pt x="140" y="0"/>
                  </a:moveTo>
                  <a:cubicBezTo>
                    <a:pt x="88" y="2"/>
                    <a:pt x="43" y="31"/>
                    <a:pt x="0" y="62"/>
                  </a:cubicBezTo>
                  <a:cubicBezTo>
                    <a:pt x="57" y="62"/>
                    <a:pt x="109" y="50"/>
                    <a:pt x="1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3"/>
            <p:cNvSpPr/>
            <p:nvPr/>
          </p:nvSpPr>
          <p:spPr>
            <a:xfrm>
              <a:off x="3263800" y="786475"/>
              <a:ext cx="8675" cy="3500"/>
            </a:xfrm>
            <a:custGeom>
              <a:avLst/>
              <a:gdLst/>
              <a:ahLst/>
              <a:cxnLst/>
              <a:rect l="l" t="t" r="r" b="b"/>
              <a:pathLst>
                <a:path w="347" h="140" extrusionOk="0">
                  <a:moveTo>
                    <a:pt x="140" y="0"/>
                  </a:moveTo>
                  <a:cubicBezTo>
                    <a:pt x="79" y="0"/>
                    <a:pt x="28" y="16"/>
                    <a:pt x="0" y="78"/>
                  </a:cubicBezTo>
                  <a:cubicBezTo>
                    <a:pt x="50" y="122"/>
                    <a:pt x="94" y="139"/>
                    <a:pt x="133" y="139"/>
                  </a:cubicBezTo>
                  <a:cubicBezTo>
                    <a:pt x="212" y="139"/>
                    <a:pt x="275" y="72"/>
                    <a:pt x="346" y="19"/>
                  </a:cubicBezTo>
                  <a:cubicBezTo>
                    <a:pt x="280" y="19"/>
                    <a:pt x="205" y="0"/>
                    <a:pt x="1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3"/>
            <p:cNvSpPr/>
            <p:nvPr/>
          </p:nvSpPr>
          <p:spPr>
            <a:xfrm>
              <a:off x="3272325" y="765675"/>
              <a:ext cx="2975" cy="2325"/>
            </a:xfrm>
            <a:custGeom>
              <a:avLst/>
              <a:gdLst/>
              <a:ahLst/>
              <a:cxnLst/>
              <a:rect l="l" t="t" r="r" b="b"/>
              <a:pathLst>
                <a:path w="119" h="93" extrusionOk="0">
                  <a:moveTo>
                    <a:pt x="119" y="1"/>
                  </a:moveTo>
                  <a:lnTo>
                    <a:pt x="0" y="22"/>
                  </a:lnTo>
                  <a:lnTo>
                    <a:pt x="78" y="93"/>
                  </a:lnTo>
                  <a:lnTo>
                    <a:pt x="1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3"/>
            <p:cNvSpPr/>
            <p:nvPr/>
          </p:nvSpPr>
          <p:spPr>
            <a:xfrm>
              <a:off x="3228775" y="832000"/>
              <a:ext cx="7675" cy="6900"/>
            </a:xfrm>
            <a:custGeom>
              <a:avLst/>
              <a:gdLst/>
              <a:ahLst/>
              <a:cxnLst/>
              <a:rect l="l" t="t" r="r" b="b"/>
              <a:pathLst>
                <a:path w="307" h="276" extrusionOk="0">
                  <a:moveTo>
                    <a:pt x="207" y="0"/>
                  </a:moveTo>
                  <a:cubicBezTo>
                    <a:pt x="95" y="0"/>
                    <a:pt x="1" y="70"/>
                    <a:pt x="163" y="256"/>
                  </a:cubicBezTo>
                  <a:cubicBezTo>
                    <a:pt x="186" y="269"/>
                    <a:pt x="205" y="275"/>
                    <a:pt x="221" y="275"/>
                  </a:cubicBezTo>
                  <a:cubicBezTo>
                    <a:pt x="307" y="275"/>
                    <a:pt x="299" y="101"/>
                    <a:pt x="279" y="9"/>
                  </a:cubicBezTo>
                  <a:cubicBezTo>
                    <a:pt x="256" y="4"/>
                    <a:pt x="231" y="0"/>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3"/>
            <p:cNvSpPr/>
            <p:nvPr/>
          </p:nvSpPr>
          <p:spPr>
            <a:xfrm>
              <a:off x="3245975" y="793500"/>
              <a:ext cx="5650" cy="2400"/>
            </a:xfrm>
            <a:custGeom>
              <a:avLst/>
              <a:gdLst/>
              <a:ahLst/>
              <a:cxnLst/>
              <a:rect l="l" t="t" r="r" b="b"/>
              <a:pathLst>
                <a:path w="226" h="96" extrusionOk="0">
                  <a:moveTo>
                    <a:pt x="225" y="1"/>
                  </a:moveTo>
                  <a:lnTo>
                    <a:pt x="1" y="95"/>
                  </a:lnTo>
                  <a:lnTo>
                    <a:pt x="159" y="69"/>
                  </a:lnTo>
                  <a:lnTo>
                    <a:pt x="2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3"/>
            <p:cNvSpPr/>
            <p:nvPr/>
          </p:nvSpPr>
          <p:spPr>
            <a:xfrm>
              <a:off x="3173100" y="632400"/>
              <a:ext cx="28175" cy="30500"/>
            </a:xfrm>
            <a:custGeom>
              <a:avLst/>
              <a:gdLst/>
              <a:ahLst/>
              <a:cxnLst/>
              <a:rect l="l" t="t" r="r" b="b"/>
              <a:pathLst>
                <a:path w="1127" h="1220" extrusionOk="0">
                  <a:moveTo>
                    <a:pt x="412" y="1"/>
                  </a:moveTo>
                  <a:cubicBezTo>
                    <a:pt x="259" y="1"/>
                    <a:pt x="118" y="57"/>
                    <a:pt x="38" y="58"/>
                  </a:cubicBezTo>
                  <a:cubicBezTo>
                    <a:pt x="258" y="245"/>
                    <a:pt x="0" y="458"/>
                    <a:pt x="64" y="699"/>
                  </a:cubicBezTo>
                  <a:cubicBezTo>
                    <a:pt x="176" y="938"/>
                    <a:pt x="298" y="1220"/>
                    <a:pt x="495" y="1220"/>
                  </a:cubicBezTo>
                  <a:cubicBezTo>
                    <a:pt x="515" y="1220"/>
                    <a:pt x="535" y="1217"/>
                    <a:pt x="557" y="1211"/>
                  </a:cubicBezTo>
                  <a:cubicBezTo>
                    <a:pt x="568" y="1212"/>
                    <a:pt x="580" y="1213"/>
                    <a:pt x="591" y="1213"/>
                  </a:cubicBezTo>
                  <a:cubicBezTo>
                    <a:pt x="901" y="1213"/>
                    <a:pt x="1126" y="785"/>
                    <a:pt x="891" y="337"/>
                  </a:cubicBezTo>
                  <a:cubicBezTo>
                    <a:pt x="759" y="66"/>
                    <a:pt x="579" y="1"/>
                    <a:pt x="4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3"/>
            <p:cNvSpPr/>
            <p:nvPr/>
          </p:nvSpPr>
          <p:spPr>
            <a:xfrm>
              <a:off x="3103775" y="654025"/>
              <a:ext cx="55025" cy="71775"/>
            </a:xfrm>
            <a:custGeom>
              <a:avLst/>
              <a:gdLst/>
              <a:ahLst/>
              <a:cxnLst/>
              <a:rect l="l" t="t" r="r" b="b"/>
              <a:pathLst>
                <a:path w="2201" h="2871" extrusionOk="0">
                  <a:moveTo>
                    <a:pt x="786" y="0"/>
                  </a:moveTo>
                  <a:lnTo>
                    <a:pt x="786" y="0"/>
                  </a:lnTo>
                  <a:cubicBezTo>
                    <a:pt x="853" y="311"/>
                    <a:pt x="564" y="410"/>
                    <a:pt x="337" y="410"/>
                  </a:cubicBezTo>
                  <a:cubicBezTo>
                    <a:pt x="306" y="410"/>
                    <a:pt x="276" y="409"/>
                    <a:pt x="249" y="405"/>
                  </a:cubicBezTo>
                  <a:lnTo>
                    <a:pt x="249" y="405"/>
                  </a:lnTo>
                  <a:cubicBezTo>
                    <a:pt x="519" y="846"/>
                    <a:pt x="135" y="1059"/>
                    <a:pt x="0" y="1326"/>
                  </a:cubicBezTo>
                  <a:cubicBezTo>
                    <a:pt x="121" y="1923"/>
                    <a:pt x="400" y="2143"/>
                    <a:pt x="630" y="2754"/>
                  </a:cubicBezTo>
                  <a:cubicBezTo>
                    <a:pt x="619" y="2621"/>
                    <a:pt x="703" y="2556"/>
                    <a:pt x="799" y="2556"/>
                  </a:cubicBezTo>
                  <a:cubicBezTo>
                    <a:pt x="921" y="2556"/>
                    <a:pt x="1060" y="2663"/>
                    <a:pt x="1038" y="2870"/>
                  </a:cubicBezTo>
                  <a:lnTo>
                    <a:pt x="1040" y="2870"/>
                  </a:lnTo>
                  <a:cubicBezTo>
                    <a:pt x="1343" y="2328"/>
                    <a:pt x="1748" y="2664"/>
                    <a:pt x="1975" y="2269"/>
                  </a:cubicBezTo>
                  <a:cubicBezTo>
                    <a:pt x="1705" y="1942"/>
                    <a:pt x="2181" y="2127"/>
                    <a:pt x="2004" y="1760"/>
                  </a:cubicBezTo>
                  <a:cubicBezTo>
                    <a:pt x="2019" y="1744"/>
                    <a:pt x="2035" y="1738"/>
                    <a:pt x="2050" y="1738"/>
                  </a:cubicBezTo>
                  <a:cubicBezTo>
                    <a:pt x="2093" y="1738"/>
                    <a:pt x="2136" y="1787"/>
                    <a:pt x="2188" y="1787"/>
                  </a:cubicBezTo>
                  <a:cubicBezTo>
                    <a:pt x="2192" y="1787"/>
                    <a:pt x="2196" y="1786"/>
                    <a:pt x="2200" y="1786"/>
                  </a:cubicBezTo>
                  <a:cubicBezTo>
                    <a:pt x="1805" y="1731"/>
                    <a:pt x="2018" y="1059"/>
                    <a:pt x="1907" y="848"/>
                  </a:cubicBezTo>
                  <a:cubicBezTo>
                    <a:pt x="1490" y="405"/>
                    <a:pt x="1227" y="303"/>
                    <a:pt x="7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3"/>
            <p:cNvSpPr/>
            <p:nvPr/>
          </p:nvSpPr>
          <p:spPr>
            <a:xfrm>
              <a:off x="3241300" y="238100"/>
              <a:ext cx="23525" cy="36100"/>
            </a:xfrm>
            <a:custGeom>
              <a:avLst/>
              <a:gdLst/>
              <a:ahLst/>
              <a:cxnLst/>
              <a:rect l="l" t="t" r="r" b="b"/>
              <a:pathLst>
                <a:path w="941" h="1444" extrusionOk="0">
                  <a:moveTo>
                    <a:pt x="392" y="0"/>
                  </a:moveTo>
                  <a:cubicBezTo>
                    <a:pt x="318" y="0"/>
                    <a:pt x="238" y="22"/>
                    <a:pt x="140" y="41"/>
                  </a:cubicBezTo>
                  <a:cubicBezTo>
                    <a:pt x="240" y="451"/>
                    <a:pt x="0" y="370"/>
                    <a:pt x="98" y="782"/>
                  </a:cubicBezTo>
                  <a:cubicBezTo>
                    <a:pt x="301" y="1045"/>
                    <a:pt x="353" y="1176"/>
                    <a:pt x="514" y="1391"/>
                  </a:cubicBezTo>
                  <a:cubicBezTo>
                    <a:pt x="626" y="1211"/>
                    <a:pt x="941" y="1443"/>
                    <a:pt x="924" y="977"/>
                  </a:cubicBezTo>
                  <a:cubicBezTo>
                    <a:pt x="884" y="785"/>
                    <a:pt x="917" y="598"/>
                    <a:pt x="827" y="389"/>
                  </a:cubicBezTo>
                  <a:cubicBezTo>
                    <a:pt x="652" y="77"/>
                    <a:pt x="533" y="0"/>
                    <a:pt x="3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3"/>
            <p:cNvSpPr/>
            <p:nvPr/>
          </p:nvSpPr>
          <p:spPr>
            <a:xfrm>
              <a:off x="3104900" y="720750"/>
              <a:ext cx="3100" cy="3800"/>
            </a:xfrm>
            <a:custGeom>
              <a:avLst/>
              <a:gdLst/>
              <a:ahLst/>
              <a:cxnLst/>
              <a:rect l="l" t="t" r="r" b="b"/>
              <a:pathLst>
                <a:path w="124" h="152" extrusionOk="0">
                  <a:moveTo>
                    <a:pt x="123" y="0"/>
                  </a:moveTo>
                  <a:lnTo>
                    <a:pt x="0" y="100"/>
                  </a:lnTo>
                  <a:lnTo>
                    <a:pt x="48" y="152"/>
                  </a:lnTo>
                  <a:lnTo>
                    <a:pt x="1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3"/>
            <p:cNvSpPr/>
            <p:nvPr/>
          </p:nvSpPr>
          <p:spPr>
            <a:xfrm>
              <a:off x="3179025" y="391325"/>
              <a:ext cx="21325" cy="30075"/>
            </a:xfrm>
            <a:custGeom>
              <a:avLst/>
              <a:gdLst/>
              <a:ahLst/>
              <a:cxnLst/>
              <a:rect l="l" t="t" r="r" b="b"/>
              <a:pathLst>
                <a:path w="853" h="1203" extrusionOk="0">
                  <a:moveTo>
                    <a:pt x="322" y="8"/>
                  </a:moveTo>
                  <a:cubicBezTo>
                    <a:pt x="0" y="48"/>
                    <a:pt x="26" y="410"/>
                    <a:pt x="43" y="806"/>
                  </a:cubicBezTo>
                  <a:cubicBezTo>
                    <a:pt x="128" y="901"/>
                    <a:pt x="171" y="1036"/>
                    <a:pt x="275" y="1154"/>
                  </a:cubicBezTo>
                  <a:cubicBezTo>
                    <a:pt x="321" y="1188"/>
                    <a:pt x="364" y="1203"/>
                    <a:pt x="404" y="1203"/>
                  </a:cubicBezTo>
                  <a:cubicBezTo>
                    <a:pt x="548" y="1203"/>
                    <a:pt x="660" y="1020"/>
                    <a:pt x="784" y="903"/>
                  </a:cubicBezTo>
                  <a:cubicBezTo>
                    <a:pt x="853" y="775"/>
                    <a:pt x="741" y="486"/>
                    <a:pt x="715" y="292"/>
                  </a:cubicBezTo>
                  <a:cubicBezTo>
                    <a:pt x="604" y="1"/>
                    <a:pt x="434" y="95"/>
                    <a:pt x="322" y="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3"/>
            <p:cNvSpPr/>
            <p:nvPr/>
          </p:nvSpPr>
          <p:spPr>
            <a:xfrm>
              <a:off x="3117625" y="467175"/>
              <a:ext cx="31700" cy="40525"/>
            </a:xfrm>
            <a:custGeom>
              <a:avLst/>
              <a:gdLst/>
              <a:ahLst/>
              <a:cxnLst/>
              <a:rect l="l" t="t" r="r" b="b"/>
              <a:pathLst>
                <a:path w="1268" h="1621" extrusionOk="0">
                  <a:moveTo>
                    <a:pt x="725" y="0"/>
                  </a:moveTo>
                  <a:cubicBezTo>
                    <a:pt x="680" y="517"/>
                    <a:pt x="0" y="318"/>
                    <a:pt x="275" y="1002"/>
                  </a:cubicBezTo>
                  <a:cubicBezTo>
                    <a:pt x="422" y="1400"/>
                    <a:pt x="552" y="1379"/>
                    <a:pt x="796" y="1620"/>
                  </a:cubicBezTo>
                  <a:cubicBezTo>
                    <a:pt x="933" y="1428"/>
                    <a:pt x="1184" y="1414"/>
                    <a:pt x="1225" y="1068"/>
                  </a:cubicBezTo>
                  <a:lnTo>
                    <a:pt x="1267" y="1118"/>
                  </a:lnTo>
                  <a:cubicBezTo>
                    <a:pt x="1156" y="772"/>
                    <a:pt x="929" y="334"/>
                    <a:pt x="7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3"/>
            <p:cNvSpPr/>
            <p:nvPr/>
          </p:nvSpPr>
          <p:spPr>
            <a:xfrm>
              <a:off x="2944050" y="864250"/>
              <a:ext cx="2850" cy="4350"/>
            </a:xfrm>
            <a:custGeom>
              <a:avLst/>
              <a:gdLst/>
              <a:ahLst/>
              <a:cxnLst/>
              <a:rect l="l" t="t" r="r" b="b"/>
              <a:pathLst>
                <a:path w="114" h="174" extrusionOk="0">
                  <a:moveTo>
                    <a:pt x="21" y="0"/>
                  </a:moveTo>
                  <a:cubicBezTo>
                    <a:pt x="0" y="29"/>
                    <a:pt x="2" y="81"/>
                    <a:pt x="5" y="138"/>
                  </a:cubicBezTo>
                  <a:cubicBezTo>
                    <a:pt x="21" y="156"/>
                    <a:pt x="38" y="174"/>
                    <a:pt x="66" y="174"/>
                  </a:cubicBezTo>
                  <a:cubicBezTo>
                    <a:pt x="79" y="174"/>
                    <a:pt x="95" y="170"/>
                    <a:pt x="114" y="162"/>
                  </a:cubicBezTo>
                  <a:lnTo>
                    <a:pt x="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3"/>
            <p:cNvSpPr/>
            <p:nvPr/>
          </p:nvSpPr>
          <p:spPr>
            <a:xfrm>
              <a:off x="3177725" y="249000"/>
              <a:ext cx="17725" cy="27825"/>
            </a:xfrm>
            <a:custGeom>
              <a:avLst/>
              <a:gdLst/>
              <a:ahLst/>
              <a:cxnLst/>
              <a:rect l="l" t="t" r="r" b="b"/>
              <a:pathLst>
                <a:path w="709" h="1113" extrusionOk="0">
                  <a:moveTo>
                    <a:pt x="396" y="1"/>
                  </a:moveTo>
                  <a:cubicBezTo>
                    <a:pt x="282" y="58"/>
                    <a:pt x="116" y="10"/>
                    <a:pt x="95" y="304"/>
                  </a:cubicBezTo>
                  <a:cubicBezTo>
                    <a:pt x="0" y="586"/>
                    <a:pt x="211" y="965"/>
                    <a:pt x="391" y="1064"/>
                  </a:cubicBezTo>
                  <a:cubicBezTo>
                    <a:pt x="427" y="1098"/>
                    <a:pt x="458" y="1113"/>
                    <a:pt x="486" y="1113"/>
                  </a:cubicBezTo>
                  <a:cubicBezTo>
                    <a:pt x="588" y="1113"/>
                    <a:pt x="643" y="919"/>
                    <a:pt x="708" y="811"/>
                  </a:cubicBezTo>
                  <a:cubicBezTo>
                    <a:pt x="701" y="526"/>
                    <a:pt x="592" y="122"/>
                    <a:pt x="3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3"/>
            <p:cNvSpPr/>
            <p:nvPr/>
          </p:nvSpPr>
          <p:spPr>
            <a:xfrm>
              <a:off x="3008225" y="633075"/>
              <a:ext cx="15575" cy="19075"/>
            </a:xfrm>
            <a:custGeom>
              <a:avLst/>
              <a:gdLst/>
              <a:ahLst/>
              <a:cxnLst/>
              <a:rect l="l" t="t" r="r" b="b"/>
              <a:pathLst>
                <a:path w="623" h="763" extrusionOk="0">
                  <a:moveTo>
                    <a:pt x="286" y="0"/>
                  </a:moveTo>
                  <a:cubicBezTo>
                    <a:pt x="143" y="0"/>
                    <a:pt x="66" y="262"/>
                    <a:pt x="0" y="381"/>
                  </a:cubicBezTo>
                  <a:cubicBezTo>
                    <a:pt x="64" y="762"/>
                    <a:pt x="346" y="575"/>
                    <a:pt x="521" y="698"/>
                  </a:cubicBezTo>
                  <a:cubicBezTo>
                    <a:pt x="488" y="507"/>
                    <a:pt x="623" y="137"/>
                    <a:pt x="396" y="47"/>
                  </a:cubicBezTo>
                  <a:cubicBezTo>
                    <a:pt x="355" y="14"/>
                    <a:pt x="319" y="0"/>
                    <a:pt x="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3"/>
            <p:cNvSpPr/>
            <p:nvPr/>
          </p:nvSpPr>
          <p:spPr>
            <a:xfrm>
              <a:off x="3810125" y="529400"/>
              <a:ext cx="133775" cy="156075"/>
            </a:xfrm>
            <a:custGeom>
              <a:avLst/>
              <a:gdLst/>
              <a:ahLst/>
              <a:cxnLst/>
              <a:rect l="l" t="t" r="r" b="b"/>
              <a:pathLst>
                <a:path w="5351" h="6243" extrusionOk="0">
                  <a:moveTo>
                    <a:pt x="1675" y="0"/>
                  </a:moveTo>
                  <a:lnTo>
                    <a:pt x="1675" y="0"/>
                  </a:lnTo>
                  <a:cubicBezTo>
                    <a:pt x="1741" y="97"/>
                    <a:pt x="1777" y="213"/>
                    <a:pt x="1812" y="294"/>
                  </a:cubicBezTo>
                  <a:cubicBezTo>
                    <a:pt x="1350" y="396"/>
                    <a:pt x="827" y="393"/>
                    <a:pt x="398" y="533"/>
                  </a:cubicBezTo>
                  <a:cubicBezTo>
                    <a:pt x="296" y="1364"/>
                    <a:pt x="0" y="2449"/>
                    <a:pt x="301" y="3247"/>
                  </a:cubicBezTo>
                  <a:cubicBezTo>
                    <a:pt x="782" y="3259"/>
                    <a:pt x="865" y="3908"/>
                    <a:pt x="1144" y="4287"/>
                  </a:cubicBezTo>
                  <a:cubicBezTo>
                    <a:pt x="1080" y="4325"/>
                    <a:pt x="886" y="4294"/>
                    <a:pt x="917" y="4341"/>
                  </a:cubicBezTo>
                  <a:cubicBezTo>
                    <a:pt x="1203" y="4521"/>
                    <a:pt x="1665" y="4412"/>
                    <a:pt x="2011" y="4888"/>
                  </a:cubicBezTo>
                  <a:cubicBezTo>
                    <a:pt x="2196" y="5421"/>
                    <a:pt x="1563" y="5487"/>
                    <a:pt x="1388" y="5743"/>
                  </a:cubicBezTo>
                  <a:cubicBezTo>
                    <a:pt x="1405" y="5745"/>
                    <a:pt x="1421" y="5746"/>
                    <a:pt x="1437" y="5746"/>
                  </a:cubicBezTo>
                  <a:cubicBezTo>
                    <a:pt x="1827" y="5746"/>
                    <a:pt x="2025" y="5168"/>
                    <a:pt x="2484" y="5168"/>
                  </a:cubicBezTo>
                  <a:cubicBezTo>
                    <a:pt x="2530" y="5168"/>
                    <a:pt x="2579" y="5174"/>
                    <a:pt x="2631" y="5187"/>
                  </a:cubicBezTo>
                  <a:cubicBezTo>
                    <a:pt x="2695" y="5286"/>
                    <a:pt x="3124" y="5355"/>
                    <a:pt x="2987" y="5561"/>
                  </a:cubicBezTo>
                  <a:cubicBezTo>
                    <a:pt x="3129" y="5436"/>
                    <a:pt x="3286" y="5386"/>
                    <a:pt x="3459" y="5386"/>
                  </a:cubicBezTo>
                  <a:cubicBezTo>
                    <a:pt x="3532" y="5386"/>
                    <a:pt x="3608" y="5395"/>
                    <a:pt x="3688" y="5411"/>
                  </a:cubicBezTo>
                  <a:cubicBezTo>
                    <a:pt x="3948" y="5703"/>
                    <a:pt x="3846" y="5996"/>
                    <a:pt x="3939" y="6243"/>
                  </a:cubicBezTo>
                  <a:cubicBezTo>
                    <a:pt x="3756" y="5475"/>
                    <a:pt x="4289" y="5281"/>
                    <a:pt x="4552" y="4893"/>
                  </a:cubicBezTo>
                  <a:cubicBezTo>
                    <a:pt x="4572" y="4860"/>
                    <a:pt x="4594" y="4847"/>
                    <a:pt x="4617" y="4847"/>
                  </a:cubicBezTo>
                  <a:cubicBezTo>
                    <a:pt x="4706" y="4847"/>
                    <a:pt x="4818" y="5045"/>
                    <a:pt x="4950" y="5104"/>
                  </a:cubicBezTo>
                  <a:cubicBezTo>
                    <a:pt x="4782" y="4725"/>
                    <a:pt x="4879" y="4533"/>
                    <a:pt x="4874" y="4263"/>
                  </a:cubicBezTo>
                  <a:lnTo>
                    <a:pt x="4874" y="4263"/>
                  </a:lnTo>
                  <a:cubicBezTo>
                    <a:pt x="4900" y="4274"/>
                    <a:pt x="4922" y="4280"/>
                    <a:pt x="4940" y="4280"/>
                  </a:cubicBezTo>
                  <a:cubicBezTo>
                    <a:pt x="5158" y="4280"/>
                    <a:pt x="4895" y="3551"/>
                    <a:pt x="5119" y="3551"/>
                  </a:cubicBezTo>
                  <a:cubicBezTo>
                    <a:pt x="5169" y="3551"/>
                    <a:pt x="5242" y="3586"/>
                    <a:pt x="5350" y="3673"/>
                  </a:cubicBezTo>
                  <a:cubicBezTo>
                    <a:pt x="4931" y="2925"/>
                    <a:pt x="4720" y="2503"/>
                    <a:pt x="4391" y="1701"/>
                  </a:cubicBezTo>
                  <a:cubicBezTo>
                    <a:pt x="4159" y="1532"/>
                    <a:pt x="3872" y="1497"/>
                    <a:pt x="3697" y="1191"/>
                  </a:cubicBezTo>
                  <a:cubicBezTo>
                    <a:pt x="3335" y="893"/>
                    <a:pt x="3804" y="850"/>
                    <a:pt x="3444" y="618"/>
                  </a:cubicBezTo>
                  <a:lnTo>
                    <a:pt x="3444" y="618"/>
                  </a:lnTo>
                  <a:cubicBezTo>
                    <a:pt x="3381" y="645"/>
                    <a:pt x="3300" y="657"/>
                    <a:pt x="3206" y="657"/>
                  </a:cubicBezTo>
                  <a:cubicBezTo>
                    <a:pt x="2798" y="657"/>
                    <a:pt x="2144" y="418"/>
                    <a:pt x="16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3"/>
            <p:cNvSpPr/>
            <p:nvPr/>
          </p:nvSpPr>
          <p:spPr>
            <a:xfrm>
              <a:off x="2777475" y="757025"/>
              <a:ext cx="112275" cy="114225"/>
            </a:xfrm>
            <a:custGeom>
              <a:avLst/>
              <a:gdLst/>
              <a:ahLst/>
              <a:cxnLst/>
              <a:rect l="l" t="t" r="r" b="b"/>
              <a:pathLst>
                <a:path w="4491" h="4569" extrusionOk="0">
                  <a:moveTo>
                    <a:pt x="3884" y="3574"/>
                  </a:moveTo>
                  <a:cubicBezTo>
                    <a:pt x="3884" y="3576"/>
                    <a:pt x="3883" y="3577"/>
                    <a:pt x="3883" y="3579"/>
                  </a:cubicBezTo>
                  <a:cubicBezTo>
                    <a:pt x="3883" y="3577"/>
                    <a:pt x="3884" y="3576"/>
                    <a:pt x="3884" y="3574"/>
                  </a:cubicBezTo>
                  <a:close/>
                  <a:moveTo>
                    <a:pt x="2230" y="1"/>
                  </a:moveTo>
                  <a:lnTo>
                    <a:pt x="2275" y="356"/>
                  </a:lnTo>
                  <a:cubicBezTo>
                    <a:pt x="2172" y="299"/>
                    <a:pt x="2072" y="278"/>
                    <a:pt x="1973" y="278"/>
                  </a:cubicBezTo>
                  <a:cubicBezTo>
                    <a:pt x="1703" y="278"/>
                    <a:pt x="1446" y="434"/>
                    <a:pt x="1191" y="444"/>
                  </a:cubicBezTo>
                  <a:lnTo>
                    <a:pt x="1191" y="444"/>
                  </a:lnTo>
                  <a:cubicBezTo>
                    <a:pt x="1182" y="443"/>
                    <a:pt x="1174" y="442"/>
                    <a:pt x="1165" y="442"/>
                  </a:cubicBezTo>
                  <a:cubicBezTo>
                    <a:pt x="1156" y="442"/>
                    <a:pt x="1147" y="443"/>
                    <a:pt x="1138" y="444"/>
                  </a:cubicBezTo>
                  <a:lnTo>
                    <a:pt x="1138" y="444"/>
                  </a:lnTo>
                  <a:cubicBezTo>
                    <a:pt x="1038" y="439"/>
                    <a:pt x="938" y="409"/>
                    <a:pt x="837" y="335"/>
                  </a:cubicBezTo>
                  <a:lnTo>
                    <a:pt x="837" y="335"/>
                  </a:lnTo>
                  <a:cubicBezTo>
                    <a:pt x="892" y="437"/>
                    <a:pt x="948" y="462"/>
                    <a:pt x="1006" y="462"/>
                  </a:cubicBezTo>
                  <a:cubicBezTo>
                    <a:pt x="1049" y="462"/>
                    <a:pt x="1093" y="448"/>
                    <a:pt x="1138" y="444"/>
                  </a:cubicBezTo>
                  <a:lnTo>
                    <a:pt x="1138" y="444"/>
                  </a:lnTo>
                  <a:cubicBezTo>
                    <a:pt x="1148" y="444"/>
                    <a:pt x="1157" y="444"/>
                    <a:pt x="1166" y="444"/>
                  </a:cubicBezTo>
                  <a:cubicBezTo>
                    <a:pt x="1174" y="444"/>
                    <a:pt x="1182" y="444"/>
                    <a:pt x="1191" y="444"/>
                  </a:cubicBezTo>
                  <a:lnTo>
                    <a:pt x="1191" y="444"/>
                  </a:lnTo>
                  <a:cubicBezTo>
                    <a:pt x="1232" y="449"/>
                    <a:pt x="1273" y="468"/>
                    <a:pt x="1316" y="517"/>
                  </a:cubicBezTo>
                  <a:cubicBezTo>
                    <a:pt x="1167" y="1000"/>
                    <a:pt x="942" y="965"/>
                    <a:pt x="641" y="1171"/>
                  </a:cubicBezTo>
                  <a:lnTo>
                    <a:pt x="833" y="1396"/>
                  </a:lnTo>
                  <a:cubicBezTo>
                    <a:pt x="631" y="1632"/>
                    <a:pt x="591" y="1931"/>
                    <a:pt x="347" y="2163"/>
                  </a:cubicBezTo>
                  <a:cubicBezTo>
                    <a:pt x="394" y="2140"/>
                    <a:pt x="428" y="2130"/>
                    <a:pt x="453" y="2130"/>
                  </a:cubicBezTo>
                  <a:cubicBezTo>
                    <a:pt x="590" y="2130"/>
                    <a:pt x="440" y="2437"/>
                    <a:pt x="466" y="2577"/>
                  </a:cubicBezTo>
                  <a:cubicBezTo>
                    <a:pt x="420" y="2630"/>
                    <a:pt x="368" y="2647"/>
                    <a:pt x="316" y="2647"/>
                  </a:cubicBezTo>
                  <a:cubicBezTo>
                    <a:pt x="227" y="2647"/>
                    <a:pt x="139" y="2598"/>
                    <a:pt x="82" y="2598"/>
                  </a:cubicBezTo>
                  <a:cubicBezTo>
                    <a:pt x="25" y="2598"/>
                    <a:pt x="0" y="2649"/>
                    <a:pt x="44" y="2854"/>
                  </a:cubicBezTo>
                  <a:cubicBezTo>
                    <a:pt x="698" y="3219"/>
                    <a:pt x="1008" y="4297"/>
                    <a:pt x="1804" y="4569"/>
                  </a:cubicBezTo>
                  <a:cubicBezTo>
                    <a:pt x="2372" y="4427"/>
                    <a:pt x="2699" y="4351"/>
                    <a:pt x="3196" y="4169"/>
                  </a:cubicBezTo>
                  <a:lnTo>
                    <a:pt x="3196" y="4169"/>
                  </a:lnTo>
                  <a:lnTo>
                    <a:pt x="3194" y="4387"/>
                  </a:lnTo>
                  <a:lnTo>
                    <a:pt x="3194" y="4389"/>
                  </a:lnTo>
                  <a:lnTo>
                    <a:pt x="3843" y="3468"/>
                  </a:lnTo>
                  <a:cubicBezTo>
                    <a:pt x="3864" y="3496"/>
                    <a:pt x="3903" y="3496"/>
                    <a:pt x="3884" y="3574"/>
                  </a:cubicBezTo>
                  <a:lnTo>
                    <a:pt x="3884" y="3574"/>
                  </a:lnTo>
                  <a:cubicBezTo>
                    <a:pt x="4060" y="2866"/>
                    <a:pt x="4490" y="2237"/>
                    <a:pt x="4020" y="1500"/>
                  </a:cubicBezTo>
                  <a:cubicBezTo>
                    <a:pt x="3592" y="1088"/>
                    <a:pt x="3338" y="512"/>
                    <a:pt x="2905" y="178"/>
                  </a:cubicBezTo>
                  <a:lnTo>
                    <a:pt x="2905" y="178"/>
                  </a:lnTo>
                  <a:lnTo>
                    <a:pt x="2919" y="370"/>
                  </a:lnTo>
                  <a:cubicBezTo>
                    <a:pt x="2855" y="422"/>
                    <a:pt x="2799" y="444"/>
                    <a:pt x="2750" y="444"/>
                  </a:cubicBezTo>
                  <a:cubicBezTo>
                    <a:pt x="2542" y="444"/>
                    <a:pt x="2436" y="71"/>
                    <a:pt x="22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3"/>
            <p:cNvSpPr/>
            <p:nvPr/>
          </p:nvSpPr>
          <p:spPr>
            <a:xfrm>
              <a:off x="3025625" y="563075"/>
              <a:ext cx="10800" cy="12975"/>
            </a:xfrm>
            <a:custGeom>
              <a:avLst/>
              <a:gdLst/>
              <a:ahLst/>
              <a:cxnLst/>
              <a:rect l="l" t="t" r="r" b="b"/>
              <a:pathLst>
                <a:path w="432" h="519" extrusionOk="0">
                  <a:moveTo>
                    <a:pt x="169" y="1"/>
                  </a:moveTo>
                  <a:cubicBezTo>
                    <a:pt x="100" y="1"/>
                    <a:pt x="37" y="60"/>
                    <a:pt x="0" y="200"/>
                  </a:cubicBezTo>
                  <a:cubicBezTo>
                    <a:pt x="10" y="306"/>
                    <a:pt x="38" y="446"/>
                    <a:pt x="133" y="517"/>
                  </a:cubicBezTo>
                  <a:cubicBezTo>
                    <a:pt x="139" y="518"/>
                    <a:pt x="145" y="518"/>
                    <a:pt x="151" y="518"/>
                  </a:cubicBezTo>
                  <a:cubicBezTo>
                    <a:pt x="275" y="518"/>
                    <a:pt x="431" y="364"/>
                    <a:pt x="341" y="110"/>
                  </a:cubicBezTo>
                  <a:cubicBezTo>
                    <a:pt x="288" y="41"/>
                    <a:pt x="226" y="1"/>
                    <a:pt x="1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3"/>
            <p:cNvSpPr/>
            <p:nvPr/>
          </p:nvSpPr>
          <p:spPr>
            <a:xfrm>
              <a:off x="3006675" y="604150"/>
              <a:ext cx="6600" cy="7175"/>
            </a:xfrm>
            <a:custGeom>
              <a:avLst/>
              <a:gdLst/>
              <a:ahLst/>
              <a:cxnLst/>
              <a:rect l="l" t="t" r="r" b="b"/>
              <a:pathLst>
                <a:path w="264" h="287" extrusionOk="0">
                  <a:moveTo>
                    <a:pt x="132" y="0"/>
                  </a:moveTo>
                  <a:cubicBezTo>
                    <a:pt x="106" y="0"/>
                    <a:pt x="80" y="15"/>
                    <a:pt x="62" y="49"/>
                  </a:cubicBezTo>
                  <a:cubicBezTo>
                    <a:pt x="64" y="105"/>
                    <a:pt x="1" y="219"/>
                    <a:pt x="93" y="240"/>
                  </a:cubicBezTo>
                  <a:cubicBezTo>
                    <a:pt x="127" y="253"/>
                    <a:pt x="162" y="287"/>
                    <a:pt x="191" y="287"/>
                  </a:cubicBezTo>
                  <a:cubicBezTo>
                    <a:pt x="209" y="287"/>
                    <a:pt x="225" y="273"/>
                    <a:pt x="235" y="229"/>
                  </a:cubicBezTo>
                  <a:cubicBezTo>
                    <a:pt x="263" y="89"/>
                    <a:pt x="196" y="0"/>
                    <a:pt x="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3"/>
            <p:cNvSpPr/>
            <p:nvPr/>
          </p:nvSpPr>
          <p:spPr>
            <a:xfrm>
              <a:off x="2889325" y="711925"/>
              <a:ext cx="7900" cy="5825"/>
            </a:xfrm>
            <a:custGeom>
              <a:avLst/>
              <a:gdLst/>
              <a:ahLst/>
              <a:cxnLst/>
              <a:rect l="l" t="t" r="r" b="b"/>
              <a:pathLst>
                <a:path w="316" h="233" extrusionOk="0">
                  <a:moveTo>
                    <a:pt x="141" y="1"/>
                  </a:moveTo>
                  <a:cubicBezTo>
                    <a:pt x="62" y="1"/>
                    <a:pt x="0" y="59"/>
                    <a:pt x="22" y="216"/>
                  </a:cubicBezTo>
                  <a:cubicBezTo>
                    <a:pt x="47" y="228"/>
                    <a:pt x="72" y="233"/>
                    <a:pt x="96" y="233"/>
                  </a:cubicBezTo>
                  <a:cubicBezTo>
                    <a:pt x="181" y="233"/>
                    <a:pt x="255" y="164"/>
                    <a:pt x="316" y="78"/>
                  </a:cubicBezTo>
                  <a:cubicBezTo>
                    <a:pt x="266" y="32"/>
                    <a:pt x="199" y="1"/>
                    <a:pt x="1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3"/>
            <p:cNvSpPr/>
            <p:nvPr/>
          </p:nvSpPr>
          <p:spPr>
            <a:xfrm>
              <a:off x="2842100" y="745675"/>
              <a:ext cx="5650" cy="12400"/>
            </a:xfrm>
            <a:custGeom>
              <a:avLst/>
              <a:gdLst/>
              <a:ahLst/>
              <a:cxnLst/>
              <a:rect l="l" t="t" r="r" b="b"/>
              <a:pathLst>
                <a:path w="226" h="496" extrusionOk="0">
                  <a:moveTo>
                    <a:pt x="0" y="0"/>
                  </a:moveTo>
                  <a:lnTo>
                    <a:pt x="14" y="192"/>
                  </a:lnTo>
                  <a:lnTo>
                    <a:pt x="225" y="49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3"/>
            <p:cNvSpPr/>
            <p:nvPr/>
          </p:nvSpPr>
          <p:spPr>
            <a:xfrm>
              <a:off x="2765125" y="832575"/>
              <a:ext cx="4450" cy="6000"/>
            </a:xfrm>
            <a:custGeom>
              <a:avLst/>
              <a:gdLst/>
              <a:ahLst/>
              <a:cxnLst/>
              <a:rect l="l" t="t" r="r" b="b"/>
              <a:pathLst>
                <a:path w="178" h="240" extrusionOk="0">
                  <a:moveTo>
                    <a:pt x="121" y="1"/>
                  </a:moveTo>
                  <a:lnTo>
                    <a:pt x="121" y="1"/>
                  </a:lnTo>
                  <a:cubicBezTo>
                    <a:pt x="31" y="48"/>
                    <a:pt x="1" y="183"/>
                    <a:pt x="38" y="240"/>
                  </a:cubicBezTo>
                  <a:cubicBezTo>
                    <a:pt x="40" y="240"/>
                    <a:pt x="41" y="240"/>
                    <a:pt x="42" y="240"/>
                  </a:cubicBezTo>
                  <a:cubicBezTo>
                    <a:pt x="125" y="240"/>
                    <a:pt x="177" y="85"/>
                    <a:pt x="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3"/>
            <p:cNvSpPr/>
            <p:nvPr/>
          </p:nvSpPr>
          <p:spPr>
            <a:xfrm>
              <a:off x="2768925" y="780150"/>
              <a:ext cx="16525" cy="7275"/>
            </a:xfrm>
            <a:custGeom>
              <a:avLst/>
              <a:gdLst/>
              <a:ahLst/>
              <a:cxnLst/>
              <a:rect l="l" t="t" r="r" b="b"/>
              <a:pathLst>
                <a:path w="661" h="291" extrusionOk="0">
                  <a:moveTo>
                    <a:pt x="171" y="0"/>
                  </a:moveTo>
                  <a:cubicBezTo>
                    <a:pt x="121" y="0"/>
                    <a:pt x="67" y="35"/>
                    <a:pt x="0" y="137"/>
                  </a:cubicBezTo>
                  <a:cubicBezTo>
                    <a:pt x="5" y="139"/>
                    <a:pt x="11" y="140"/>
                    <a:pt x="19" y="140"/>
                  </a:cubicBezTo>
                  <a:cubicBezTo>
                    <a:pt x="62" y="140"/>
                    <a:pt x="138" y="102"/>
                    <a:pt x="188" y="102"/>
                  </a:cubicBezTo>
                  <a:cubicBezTo>
                    <a:pt x="230" y="102"/>
                    <a:pt x="253" y="130"/>
                    <a:pt x="218" y="231"/>
                  </a:cubicBezTo>
                  <a:cubicBezTo>
                    <a:pt x="257" y="274"/>
                    <a:pt x="300" y="290"/>
                    <a:pt x="345" y="290"/>
                  </a:cubicBezTo>
                  <a:cubicBezTo>
                    <a:pt x="453" y="290"/>
                    <a:pt x="569" y="192"/>
                    <a:pt x="661" y="118"/>
                  </a:cubicBezTo>
                  <a:lnTo>
                    <a:pt x="661" y="118"/>
                  </a:lnTo>
                  <a:cubicBezTo>
                    <a:pt x="606" y="157"/>
                    <a:pt x="557" y="172"/>
                    <a:pt x="514" y="172"/>
                  </a:cubicBezTo>
                  <a:cubicBezTo>
                    <a:pt x="369" y="172"/>
                    <a:pt x="282" y="0"/>
                    <a:pt x="1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3"/>
            <p:cNvSpPr/>
            <p:nvPr/>
          </p:nvSpPr>
          <p:spPr>
            <a:xfrm>
              <a:off x="2379650" y="781900"/>
              <a:ext cx="98850" cy="88825"/>
            </a:xfrm>
            <a:custGeom>
              <a:avLst/>
              <a:gdLst/>
              <a:ahLst/>
              <a:cxnLst/>
              <a:rect l="l" t="t" r="r" b="b"/>
              <a:pathLst>
                <a:path w="3954" h="3553" extrusionOk="0">
                  <a:moveTo>
                    <a:pt x="1978" y="0"/>
                  </a:moveTo>
                  <a:cubicBezTo>
                    <a:pt x="1976" y="19"/>
                    <a:pt x="1976" y="38"/>
                    <a:pt x="1964" y="62"/>
                  </a:cubicBezTo>
                  <a:cubicBezTo>
                    <a:pt x="1545" y="83"/>
                    <a:pt x="1410" y="204"/>
                    <a:pt x="1083" y="474"/>
                  </a:cubicBezTo>
                  <a:cubicBezTo>
                    <a:pt x="1064" y="424"/>
                    <a:pt x="1052" y="401"/>
                    <a:pt x="1066" y="358"/>
                  </a:cubicBezTo>
                  <a:lnTo>
                    <a:pt x="1066" y="358"/>
                  </a:lnTo>
                  <a:cubicBezTo>
                    <a:pt x="851" y="590"/>
                    <a:pt x="567" y="893"/>
                    <a:pt x="503" y="1279"/>
                  </a:cubicBezTo>
                  <a:cubicBezTo>
                    <a:pt x="483" y="1287"/>
                    <a:pt x="465" y="1290"/>
                    <a:pt x="448" y="1290"/>
                  </a:cubicBezTo>
                  <a:cubicBezTo>
                    <a:pt x="349" y="1290"/>
                    <a:pt x="292" y="1179"/>
                    <a:pt x="211" y="1175"/>
                  </a:cubicBezTo>
                  <a:lnTo>
                    <a:pt x="211" y="1175"/>
                  </a:lnTo>
                  <a:cubicBezTo>
                    <a:pt x="332" y="1322"/>
                    <a:pt x="493" y="1412"/>
                    <a:pt x="415" y="1682"/>
                  </a:cubicBezTo>
                  <a:lnTo>
                    <a:pt x="72" y="1767"/>
                  </a:lnTo>
                  <a:cubicBezTo>
                    <a:pt x="815" y="1819"/>
                    <a:pt x="1" y="2669"/>
                    <a:pt x="744" y="2759"/>
                  </a:cubicBezTo>
                  <a:cubicBezTo>
                    <a:pt x="737" y="2894"/>
                    <a:pt x="619" y="2837"/>
                    <a:pt x="567" y="2868"/>
                  </a:cubicBezTo>
                  <a:cubicBezTo>
                    <a:pt x="806" y="3339"/>
                    <a:pt x="1661" y="3022"/>
                    <a:pt x="2004" y="3553"/>
                  </a:cubicBezTo>
                  <a:cubicBezTo>
                    <a:pt x="2726" y="3508"/>
                    <a:pt x="3273" y="2965"/>
                    <a:pt x="3728" y="2378"/>
                  </a:cubicBezTo>
                  <a:cubicBezTo>
                    <a:pt x="3870" y="2077"/>
                    <a:pt x="3953" y="1855"/>
                    <a:pt x="3771" y="1589"/>
                  </a:cubicBezTo>
                  <a:cubicBezTo>
                    <a:pt x="3645" y="1383"/>
                    <a:pt x="3757" y="903"/>
                    <a:pt x="3482" y="903"/>
                  </a:cubicBezTo>
                  <a:cubicBezTo>
                    <a:pt x="3451" y="903"/>
                    <a:pt x="3416" y="909"/>
                    <a:pt x="3375" y="922"/>
                  </a:cubicBezTo>
                  <a:cubicBezTo>
                    <a:pt x="3254" y="88"/>
                    <a:pt x="2338" y="353"/>
                    <a:pt x="19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3"/>
            <p:cNvSpPr/>
            <p:nvPr/>
          </p:nvSpPr>
          <p:spPr>
            <a:xfrm>
              <a:off x="2426075" y="776500"/>
              <a:ext cx="3450" cy="5375"/>
            </a:xfrm>
            <a:custGeom>
              <a:avLst/>
              <a:gdLst/>
              <a:ahLst/>
              <a:cxnLst/>
              <a:rect l="l" t="t" r="r" b="b"/>
              <a:pathLst>
                <a:path w="138" h="215" extrusionOk="0">
                  <a:moveTo>
                    <a:pt x="0" y="1"/>
                  </a:moveTo>
                  <a:lnTo>
                    <a:pt x="0" y="1"/>
                  </a:lnTo>
                  <a:cubicBezTo>
                    <a:pt x="24" y="91"/>
                    <a:pt x="67" y="162"/>
                    <a:pt x="121" y="214"/>
                  </a:cubicBezTo>
                  <a:cubicBezTo>
                    <a:pt x="138" y="110"/>
                    <a:pt x="64" y="36"/>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3"/>
            <p:cNvSpPr/>
            <p:nvPr/>
          </p:nvSpPr>
          <p:spPr>
            <a:xfrm>
              <a:off x="2955350" y="494325"/>
              <a:ext cx="9425" cy="13600"/>
            </a:xfrm>
            <a:custGeom>
              <a:avLst/>
              <a:gdLst/>
              <a:ahLst/>
              <a:cxnLst/>
              <a:rect l="l" t="t" r="r" b="b"/>
              <a:pathLst>
                <a:path w="377" h="544" extrusionOk="0">
                  <a:moveTo>
                    <a:pt x="160" y="0"/>
                  </a:moveTo>
                  <a:cubicBezTo>
                    <a:pt x="128" y="0"/>
                    <a:pt x="93" y="16"/>
                    <a:pt x="57" y="53"/>
                  </a:cubicBezTo>
                  <a:cubicBezTo>
                    <a:pt x="29" y="219"/>
                    <a:pt x="0" y="442"/>
                    <a:pt x="138" y="544"/>
                  </a:cubicBezTo>
                  <a:cubicBezTo>
                    <a:pt x="218" y="510"/>
                    <a:pt x="367" y="473"/>
                    <a:pt x="377" y="281"/>
                  </a:cubicBezTo>
                  <a:cubicBezTo>
                    <a:pt x="334" y="139"/>
                    <a:pt x="256"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3"/>
            <p:cNvSpPr/>
            <p:nvPr/>
          </p:nvSpPr>
          <p:spPr>
            <a:xfrm>
              <a:off x="2861400" y="621150"/>
              <a:ext cx="3150" cy="1900"/>
            </a:xfrm>
            <a:custGeom>
              <a:avLst/>
              <a:gdLst/>
              <a:ahLst/>
              <a:cxnLst/>
              <a:rect l="l" t="t" r="r" b="b"/>
              <a:pathLst>
                <a:path w="126" h="76" extrusionOk="0">
                  <a:moveTo>
                    <a:pt x="0" y="1"/>
                  </a:moveTo>
                  <a:lnTo>
                    <a:pt x="33" y="58"/>
                  </a:lnTo>
                  <a:cubicBezTo>
                    <a:pt x="55" y="58"/>
                    <a:pt x="75" y="75"/>
                    <a:pt x="92" y="75"/>
                  </a:cubicBezTo>
                  <a:cubicBezTo>
                    <a:pt x="105" y="75"/>
                    <a:pt x="116" y="65"/>
                    <a:pt x="126" y="29"/>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3"/>
            <p:cNvSpPr/>
            <p:nvPr/>
          </p:nvSpPr>
          <p:spPr>
            <a:xfrm>
              <a:off x="2851325" y="612225"/>
              <a:ext cx="2575" cy="4275"/>
            </a:xfrm>
            <a:custGeom>
              <a:avLst/>
              <a:gdLst/>
              <a:ahLst/>
              <a:cxnLst/>
              <a:rect l="l" t="t" r="r" b="b"/>
              <a:pathLst>
                <a:path w="103" h="171" extrusionOk="0">
                  <a:moveTo>
                    <a:pt x="1" y="0"/>
                  </a:moveTo>
                  <a:lnTo>
                    <a:pt x="1" y="57"/>
                  </a:lnTo>
                  <a:cubicBezTo>
                    <a:pt x="15" y="80"/>
                    <a:pt x="42" y="170"/>
                    <a:pt x="86" y="170"/>
                  </a:cubicBezTo>
                  <a:cubicBezTo>
                    <a:pt x="91" y="170"/>
                    <a:pt x="97" y="169"/>
                    <a:pt x="102" y="166"/>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3"/>
            <p:cNvSpPr/>
            <p:nvPr/>
          </p:nvSpPr>
          <p:spPr>
            <a:xfrm>
              <a:off x="2850675" y="559175"/>
              <a:ext cx="25725" cy="32075"/>
            </a:xfrm>
            <a:custGeom>
              <a:avLst/>
              <a:gdLst/>
              <a:ahLst/>
              <a:cxnLst/>
              <a:rect l="l" t="t" r="r" b="b"/>
              <a:pathLst>
                <a:path w="1029" h="1283" extrusionOk="0">
                  <a:moveTo>
                    <a:pt x="477" y="3"/>
                  </a:moveTo>
                  <a:cubicBezTo>
                    <a:pt x="216" y="382"/>
                    <a:pt x="313" y="547"/>
                    <a:pt x="1" y="844"/>
                  </a:cubicBezTo>
                  <a:lnTo>
                    <a:pt x="308" y="1009"/>
                  </a:lnTo>
                  <a:cubicBezTo>
                    <a:pt x="272" y="1217"/>
                    <a:pt x="315" y="1282"/>
                    <a:pt x="392" y="1282"/>
                  </a:cubicBezTo>
                  <a:cubicBezTo>
                    <a:pt x="517" y="1282"/>
                    <a:pt x="733" y="1110"/>
                    <a:pt x="853" y="1092"/>
                  </a:cubicBezTo>
                  <a:cubicBezTo>
                    <a:pt x="981" y="955"/>
                    <a:pt x="1028" y="571"/>
                    <a:pt x="979" y="439"/>
                  </a:cubicBezTo>
                  <a:cubicBezTo>
                    <a:pt x="853" y="0"/>
                    <a:pt x="588" y="195"/>
                    <a:pt x="477" y="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3"/>
            <p:cNvSpPr/>
            <p:nvPr/>
          </p:nvSpPr>
          <p:spPr>
            <a:xfrm>
              <a:off x="2369225" y="862775"/>
              <a:ext cx="2875" cy="1150"/>
            </a:xfrm>
            <a:custGeom>
              <a:avLst/>
              <a:gdLst/>
              <a:ahLst/>
              <a:cxnLst/>
              <a:rect l="l" t="t" r="r" b="b"/>
              <a:pathLst>
                <a:path w="115" h="46" extrusionOk="0">
                  <a:moveTo>
                    <a:pt x="115" y="0"/>
                  </a:moveTo>
                  <a:lnTo>
                    <a:pt x="1" y="36"/>
                  </a:lnTo>
                  <a:lnTo>
                    <a:pt x="36" y="45"/>
                  </a:lnTo>
                  <a:lnTo>
                    <a:pt x="1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3"/>
            <p:cNvSpPr/>
            <p:nvPr/>
          </p:nvSpPr>
          <p:spPr>
            <a:xfrm>
              <a:off x="2856300" y="588425"/>
              <a:ext cx="1450" cy="2800"/>
            </a:xfrm>
            <a:custGeom>
              <a:avLst/>
              <a:gdLst/>
              <a:ahLst/>
              <a:cxnLst/>
              <a:rect l="l" t="t" r="r" b="b"/>
              <a:pathLst>
                <a:path w="58" h="112" extrusionOk="0">
                  <a:moveTo>
                    <a:pt x="43" y="0"/>
                  </a:moveTo>
                  <a:lnTo>
                    <a:pt x="0" y="112"/>
                  </a:lnTo>
                  <a:lnTo>
                    <a:pt x="57" y="31"/>
                  </a:lnTo>
                  <a:lnTo>
                    <a:pt x="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3"/>
            <p:cNvSpPr/>
            <p:nvPr/>
          </p:nvSpPr>
          <p:spPr>
            <a:xfrm>
              <a:off x="2026875" y="1178975"/>
              <a:ext cx="7175" cy="675"/>
            </a:xfrm>
            <a:custGeom>
              <a:avLst/>
              <a:gdLst/>
              <a:ahLst/>
              <a:cxnLst/>
              <a:rect l="l" t="t" r="r" b="b"/>
              <a:pathLst>
                <a:path w="287" h="27" extrusionOk="0">
                  <a:moveTo>
                    <a:pt x="287" y="1"/>
                  </a:moveTo>
                  <a:lnTo>
                    <a:pt x="0" y="3"/>
                  </a:lnTo>
                  <a:lnTo>
                    <a:pt x="62" y="27"/>
                  </a:lnTo>
                  <a:lnTo>
                    <a:pt x="2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3"/>
            <p:cNvSpPr/>
            <p:nvPr/>
          </p:nvSpPr>
          <p:spPr>
            <a:xfrm>
              <a:off x="2358050" y="844650"/>
              <a:ext cx="4275" cy="850"/>
            </a:xfrm>
            <a:custGeom>
              <a:avLst/>
              <a:gdLst/>
              <a:ahLst/>
              <a:cxnLst/>
              <a:rect l="l" t="t" r="r" b="b"/>
              <a:pathLst>
                <a:path w="171" h="34" extrusionOk="0">
                  <a:moveTo>
                    <a:pt x="0" y="1"/>
                  </a:moveTo>
                  <a:lnTo>
                    <a:pt x="109" y="34"/>
                  </a:lnTo>
                  <a:lnTo>
                    <a:pt x="171" y="2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3"/>
            <p:cNvSpPr/>
            <p:nvPr/>
          </p:nvSpPr>
          <p:spPr>
            <a:xfrm>
              <a:off x="2341825" y="840875"/>
              <a:ext cx="3875" cy="2825"/>
            </a:xfrm>
            <a:custGeom>
              <a:avLst/>
              <a:gdLst/>
              <a:ahLst/>
              <a:cxnLst/>
              <a:rect l="l" t="t" r="r" b="b"/>
              <a:pathLst>
                <a:path w="155" h="113" extrusionOk="0">
                  <a:moveTo>
                    <a:pt x="143" y="0"/>
                  </a:moveTo>
                  <a:lnTo>
                    <a:pt x="143" y="0"/>
                  </a:lnTo>
                  <a:cubicBezTo>
                    <a:pt x="88" y="31"/>
                    <a:pt x="0" y="50"/>
                    <a:pt x="57" y="111"/>
                  </a:cubicBezTo>
                  <a:cubicBezTo>
                    <a:pt x="63" y="112"/>
                    <a:pt x="69" y="112"/>
                    <a:pt x="74" y="112"/>
                  </a:cubicBezTo>
                  <a:cubicBezTo>
                    <a:pt x="154" y="112"/>
                    <a:pt x="136" y="62"/>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3"/>
            <p:cNvSpPr/>
            <p:nvPr/>
          </p:nvSpPr>
          <p:spPr>
            <a:xfrm>
              <a:off x="2395000" y="796100"/>
              <a:ext cx="2050" cy="3900"/>
            </a:xfrm>
            <a:custGeom>
              <a:avLst/>
              <a:gdLst/>
              <a:ahLst/>
              <a:cxnLst/>
              <a:rect l="l" t="t" r="r" b="b"/>
              <a:pathLst>
                <a:path w="82" h="156" extrusionOk="0">
                  <a:moveTo>
                    <a:pt x="51" y="1"/>
                  </a:moveTo>
                  <a:cubicBezTo>
                    <a:pt x="41" y="1"/>
                    <a:pt x="25" y="13"/>
                    <a:pt x="0" y="43"/>
                  </a:cubicBezTo>
                  <a:cubicBezTo>
                    <a:pt x="41" y="80"/>
                    <a:pt x="16" y="155"/>
                    <a:pt x="66" y="155"/>
                  </a:cubicBezTo>
                  <a:cubicBezTo>
                    <a:pt x="69" y="155"/>
                    <a:pt x="71" y="155"/>
                    <a:pt x="73" y="155"/>
                  </a:cubicBezTo>
                  <a:cubicBezTo>
                    <a:pt x="57" y="117"/>
                    <a:pt x="82" y="1"/>
                    <a:pt x="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3"/>
            <p:cNvSpPr/>
            <p:nvPr/>
          </p:nvSpPr>
          <p:spPr>
            <a:xfrm>
              <a:off x="2409300" y="778000"/>
              <a:ext cx="10450" cy="5175"/>
            </a:xfrm>
            <a:custGeom>
              <a:avLst/>
              <a:gdLst/>
              <a:ahLst/>
              <a:cxnLst/>
              <a:rect l="l" t="t" r="r" b="b"/>
              <a:pathLst>
                <a:path w="418" h="207" extrusionOk="0">
                  <a:moveTo>
                    <a:pt x="51" y="0"/>
                  </a:moveTo>
                  <a:cubicBezTo>
                    <a:pt x="1" y="162"/>
                    <a:pt x="41" y="206"/>
                    <a:pt x="114" y="206"/>
                  </a:cubicBezTo>
                  <a:cubicBezTo>
                    <a:pt x="200" y="206"/>
                    <a:pt x="331" y="145"/>
                    <a:pt x="413" y="142"/>
                  </a:cubicBezTo>
                  <a:cubicBezTo>
                    <a:pt x="417" y="86"/>
                    <a:pt x="371" y="80"/>
                    <a:pt x="310" y="80"/>
                  </a:cubicBezTo>
                  <a:cubicBezTo>
                    <a:pt x="291" y="80"/>
                    <a:pt x="269" y="80"/>
                    <a:pt x="248" y="80"/>
                  </a:cubicBezTo>
                  <a:cubicBezTo>
                    <a:pt x="173" y="80"/>
                    <a:pt x="93" y="72"/>
                    <a:pt x="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3"/>
            <p:cNvSpPr/>
            <p:nvPr/>
          </p:nvSpPr>
          <p:spPr>
            <a:xfrm>
              <a:off x="2388725" y="793500"/>
              <a:ext cx="5750" cy="5525"/>
            </a:xfrm>
            <a:custGeom>
              <a:avLst/>
              <a:gdLst/>
              <a:ahLst/>
              <a:cxnLst/>
              <a:rect l="l" t="t" r="r" b="b"/>
              <a:pathLst>
                <a:path w="230" h="221" extrusionOk="0">
                  <a:moveTo>
                    <a:pt x="189" y="1"/>
                  </a:moveTo>
                  <a:lnTo>
                    <a:pt x="0" y="145"/>
                  </a:lnTo>
                  <a:lnTo>
                    <a:pt x="31" y="221"/>
                  </a:lnTo>
                  <a:lnTo>
                    <a:pt x="230" y="98"/>
                  </a:lnTo>
                  <a:lnTo>
                    <a:pt x="1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3"/>
            <p:cNvSpPr/>
            <p:nvPr/>
          </p:nvSpPr>
          <p:spPr>
            <a:xfrm>
              <a:off x="2828350" y="528350"/>
              <a:ext cx="8150" cy="8450"/>
            </a:xfrm>
            <a:custGeom>
              <a:avLst/>
              <a:gdLst/>
              <a:ahLst/>
              <a:cxnLst/>
              <a:rect l="l" t="t" r="r" b="b"/>
              <a:pathLst>
                <a:path w="326" h="338" extrusionOk="0">
                  <a:moveTo>
                    <a:pt x="177" y="0"/>
                  </a:moveTo>
                  <a:cubicBezTo>
                    <a:pt x="90" y="0"/>
                    <a:pt x="0" y="93"/>
                    <a:pt x="58" y="298"/>
                  </a:cubicBezTo>
                  <a:cubicBezTo>
                    <a:pt x="83" y="325"/>
                    <a:pt x="112" y="338"/>
                    <a:pt x="141" y="338"/>
                  </a:cubicBezTo>
                  <a:cubicBezTo>
                    <a:pt x="200" y="338"/>
                    <a:pt x="262" y="285"/>
                    <a:pt x="301" y="194"/>
                  </a:cubicBezTo>
                  <a:cubicBezTo>
                    <a:pt x="326" y="69"/>
                    <a:pt x="252" y="0"/>
                    <a:pt x="1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3"/>
            <p:cNvSpPr/>
            <p:nvPr/>
          </p:nvSpPr>
          <p:spPr>
            <a:xfrm>
              <a:off x="2818775" y="542400"/>
              <a:ext cx="5725" cy="6275"/>
            </a:xfrm>
            <a:custGeom>
              <a:avLst/>
              <a:gdLst/>
              <a:ahLst/>
              <a:cxnLst/>
              <a:rect l="l" t="t" r="r" b="b"/>
              <a:pathLst>
                <a:path w="229" h="251" extrusionOk="0">
                  <a:moveTo>
                    <a:pt x="98" y="0"/>
                  </a:moveTo>
                  <a:cubicBezTo>
                    <a:pt x="53" y="0"/>
                    <a:pt x="9" y="46"/>
                    <a:pt x="0" y="158"/>
                  </a:cubicBezTo>
                  <a:cubicBezTo>
                    <a:pt x="20" y="229"/>
                    <a:pt x="48" y="251"/>
                    <a:pt x="84" y="251"/>
                  </a:cubicBezTo>
                  <a:cubicBezTo>
                    <a:pt x="117" y="251"/>
                    <a:pt x="156" y="232"/>
                    <a:pt x="199" y="219"/>
                  </a:cubicBezTo>
                  <a:cubicBezTo>
                    <a:pt x="228" y="93"/>
                    <a:pt x="162" y="0"/>
                    <a:pt x="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3"/>
            <p:cNvSpPr/>
            <p:nvPr/>
          </p:nvSpPr>
          <p:spPr>
            <a:xfrm>
              <a:off x="2828125" y="511000"/>
              <a:ext cx="4175" cy="5200"/>
            </a:xfrm>
            <a:custGeom>
              <a:avLst/>
              <a:gdLst/>
              <a:ahLst/>
              <a:cxnLst/>
              <a:rect l="l" t="t" r="r" b="b"/>
              <a:pathLst>
                <a:path w="167" h="208" extrusionOk="0">
                  <a:moveTo>
                    <a:pt x="51" y="1"/>
                  </a:moveTo>
                  <a:cubicBezTo>
                    <a:pt x="31" y="1"/>
                    <a:pt x="13" y="31"/>
                    <a:pt x="0" y="121"/>
                  </a:cubicBezTo>
                  <a:cubicBezTo>
                    <a:pt x="23" y="186"/>
                    <a:pt x="41" y="208"/>
                    <a:pt x="59" y="208"/>
                  </a:cubicBezTo>
                  <a:cubicBezTo>
                    <a:pt x="92" y="208"/>
                    <a:pt x="122" y="125"/>
                    <a:pt x="165" y="125"/>
                  </a:cubicBezTo>
                  <a:cubicBezTo>
                    <a:pt x="165" y="125"/>
                    <a:pt x="166" y="125"/>
                    <a:pt x="166" y="125"/>
                  </a:cubicBezTo>
                  <a:cubicBezTo>
                    <a:pt x="126" y="89"/>
                    <a:pt x="84" y="1"/>
                    <a:pt x="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3"/>
            <p:cNvSpPr/>
            <p:nvPr/>
          </p:nvSpPr>
          <p:spPr>
            <a:xfrm>
              <a:off x="2839475" y="431650"/>
              <a:ext cx="11925" cy="10675"/>
            </a:xfrm>
            <a:custGeom>
              <a:avLst/>
              <a:gdLst/>
              <a:ahLst/>
              <a:cxnLst/>
              <a:rect l="l" t="t" r="r" b="b"/>
              <a:pathLst>
                <a:path w="477" h="427" extrusionOk="0">
                  <a:moveTo>
                    <a:pt x="374" y="0"/>
                  </a:moveTo>
                  <a:cubicBezTo>
                    <a:pt x="249" y="0"/>
                    <a:pt x="170" y="362"/>
                    <a:pt x="1" y="427"/>
                  </a:cubicBezTo>
                  <a:cubicBezTo>
                    <a:pt x="188" y="427"/>
                    <a:pt x="335" y="346"/>
                    <a:pt x="477" y="76"/>
                  </a:cubicBezTo>
                  <a:cubicBezTo>
                    <a:pt x="439" y="22"/>
                    <a:pt x="405" y="0"/>
                    <a:pt x="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3"/>
            <p:cNvSpPr/>
            <p:nvPr/>
          </p:nvSpPr>
          <p:spPr>
            <a:xfrm>
              <a:off x="2843700" y="426550"/>
              <a:ext cx="1975" cy="2650"/>
            </a:xfrm>
            <a:custGeom>
              <a:avLst/>
              <a:gdLst/>
              <a:ahLst/>
              <a:cxnLst/>
              <a:rect l="l" t="t" r="r" b="b"/>
              <a:pathLst>
                <a:path w="79" h="106" extrusionOk="0">
                  <a:moveTo>
                    <a:pt x="53" y="0"/>
                  </a:moveTo>
                  <a:cubicBezTo>
                    <a:pt x="35" y="0"/>
                    <a:pt x="14" y="69"/>
                    <a:pt x="0" y="105"/>
                  </a:cubicBezTo>
                  <a:lnTo>
                    <a:pt x="78" y="62"/>
                  </a:lnTo>
                  <a:cubicBezTo>
                    <a:pt x="71" y="17"/>
                    <a:pt x="63" y="0"/>
                    <a:pt x="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3"/>
            <p:cNvSpPr/>
            <p:nvPr/>
          </p:nvSpPr>
          <p:spPr>
            <a:xfrm>
              <a:off x="2843275" y="429175"/>
              <a:ext cx="450" cy="600"/>
            </a:xfrm>
            <a:custGeom>
              <a:avLst/>
              <a:gdLst/>
              <a:ahLst/>
              <a:cxnLst/>
              <a:rect l="l" t="t" r="r" b="b"/>
              <a:pathLst>
                <a:path w="18" h="24" extrusionOk="0">
                  <a:moveTo>
                    <a:pt x="17" y="0"/>
                  </a:moveTo>
                  <a:lnTo>
                    <a:pt x="1" y="12"/>
                  </a:lnTo>
                  <a:cubicBezTo>
                    <a:pt x="1" y="20"/>
                    <a:pt x="3" y="24"/>
                    <a:pt x="5" y="24"/>
                  </a:cubicBezTo>
                  <a:cubicBezTo>
                    <a:pt x="8" y="24"/>
                    <a:pt x="13" y="15"/>
                    <a:pt x="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3"/>
            <p:cNvSpPr/>
            <p:nvPr/>
          </p:nvSpPr>
          <p:spPr>
            <a:xfrm>
              <a:off x="2838175" y="433475"/>
              <a:ext cx="2450" cy="1325"/>
            </a:xfrm>
            <a:custGeom>
              <a:avLst/>
              <a:gdLst/>
              <a:ahLst/>
              <a:cxnLst/>
              <a:rect l="l" t="t" r="r" b="b"/>
              <a:pathLst>
                <a:path w="98" h="53" extrusionOk="0">
                  <a:moveTo>
                    <a:pt x="98" y="1"/>
                  </a:moveTo>
                  <a:lnTo>
                    <a:pt x="1" y="53"/>
                  </a:lnTo>
                  <a:lnTo>
                    <a:pt x="32" y="53"/>
                  </a:lnTo>
                  <a:lnTo>
                    <a:pt x="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3"/>
            <p:cNvSpPr/>
            <p:nvPr/>
          </p:nvSpPr>
          <p:spPr>
            <a:xfrm>
              <a:off x="2837225" y="425375"/>
              <a:ext cx="3300" cy="3400"/>
            </a:xfrm>
            <a:custGeom>
              <a:avLst/>
              <a:gdLst/>
              <a:ahLst/>
              <a:cxnLst/>
              <a:rect l="l" t="t" r="r" b="b"/>
              <a:pathLst>
                <a:path w="132" h="136" extrusionOk="0">
                  <a:moveTo>
                    <a:pt x="131" y="0"/>
                  </a:moveTo>
                  <a:lnTo>
                    <a:pt x="1" y="107"/>
                  </a:lnTo>
                  <a:lnTo>
                    <a:pt x="15" y="135"/>
                  </a:lnTo>
                  <a:lnTo>
                    <a:pt x="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13"/>
            <p:cNvSpPr/>
            <p:nvPr/>
          </p:nvSpPr>
          <p:spPr>
            <a:xfrm>
              <a:off x="2807575" y="427325"/>
              <a:ext cx="3100" cy="4225"/>
            </a:xfrm>
            <a:custGeom>
              <a:avLst/>
              <a:gdLst/>
              <a:ahLst/>
              <a:cxnLst/>
              <a:rect l="l" t="t" r="r" b="b"/>
              <a:pathLst>
                <a:path w="124" h="169" extrusionOk="0">
                  <a:moveTo>
                    <a:pt x="77" y="0"/>
                  </a:moveTo>
                  <a:cubicBezTo>
                    <a:pt x="41" y="0"/>
                    <a:pt x="0" y="68"/>
                    <a:pt x="8" y="169"/>
                  </a:cubicBezTo>
                  <a:cubicBezTo>
                    <a:pt x="55" y="140"/>
                    <a:pt x="98" y="169"/>
                    <a:pt x="124" y="91"/>
                  </a:cubicBezTo>
                  <a:cubicBezTo>
                    <a:pt x="119" y="27"/>
                    <a:pt x="99" y="0"/>
                    <a:pt x="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3"/>
            <p:cNvSpPr/>
            <p:nvPr/>
          </p:nvSpPr>
          <p:spPr>
            <a:xfrm>
              <a:off x="2290975" y="702825"/>
              <a:ext cx="18125" cy="15025"/>
            </a:xfrm>
            <a:custGeom>
              <a:avLst/>
              <a:gdLst/>
              <a:ahLst/>
              <a:cxnLst/>
              <a:rect l="l" t="t" r="r" b="b"/>
              <a:pathLst>
                <a:path w="725" h="601" extrusionOk="0">
                  <a:moveTo>
                    <a:pt x="276" y="1"/>
                  </a:moveTo>
                  <a:cubicBezTo>
                    <a:pt x="188" y="1"/>
                    <a:pt x="94" y="32"/>
                    <a:pt x="0" y="111"/>
                  </a:cubicBezTo>
                  <a:lnTo>
                    <a:pt x="22" y="495"/>
                  </a:lnTo>
                  <a:cubicBezTo>
                    <a:pt x="108" y="540"/>
                    <a:pt x="255" y="600"/>
                    <a:pt x="395" y="600"/>
                  </a:cubicBezTo>
                  <a:cubicBezTo>
                    <a:pt x="534" y="600"/>
                    <a:pt x="666" y="540"/>
                    <a:pt x="725" y="345"/>
                  </a:cubicBezTo>
                  <a:cubicBezTo>
                    <a:pt x="689" y="209"/>
                    <a:pt x="503" y="1"/>
                    <a:pt x="2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3"/>
            <p:cNvSpPr/>
            <p:nvPr/>
          </p:nvSpPr>
          <p:spPr>
            <a:xfrm>
              <a:off x="2487500" y="559125"/>
              <a:ext cx="8000" cy="7050"/>
            </a:xfrm>
            <a:custGeom>
              <a:avLst/>
              <a:gdLst/>
              <a:ahLst/>
              <a:cxnLst/>
              <a:rect l="l" t="t" r="r" b="b"/>
              <a:pathLst>
                <a:path w="320" h="282" extrusionOk="0">
                  <a:moveTo>
                    <a:pt x="150" y="0"/>
                  </a:moveTo>
                  <a:cubicBezTo>
                    <a:pt x="120" y="0"/>
                    <a:pt x="90" y="18"/>
                    <a:pt x="63" y="66"/>
                  </a:cubicBezTo>
                  <a:cubicBezTo>
                    <a:pt x="0" y="222"/>
                    <a:pt x="47" y="281"/>
                    <a:pt x="115" y="281"/>
                  </a:cubicBezTo>
                  <a:cubicBezTo>
                    <a:pt x="200" y="281"/>
                    <a:pt x="319" y="185"/>
                    <a:pt x="290" y="69"/>
                  </a:cubicBezTo>
                  <a:cubicBezTo>
                    <a:pt x="245" y="40"/>
                    <a:pt x="196" y="0"/>
                    <a:pt x="1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3"/>
            <p:cNvSpPr/>
            <p:nvPr/>
          </p:nvSpPr>
          <p:spPr>
            <a:xfrm>
              <a:off x="2393200" y="599375"/>
              <a:ext cx="4775" cy="5125"/>
            </a:xfrm>
            <a:custGeom>
              <a:avLst/>
              <a:gdLst/>
              <a:ahLst/>
              <a:cxnLst/>
              <a:rect l="l" t="t" r="r" b="b"/>
              <a:pathLst>
                <a:path w="191" h="205" extrusionOk="0">
                  <a:moveTo>
                    <a:pt x="77" y="0"/>
                  </a:moveTo>
                  <a:lnTo>
                    <a:pt x="1" y="116"/>
                  </a:lnTo>
                  <a:lnTo>
                    <a:pt x="190" y="204"/>
                  </a:lnTo>
                  <a:lnTo>
                    <a:pt x="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8" name="Google Shape;3018;p13"/>
          <p:cNvSpPr txBox="1">
            <a:spLocks noGrp="1"/>
          </p:cNvSpPr>
          <p:nvPr>
            <p:ph type="title" hasCustomPrompt="1"/>
          </p:nvPr>
        </p:nvSpPr>
        <p:spPr>
          <a:xfrm>
            <a:off x="715100" y="1766925"/>
            <a:ext cx="456000" cy="3891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1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19" name="Google Shape;3019;p13"/>
          <p:cNvSpPr txBox="1">
            <a:spLocks noGrp="1"/>
          </p:cNvSpPr>
          <p:nvPr>
            <p:ph type="subTitle" idx="1"/>
          </p:nvPr>
        </p:nvSpPr>
        <p:spPr>
          <a:xfrm>
            <a:off x="1171100" y="1766925"/>
            <a:ext cx="3400800" cy="3891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DM Serif Text"/>
              <a:buNone/>
              <a:defRPr>
                <a:solidFill>
                  <a:schemeClr val="dk1"/>
                </a:solidFill>
                <a:latin typeface="DM Serif Text"/>
                <a:ea typeface="DM Serif Text"/>
                <a:cs typeface="DM Serif Text"/>
                <a:sym typeface="DM Serif Text"/>
              </a:defRPr>
            </a:lvl1pPr>
            <a:lvl2pPr lvl="1"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2pPr>
            <a:lvl3pPr lvl="2"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3pPr>
            <a:lvl4pPr lvl="3"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4pPr>
            <a:lvl5pPr lvl="4"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5pPr>
            <a:lvl6pPr lvl="5"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6pPr>
            <a:lvl7pPr lvl="6"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7pPr>
            <a:lvl8pPr lvl="7"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8pPr>
            <a:lvl9pPr lvl="8"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9pPr>
          </a:lstStyle>
          <a:p>
            <a:endParaRPr/>
          </a:p>
        </p:txBody>
      </p:sp>
      <p:sp>
        <p:nvSpPr>
          <p:cNvPr id="3020" name="Google Shape;3020;p13"/>
          <p:cNvSpPr txBox="1">
            <a:spLocks noGrp="1"/>
          </p:cNvSpPr>
          <p:nvPr>
            <p:ph type="title" idx="2"/>
          </p:nvPr>
        </p:nvSpPr>
        <p:spPr>
          <a:xfrm>
            <a:off x="715100" y="535000"/>
            <a:ext cx="7713900" cy="640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sz="3000">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
        <p:nvSpPr>
          <p:cNvPr id="3021" name="Google Shape;3021;p13"/>
          <p:cNvSpPr txBox="1">
            <a:spLocks noGrp="1"/>
          </p:cNvSpPr>
          <p:nvPr>
            <p:ph type="title" idx="3" hasCustomPrompt="1"/>
          </p:nvPr>
        </p:nvSpPr>
        <p:spPr>
          <a:xfrm>
            <a:off x="715100" y="2155960"/>
            <a:ext cx="456000" cy="3891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1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22" name="Google Shape;3022;p13"/>
          <p:cNvSpPr txBox="1">
            <a:spLocks noGrp="1"/>
          </p:cNvSpPr>
          <p:nvPr>
            <p:ph type="subTitle" idx="4"/>
          </p:nvPr>
        </p:nvSpPr>
        <p:spPr>
          <a:xfrm>
            <a:off x="1171100" y="2155960"/>
            <a:ext cx="3400800" cy="3891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DM Serif Text"/>
              <a:buNone/>
              <a:defRPr>
                <a:solidFill>
                  <a:schemeClr val="dk1"/>
                </a:solidFill>
                <a:latin typeface="DM Serif Text"/>
                <a:ea typeface="DM Serif Text"/>
                <a:cs typeface="DM Serif Text"/>
                <a:sym typeface="DM Serif Text"/>
              </a:defRPr>
            </a:lvl1pPr>
            <a:lvl2pPr lvl="1"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2pPr>
            <a:lvl3pPr lvl="2"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3pPr>
            <a:lvl4pPr lvl="3"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4pPr>
            <a:lvl5pPr lvl="4"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5pPr>
            <a:lvl6pPr lvl="5"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6pPr>
            <a:lvl7pPr lvl="6"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7pPr>
            <a:lvl8pPr lvl="7"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8pPr>
            <a:lvl9pPr lvl="8"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9pPr>
          </a:lstStyle>
          <a:p>
            <a:endParaRPr/>
          </a:p>
        </p:txBody>
      </p:sp>
      <p:sp>
        <p:nvSpPr>
          <p:cNvPr id="3023" name="Google Shape;3023;p13"/>
          <p:cNvSpPr txBox="1">
            <a:spLocks noGrp="1"/>
          </p:cNvSpPr>
          <p:nvPr>
            <p:ph type="title" idx="5" hasCustomPrompt="1"/>
          </p:nvPr>
        </p:nvSpPr>
        <p:spPr>
          <a:xfrm>
            <a:off x="715100" y="2544995"/>
            <a:ext cx="456000" cy="3891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1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24" name="Google Shape;3024;p13"/>
          <p:cNvSpPr txBox="1">
            <a:spLocks noGrp="1"/>
          </p:cNvSpPr>
          <p:nvPr>
            <p:ph type="subTitle" idx="6"/>
          </p:nvPr>
        </p:nvSpPr>
        <p:spPr>
          <a:xfrm>
            <a:off x="1171100" y="2544995"/>
            <a:ext cx="3400800" cy="3891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DM Serif Text"/>
              <a:buNone/>
              <a:defRPr>
                <a:solidFill>
                  <a:schemeClr val="dk1"/>
                </a:solidFill>
                <a:latin typeface="DM Serif Text"/>
                <a:ea typeface="DM Serif Text"/>
                <a:cs typeface="DM Serif Text"/>
                <a:sym typeface="DM Serif Text"/>
              </a:defRPr>
            </a:lvl1pPr>
            <a:lvl2pPr lvl="1"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2pPr>
            <a:lvl3pPr lvl="2"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3pPr>
            <a:lvl4pPr lvl="3"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4pPr>
            <a:lvl5pPr lvl="4"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5pPr>
            <a:lvl6pPr lvl="5"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6pPr>
            <a:lvl7pPr lvl="6"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7pPr>
            <a:lvl8pPr lvl="7"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8pPr>
            <a:lvl9pPr lvl="8"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9pPr>
          </a:lstStyle>
          <a:p>
            <a:endParaRPr/>
          </a:p>
        </p:txBody>
      </p:sp>
      <p:sp>
        <p:nvSpPr>
          <p:cNvPr id="3025" name="Google Shape;3025;p13"/>
          <p:cNvSpPr txBox="1">
            <a:spLocks noGrp="1"/>
          </p:cNvSpPr>
          <p:nvPr>
            <p:ph type="title" idx="7" hasCustomPrompt="1"/>
          </p:nvPr>
        </p:nvSpPr>
        <p:spPr>
          <a:xfrm>
            <a:off x="715100" y="2934030"/>
            <a:ext cx="456000" cy="3891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1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26" name="Google Shape;3026;p13"/>
          <p:cNvSpPr txBox="1">
            <a:spLocks noGrp="1"/>
          </p:cNvSpPr>
          <p:nvPr>
            <p:ph type="subTitle" idx="8"/>
          </p:nvPr>
        </p:nvSpPr>
        <p:spPr>
          <a:xfrm>
            <a:off x="1171100" y="2934030"/>
            <a:ext cx="3400800" cy="3891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DM Serif Text"/>
              <a:buNone/>
              <a:defRPr>
                <a:solidFill>
                  <a:schemeClr val="dk1"/>
                </a:solidFill>
                <a:latin typeface="DM Serif Text"/>
                <a:ea typeface="DM Serif Text"/>
                <a:cs typeface="DM Serif Text"/>
                <a:sym typeface="DM Serif Text"/>
              </a:defRPr>
            </a:lvl1pPr>
            <a:lvl2pPr lvl="1"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2pPr>
            <a:lvl3pPr lvl="2"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3pPr>
            <a:lvl4pPr lvl="3"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4pPr>
            <a:lvl5pPr lvl="4"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5pPr>
            <a:lvl6pPr lvl="5"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6pPr>
            <a:lvl7pPr lvl="6"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7pPr>
            <a:lvl8pPr lvl="7"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8pPr>
            <a:lvl9pPr lvl="8"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9pPr>
          </a:lstStyle>
          <a:p>
            <a:endParaRPr/>
          </a:p>
        </p:txBody>
      </p:sp>
      <p:sp>
        <p:nvSpPr>
          <p:cNvPr id="3027" name="Google Shape;3027;p13"/>
          <p:cNvSpPr txBox="1">
            <a:spLocks noGrp="1"/>
          </p:cNvSpPr>
          <p:nvPr>
            <p:ph type="title" idx="9" hasCustomPrompt="1"/>
          </p:nvPr>
        </p:nvSpPr>
        <p:spPr>
          <a:xfrm>
            <a:off x="715100" y="3323065"/>
            <a:ext cx="456000" cy="3891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1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28" name="Google Shape;3028;p13"/>
          <p:cNvSpPr txBox="1">
            <a:spLocks noGrp="1"/>
          </p:cNvSpPr>
          <p:nvPr>
            <p:ph type="subTitle" idx="13"/>
          </p:nvPr>
        </p:nvSpPr>
        <p:spPr>
          <a:xfrm>
            <a:off x="1171100" y="3323065"/>
            <a:ext cx="3400800" cy="3891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DM Serif Text"/>
              <a:buNone/>
              <a:defRPr>
                <a:solidFill>
                  <a:schemeClr val="dk1"/>
                </a:solidFill>
                <a:latin typeface="DM Serif Text"/>
                <a:ea typeface="DM Serif Text"/>
                <a:cs typeface="DM Serif Text"/>
                <a:sym typeface="DM Serif Text"/>
              </a:defRPr>
            </a:lvl1pPr>
            <a:lvl2pPr lvl="1"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2pPr>
            <a:lvl3pPr lvl="2"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3pPr>
            <a:lvl4pPr lvl="3"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4pPr>
            <a:lvl5pPr lvl="4"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5pPr>
            <a:lvl6pPr lvl="5"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6pPr>
            <a:lvl7pPr lvl="6"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7pPr>
            <a:lvl8pPr lvl="7"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8pPr>
            <a:lvl9pPr lvl="8"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9pPr>
          </a:lstStyle>
          <a:p>
            <a:endParaRPr/>
          </a:p>
        </p:txBody>
      </p:sp>
      <p:sp>
        <p:nvSpPr>
          <p:cNvPr id="3029" name="Google Shape;3029;p13"/>
          <p:cNvSpPr txBox="1">
            <a:spLocks noGrp="1"/>
          </p:cNvSpPr>
          <p:nvPr>
            <p:ph type="title" idx="14" hasCustomPrompt="1"/>
          </p:nvPr>
        </p:nvSpPr>
        <p:spPr>
          <a:xfrm>
            <a:off x="4571900" y="1766925"/>
            <a:ext cx="456000" cy="3891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1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30" name="Google Shape;3030;p13"/>
          <p:cNvSpPr txBox="1">
            <a:spLocks noGrp="1"/>
          </p:cNvSpPr>
          <p:nvPr>
            <p:ph type="subTitle" idx="15"/>
          </p:nvPr>
        </p:nvSpPr>
        <p:spPr>
          <a:xfrm>
            <a:off x="5027900" y="1766925"/>
            <a:ext cx="3400800" cy="3891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DM Serif Text"/>
              <a:buNone/>
              <a:defRPr>
                <a:solidFill>
                  <a:schemeClr val="dk1"/>
                </a:solidFill>
                <a:latin typeface="DM Serif Text"/>
                <a:ea typeface="DM Serif Text"/>
                <a:cs typeface="DM Serif Text"/>
                <a:sym typeface="DM Serif Text"/>
              </a:defRPr>
            </a:lvl1pPr>
            <a:lvl2pPr lvl="1"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2pPr>
            <a:lvl3pPr lvl="2"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3pPr>
            <a:lvl4pPr lvl="3"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4pPr>
            <a:lvl5pPr lvl="4"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5pPr>
            <a:lvl6pPr lvl="5"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6pPr>
            <a:lvl7pPr lvl="6"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7pPr>
            <a:lvl8pPr lvl="7"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8pPr>
            <a:lvl9pPr lvl="8"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9pPr>
          </a:lstStyle>
          <a:p>
            <a:endParaRPr/>
          </a:p>
        </p:txBody>
      </p:sp>
      <p:sp>
        <p:nvSpPr>
          <p:cNvPr id="3031" name="Google Shape;3031;p13"/>
          <p:cNvSpPr txBox="1">
            <a:spLocks noGrp="1"/>
          </p:cNvSpPr>
          <p:nvPr>
            <p:ph type="title" idx="16" hasCustomPrompt="1"/>
          </p:nvPr>
        </p:nvSpPr>
        <p:spPr>
          <a:xfrm>
            <a:off x="4571900" y="2155960"/>
            <a:ext cx="456000" cy="3891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1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32" name="Google Shape;3032;p13"/>
          <p:cNvSpPr txBox="1">
            <a:spLocks noGrp="1"/>
          </p:cNvSpPr>
          <p:nvPr>
            <p:ph type="subTitle" idx="17"/>
          </p:nvPr>
        </p:nvSpPr>
        <p:spPr>
          <a:xfrm>
            <a:off x="5027900" y="2155960"/>
            <a:ext cx="3400800" cy="3891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DM Serif Text"/>
              <a:buNone/>
              <a:defRPr>
                <a:solidFill>
                  <a:schemeClr val="dk1"/>
                </a:solidFill>
                <a:latin typeface="DM Serif Text"/>
                <a:ea typeface="DM Serif Text"/>
                <a:cs typeface="DM Serif Text"/>
                <a:sym typeface="DM Serif Text"/>
              </a:defRPr>
            </a:lvl1pPr>
            <a:lvl2pPr lvl="1"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2pPr>
            <a:lvl3pPr lvl="2"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3pPr>
            <a:lvl4pPr lvl="3"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4pPr>
            <a:lvl5pPr lvl="4"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5pPr>
            <a:lvl6pPr lvl="5"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6pPr>
            <a:lvl7pPr lvl="6"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7pPr>
            <a:lvl8pPr lvl="7"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8pPr>
            <a:lvl9pPr lvl="8"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9pPr>
          </a:lstStyle>
          <a:p>
            <a:endParaRPr/>
          </a:p>
        </p:txBody>
      </p:sp>
      <p:sp>
        <p:nvSpPr>
          <p:cNvPr id="3033" name="Google Shape;3033;p13"/>
          <p:cNvSpPr txBox="1">
            <a:spLocks noGrp="1"/>
          </p:cNvSpPr>
          <p:nvPr>
            <p:ph type="title" idx="18" hasCustomPrompt="1"/>
          </p:nvPr>
        </p:nvSpPr>
        <p:spPr>
          <a:xfrm>
            <a:off x="4571900" y="2544995"/>
            <a:ext cx="456000" cy="3891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1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34" name="Google Shape;3034;p13"/>
          <p:cNvSpPr txBox="1">
            <a:spLocks noGrp="1"/>
          </p:cNvSpPr>
          <p:nvPr>
            <p:ph type="subTitle" idx="19"/>
          </p:nvPr>
        </p:nvSpPr>
        <p:spPr>
          <a:xfrm>
            <a:off x="5027900" y="2544995"/>
            <a:ext cx="3400800" cy="3891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DM Serif Text"/>
              <a:buNone/>
              <a:defRPr>
                <a:solidFill>
                  <a:schemeClr val="dk1"/>
                </a:solidFill>
                <a:latin typeface="DM Serif Text"/>
                <a:ea typeface="DM Serif Text"/>
                <a:cs typeface="DM Serif Text"/>
                <a:sym typeface="DM Serif Text"/>
              </a:defRPr>
            </a:lvl1pPr>
            <a:lvl2pPr lvl="1"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2pPr>
            <a:lvl3pPr lvl="2"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3pPr>
            <a:lvl4pPr lvl="3"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4pPr>
            <a:lvl5pPr lvl="4"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5pPr>
            <a:lvl6pPr lvl="5"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6pPr>
            <a:lvl7pPr lvl="6"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7pPr>
            <a:lvl8pPr lvl="7"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8pPr>
            <a:lvl9pPr lvl="8"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9pPr>
          </a:lstStyle>
          <a:p>
            <a:endParaRPr/>
          </a:p>
        </p:txBody>
      </p:sp>
      <p:sp>
        <p:nvSpPr>
          <p:cNvPr id="3035" name="Google Shape;3035;p13"/>
          <p:cNvSpPr txBox="1">
            <a:spLocks noGrp="1"/>
          </p:cNvSpPr>
          <p:nvPr>
            <p:ph type="title" idx="20" hasCustomPrompt="1"/>
          </p:nvPr>
        </p:nvSpPr>
        <p:spPr>
          <a:xfrm>
            <a:off x="4571900" y="2934030"/>
            <a:ext cx="456000" cy="3891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1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36" name="Google Shape;3036;p13"/>
          <p:cNvSpPr txBox="1">
            <a:spLocks noGrp="1"/>
          </p:cNvSpPr>
          <p:nvPr>
            <p:ph type="subTitle" idx="21"/>
          </p:nvPr>
        </p:nvSpPr>
        <p:spPr>
          <a:xfrm>
            <a:off x="5027900" y="2934030"/>
            <a:ext cx="3400800" cy="3891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DM Serif Text"/>
              <a:buNone/>
              <a:defRPr>
                <a:solidFill>
                  <a:schemeClr val="dk1"/>
                </a:solidFill>
                <a:latin typeface="DM Serif Text"/>
                <a:ea typeface="DM Serif Text"/>
                <a:cs typeface="DM Serif Text"/>
                <a:sym typeface="DM Serif Text"/>
              </a:defRPr>
            </a:lvl1pPr>
            <a:lvl2pPr lvl="1"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2pPr>
            <a:lvl3pPr lvl="2"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3pPr>
            <a:lvl4pPr lvl="3"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4pPr>
            <a:lvl5pPr lvl="4"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5pPr>
            <a:lvl6pPr lvl="5"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6pPr>
            <a:lvl7pPr lvl="6"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7pPr>
            <a:lvl8pPr lvl="7"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8pPr>
            <a:lvl9pPr lvl="8"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9pPr>
          </a:lstStyle>
          <a:p>
            <a:endParaRPr/>
          </a:p>
        </p:txBody>
      </p:sp>
      <p:sp>
        <p:nvSpPr>
          <p:cNvPr id="3037" name="Google Shape;3037;p13"/>
          <p:cNvSpPr txBox="1">
            <a:spLocks noGrp="1"/>
          </p:cNvSpPr>
          <p:nvPr>
            <p:ph type="title" idx="22" hasCustomPrompt="1"/>
          </p:nvPr>
        </p:nvSpPr>
        <p:spPr>
          <a:xfrm>
            <a:off x="4571900" y="3323065"/>
            <a:ext cx="456000" cy="3891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1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38" name="Google Shape;3038;p13"/>
          <p:cNvSpPr txBox="1">
            <a:spLocks noGrp="1"/>
          </p:cNvSpPr>
          <p:nvPr>
            <p:ph type="subTitle" idx="23"/>
          </p:nvPr>
        </p:nvSpPr>
        <p:spPr>
          <a:xfrm>
            <a:off x="5027900" y="3323065"/>
            <a:ext cx="3400800" cy="3891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DM Serif Text"/>
              <a:buNone/>
              <a:defRPr>
                <a:solidFill>
                  <a:schemeClr val="dk1"/>
                </a:solidFill>
                <a:latin typeface="DM Serif Text"/>
                <a:ea typeface="DM Serif Text"/>
                <a:cs typeface="DM Serif Text"/>
                <a:sym typeface="DM Serif Text"/>
              </a:defRPr>
            </a:lvl1pPr>
            <a:lvl2pPr lvl="1"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2pPr>
            <a:lvl3pPr lvl="2"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3pPr>
            <a:lvl4pPr lvl="3"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4pPr>
            <a:lvl5pPr lvl="4"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5pPr>
            <a:lvl6pPr lvl="5"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6pPr>
            <a:lvl7pPr lvl="6"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7pPr>
            <a:lvl8pPr lvl="7"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8pPr>
            <a:lvl9pPr lvl="8"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3404"/>
        <p:cNvGrpSpPr/>
        <p:nvPr/>
      </p:nvGrpSpPr>
      <p:grpSpPr>
        <a:xfrm>
          <a:off x="0" y="0"/>
          <a:ext cx="0" cy="0"/>
          <a:chOff x="0" y="0"/>
          <a:chExt cx="0" cy="0"/>
        </a:xfrm>
      </p:grpSpPr>
      <p:pic>
        <p:nvPicPr>
          <p:cNvPr id="3405" name="Google Shape;3405;p15"/>
          <p:cNvPicPr preferRelativeResize="0"/>
          <p:nvPr/>
        </p:nvPicPr>
        <p:blipFill rotWithShape="1">
          <a:blip r:embed="rId2">
            <a:alphaModFix amt="15000"/>
          </a:blip>
          <a:srcRect t="9203" r="7037" b="21076"/>
          <a:stretch/>
        </p:blipFill>
        <p:spPr>
          <a:xfrm rot="10800000">
            <a:off x="0" y="0"/>
            <a:ext cx="9144001" cy="5143500"/>
          </a:xfrm>
          <a:prstGeom prst="rect">
            <a:avLst/>
          </a:prstGeom>
          <a:noFill/>
          <a:ln>
            <a:noFill/>
          </a:ln>
        </p:spPr>
      </p:pic>
      <p:pic>
        <p:nvPicPr>
          <p:cNvPr id="3406" name="Google Shape;3406;p15"/>
          <p:cNvPicPr preferRelativeResize="0"/>
          <p:nvPr/>
        </p:nvPicPr>
        <p:blipFill rotWithShape="1">
          <a:blip r:embed="rId3">
            <a:alphaModFix amt="55000"/>
          </a:blip>
          <a:srcRect l="-603" t="35468" b="7175"/>
          <a:stretch/>
        </p:blipFill>
        <p:spPr>
          <a:xfrm rot="10800000">
            <a:off x="4450275" y="1"/>
            <a:ext cx="2369225" cy="1930399"/>
          </a:xfrm>
          <a:prstGeom prst="rect">
            <a:avLst/>
          </a:prstGeom>
          <a:noFill/>
          <a:ln>
            <a:noFill/>
          </a:ln>
        </p:spPr>
      </p:pic>
      <p:grpSp>
        <p:nvGrpSpPr>
          <p:cNvPr id="3407" name="Google Shape;3407;p15"/>
          <p:cNvGrpSpPr/>
          <p:nvPr/>
        </p:nvGrpSpPr>
        <p:grpSpPr>
          <a:xfrm>
            <a:off x="2024346" y="3894790"/>
            <a:ext cx="2600965" cy="1808414"/>
            <a:chOff x="2694550" y="3460575"/>
            <a:chExt cx="2896075" cy="2013600"/>
          </a:xfrm>
        </p:grpSpPr>
        <p:sp>
          <p:nvSpPr>
            <p:cNvPr id="3408" name="Google Shape;3408;p15"/>
            <p:cNvSpPr/>
            <p:nvPr/>
          </p:nvSpPr>
          <p:spPr>
            <a:xfrm>
              <a:off x="4788275" y="3688075"/>
              <a:ext cx="34900" cy="32900"/>
            </a:xfrm>
            <a:custGeom>
              <a:avLst/>
              <a:gdLst/>
              <a:ahLst/>
              <a:cxnLst/>
              <a:rect l="l" t="t" r="r" b="b"/>
              <a:pathLst>
                <a:path w="1396" h="1316" extrusionOk="0">
                  <a:moveTo>
                    <a:pt x="614" y="1"/>
                  </a:moveTo>
                  <a:lnTo>
                    <a:pt x="195" y="290"/>
                  </a:lnTo>
                  <a:cubicBezTo>
                    <a:pt x="1" y="662"/>
                    <a:pt x="192" y="1152"/>
                    <a:pt x="474" y="1315"/>
                  </a:cubicBezTo>
                  <a:cubicBezTo>
                    <a:pt x="574" y="1175"/>
                    <a:pt x="662" y="1137"/>
                    <a:pt x="748" y="1137"/>
                  </a:cubicBezTo>
                  <a:cubicBezTo>
                    <a:pt x="849" y="1137"/>
                    <a:pt x="948" y="1189"/>
                    <a:pt x="1065" y="1189"/>
                  </a:cubicBezTo>
                  <a:cubicBezTo>
                    <a:pt x="1134" y="1189"/>
                    <a:pt x="1210" y="1170"/>
                    <a:pt x="1296" y="1112"/>
                  </a:cubicBezTo>
                  <a:cubicBezTo>
                    <a:pt x="1395" y="654"/>
                    <a:pt x="834" y="385"/>
                    <a:pt x="6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5"/>
            <p:cNvSpPr/>
            <p:nvPr/>
          </p:nvSpPr>
          <p:spPr>
            <a:xfrm>
              <a:off x="4458275" y="3461125"/>
              <a:ext cx="13125" cy="8075"/>
            </a:xfrm>
            <a:custGeom>
              <a:avLst/>
              <a:gdLst/>
              <a:ahLst/>
              <a:cxnLst/>
              <a:rect l="l" t="t" r="r" b="b"/>
              <a:pathLst>
                <a:path w="525" h="323" extrusionOk="0">
                  <a:moveTo>
                    <a:pt x="311" y="0"/>
                  </a:moveTo>
                  <a:cubicBezTo>
                    <a:pt x="295" y="0"/>
                    <a:pt x="278" y="1"/>
                    <a:pt x="259" y="4"/>
                  </a:cubicBezTo>
                  <a:cubicBezTo>
                    <a:pt x="100" y="75"/>
                    <a:pt x="1" y="189"/>
                    <a:pt x="24" y="303"/>
                  </a:cubicBezTo>
                  <a:cubicBezTo>
                    <a:pt x="96" y="310"/>
                    <a:pt x="186" y="323"/>
                    <a:pt x="273" y="323"/>
                  </a:cubicBezTo>
                  <a:cubicBezTo>
                    <a:pt x="375" y="323"/>
                    <a:pt x="471" y="306"/>
                    <a:pt x="524" y="243"/>
                  </a:cubicBezTo>
                  <a:cubicBezTo>
                    <a:pt x="500" y="140"/>
                    <a:pt x="480" y="0"/>
                    <a:pt x="3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5"/>
            <p:cNvSpPr/>
            <p:nvPr/>
          </p:nvSpPr>
          <p:spPr>
            <a:xfrm>
              <a:off x="4450700" y="3592450"/>
              <a:ext cx="67925" cy="36750"/>
            </a:xfrm>
            <a:custGeom>
              <a:avLst/>
              <a:gdLst/>
              <a:ahLst/>
              <a:cxnLst/>
              <a:rect l="l" t="t" r="r" b="b"/>
              <a:pathLst>
                <a:path w="2717" h="1470" extrusionOk="0">
                  <a:moveTo>
                    <a:pt x="1141" y="1"/>
                  </a:moveTo>
                  <a:cubicBezTo>
                    <a:pt x="905" y="1"/>
                    <a:pt x="655" y="25"/>
                    <a:pt x="403" y="37"/>
                  </a:cubicBezTo>
                  <a:cubicBezTo>
                    <a:pt x="214" y="75"/>
                    <a:pt x="1" y="245"/>
                    <a:pt x="69" y="406"/>
                  </a:cubicBezTo>
                  <a:cubicBezTo>
                    <a:pt x="261" y="933"/>
                    <a:pt x="780" y="1470"/>
                    <a:pt x="1539" y="1470"/>
                  </a:cubicBezTo>
                  <a:cubicBezTo>
                    <a:pt x="1547" y="1470"/>
                    <a:pt x="1555" y="1470"/>
                    <a:pt x="1564" y="1470"/>
                  </a:cubicBezTo>
                  <a:cubicBezTo>
                    <a:pt x="1879" y="1280"/>
                    <a:pt x="1950" y="1027"/>
                    <a:pt x="2227" y="856"/>
                  </a:cubicBezTo>
                  <a:cubicBezTo>
                    <a:pt x="1613" y="821"/>
                    <a:pt x="2717" y="506"/>
                    <a:pt x="2122" y="335"/>
                  </a:cubicBezTo>
                  <a:cubicBezTo>
                    <a:pt x="1860" y="63"/>
                    <a:pt x="1518" y="1"/>
                    <a:pt x="11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5"/>
            <p:cNvSpPr/>
            <p:nvPr/>
          </p:nvSpPr>
          <p:spPr>
            <a:xfrm>
              <a:off x="4102000" y="3460575"/>
              <a:ext cx="229550" cy="115575"/>
            </a:xfrm>
            <a:custGeom>
              <a:avLst/>
              <a:gdLst/>
              <a:ahLst/>
              <a:cxnLst/>
              <a:rect l="l" t="t" r="r" b="b"/>
              <a:pathLst>
                <a:path w="9182" h="4623" extrusionOk="0">
                  <a:moveTo>
                    <a:pt x="5208" y="0"/>
                  </a:moveTo>
                  <a:cubicBezTo>
                    <a:pt x="4336" y="52"/>
                    <a:pt x="5075" y="268"/>
                    <a:pt x="4509" y="464"/>
                  </a:cubicBezTo>
                  <a:cubicBezTo>
                    <a:pt x="4488" y="465"/>
                    <a:pt x="4469" y="466"/>
                    <a:pt x="4452" y="466"/>
                  </a:cubicBezTo>
                  <a:cubicBezTo>
                    <a:pt x="4136" y="466"/>
                    <a:pt x="4419" y="287"/>
                    <a:pt x="4334" y="164"/>
                  </a:cubicBezTo>
                  <a:cubicBezTo>
                    <a:pt x="4312" y="160"/>
                    <a:pt x="4288" y="159"/>
                    <a:pt x="4263" y="159"/>
                  </a:cubicBezTo>
                  <a:cubicBezTo>
                    <a:pt x="4039" y="159"/>
                    <a:pt x="3696" y="273"/>
                    <a:pt x="3415" y="273"/>
                  </a:cubicBezTo>
                  <a:cubicBezTo>
                    <a:pt x="3241" y="273"/>
                    <a:pt x="3090" y="229"/>
                    <a:pt x="3005" y="85"/>
                  </a:cubicBezTo>
                  <a:cubicBezTo>
                    <a:pt x="2108" y="152"/>
                    <a:pt x="1073" y="533"/>
                    <a:pt x="344" y="921"/>
                  </a:cubicBezTo>
                  <a:cubicBezTo>
                    <a:pt x="0" y="1139"/>
                    <a:pt x="628" y="1892"/>
                    <a:pt x="43" y="2259"/>
                  </a:cubicBezTo>
                  <a:lnTo>
                    <a:pt x="386" y="2219"/>
                  </a:lnTo>
                  <a:lnTo>
                    <a:pt x="386" y="2219"/>
                  </a:lnTo>
                  <a:cubicBezTo>
                    <a:pt x="441" y="2629"/>
                    <a:pt x="367" y="2804"/>
                    <a:pt x="538" y="3223"/>
                  </a:cubicBezTo>
                  <a:cubicBezTo>
                    <a:pt x="912" y="3171"/>
                    <a:pt x="730" y="2858"/>
                    <a:pt x="1106" y="2804"/>
                  </a:cubicBezTo>
                  <a:cubicBezTo>
                    <a:pt x="1338" y="2922"/>
                    <a:pt x="1537" y="3098"/>
                    <a:pt x="1554" y="3226"/>
                  </a:cubicBezTo>
                  <a:cubicBezTo>
                    <a:pt x="1517" y="3223"/>
                    <a:pt x="1482" y="3221"/>
                    <a:pt x="1449" y="3221"/>
                  </a:cubicBezTo>
                  <a:cubicBezTo>
                    <a:pt x="852" y="3221"/>
                    <a:pt x="835" y="3682"/>
                    <a:pt x="379" y="3806"/>
                  </a:cubicBezTo>
                  <a:cubicBezTo>
                    <a:pt x="325" y="4000"/>
                    <a:pt x="936" y="4277"/>
                    <a:pt x="891" y="4606"/>
                  </a:cubicBezTo>
                  <a:cubicBezTo>
                    <a:pt x="1390" y="4573"/>
                    <a:pt x="1781" y="4623"/>
                    <a:pt x="2141" y="4481"/>
                  </a:cubicBezTo>
                  <a:cubicBezTo>
                    <a:pt x="2743" y="4149"/>
                    <a:pt x="2361" y="3749"/>
                    <a:pt x="2612" y="3413"/>
                  </a:cubicBezTo>
                  <a:lnTo>
                    <a:pt x="2612" y="3413"/>
                  </a:lnTo>
                  <a:cubicBezTo>
                    <a:pt x="2728" y="3493"/>
                    <a:pt x="3259" y="3427"/>
                    <a:pt x="3204" y="3630"/>
                  </a:cubicBezTo>
                  <a:cubicBezTo>
                    <a:pt x="3240" y="3511"/>
                    <a:pt x="3368" y="3435"/>
                    <a:pt x="3547" y="3435"/>
                  </a:cubicBezTo>
                  <a:cubicBezTo>
                    <a:pt x="3617" y="3435"/>
                    <a:pt x="3694" y="3447"/>
                    <a:pt x="3777" y="3472"/>
                  </a:cubicBezTo>
                  <a:lnTo>
                    <a:pt x="3692" y="3697"/>
                  </a:lnTo>
                  <a:cubicBezTo>
                    <a:pt x="4043" y="3583"/>
                    <a:pt x="4462" y="3432"/>
                    <a:pt x="4637" y="3266"/>
                  </a:cubicBezTo>
                  <a:cubicBezTo>
                    <a:pt x="4791" y="3543"/>
                    <a:pt x="5324" y="3725"/>
                    <a:pt x="5528" y="3834"/>
                  </a:cubicBezTo>
                  <a:cubicBezTo>
                    <a:pt x="5549" y="3836"/>
                    <a:pt x="5571" y="3837"/>
                    <a:pt x="5593" y="3837"/>
                  </a:cubicBezTo>
                  <a:cubicBezTo>
                    <a:pt x="5935" y="3837"/>
                    <a:pt x="6267" y="3595"/>
                    <a:pt x="6548" y="3595"/>
                  </a:cubicBezTo>
                  <a:cubicBezTo>
                    <a:pt x="6674" y="3595"/>
                    <a:pt x="6790" y="3643"/>
                    <a:pt x="6892" y="3784"/>
                  </a:cubicBezTo>
                  <a:cubicBezTo>
                    <a:pt x="7152" y="3675"/>
                    <a:pt x="7124" y="3394"/>
                    <a:pt x="7387" y="3242"/>
                  </a:cubicBezTo>
                  <a:lnTo>
                    <a:pt x="7886" y="3484"/>
                  </a:lnTo>
                  <a:cubicBezTo>
                    <a:pt x="7929" y="2816"/>
                    <a:pt x="8471" y="2643"/>
                    <a:pt x="8431" y="2008"/>
                  </a:cubicBezTo>
                  <a:lnTo>
                    <a:pt x="8431" y="2008"/>
                  </a:lnTo>
                  <a:cubicBezTo>
                    <a:pt x="8528" y="2023"/>
                    <a:pt x="8631" y="2077"/>
                    <a:pt x="8728" y="2077"/>
                  </a:cubicBezTo>
                  <a:cubicBezTo>
                    <a:pt x="8788" y="2077"/>
                    <a:pt x="8845" y="2056"/>
                    <a:pt x="8897" y="1994"/>
                  </a:cubicBezTo>
                  <a:lnTo>
                    <a:pt x="8459" y="1684"/>
                  </a:lnTo>
                  <a:cubicBezTo>
                    <a:pt x="8594" y="1520"/>
                    <a:pt x="9082" y="1606"/>
                    <a:pt x="9182" y="1502"/>
                  </a:cubicBezTo>
                  <a:lnTo>
                    <a:pt x="8909" y="1440"/>
                  </a:lnTo>
                  <a:cubicBezTo>
                    <a:pt x="9013" y="1255"/>
                    <a:pt x="9054" y="1153"/>
                    <a:pt x="8812" y="1030"/>
                  </a:cubicBezTo>
                  <a:cubicBezTo>
                    <a:pt x="8792" y="1036"/>
                    <a:pt x="8772" y="1038"/>
                    <a:pt x="8753" y="1038"/>
                  </a:cubicBezTo>
                  <a:cubicBezTo>
                    <a:pt x="8629" y="1038"/>
                    <a:pt x="8509" y="945"/>
                    <a:pt x="8431" y="945"/>
                  </a:cubicBezTo>
                  <a:cubicBezTo>
                    <a:pt x="8384" y="945"/>
                    <a:pt x="8352" y="980"/>
                    <a:pt x="8346" y="1092"/>
                  </a:cubicBezTo>
                  <a:cubicBezTo>
                    <a:pt x="8327" y="1092"/>
                    <a:pt x="8309" y="1093"/>
                    <a:pt x="8291" y="1093"/>
                  </a:cubicBezTo>
                  <a:cubicBezTo>
                    <a:pt x="7484" y="1093"/>
                    <a:pt x="8297" y="563"/>
                    <a:pt x="7576" y="415"/>
                  </a:cubicBezTo>
                  <a:cubicBezTo>
                    <a:pt x="6932" y="244"/>
                    <a:pt x="5719" y="433"/>
                    <a:pt x="5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5"/>
            <p:cNvSpPr/>
            <p:nvPr/>
          </p:nvSpPr>
          <p:spPr>
            <a:xfrm>
              <a:off x="4245850" y="3664725"/>
              <a:ext cx="38625" cy="19800"/>
            </a:xfrm>
            <a:custGeom>
              <a:avLst/>
              <a:gdLst/>
              <a:ahLst/>
              <a:cxnLst/>
              <a:rect l="l" t="t" r="r" b="b"/>
              <a:pathLst>
                <a:path w="1545" h="792" extrusionOk="0">
                  <a:moveTo>
                    <a:pt x="629" y="0"/>
                  </a:moveTo>
                  <a:cubicBezTo>
                    <a:pt x="468" y="0"/>
                    <a:pt x="316" y="33"/>
                    <a:pt x="202" y="125"/>
                  </a:cubicBezTo>
                  <a:cubicBezTo>
                    <a:pt x="157" y="326"/>
                    <a:pt x="1" y="757"/>
                    <a:pt x="524" y="764"/>
                  </a:cubicBezTo>
                  <a:cubicBezTo>
                    <a:pt x="537" y="763"/>
                    <a:pt x="550" y="763"/>
                    <a:pt x="563" y="763"/>
                  </a:cubicBezTo>
                  <a:cubicBezTo>
                    <a:pt x="665" y="763"/>
                    <a:pt x="788" y="792"/>
                    <a:pt x="898" y="792"/>
                  </a:cubicBezTo>
                  <a:cubicBezTo>
                    <a:pt x="990" y="792"/>
                    <a:pt x="1073" y="772"/>
                    <a:pt x="1128" y="698"/>
                  </a:cubicBezTo>
                  <a:cubicBezTo>
                    <a:pt x="1261" y="528"/>
                    <a:pt x="1545" y="206"/>
                    <a:pt x="1078" y="66"/>
                  </a:cubicBezTo>
                  <a:cubicBezTo>
                    <a:pt x="938" y="29"/>
                    <a:pt x="780" y="0"/>
                    <a:pt x="6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5"/>
            <p:cNvSpPr/>
            <p:nvPr/>
          </p:nvSpPr>
          <p:spPr>
            <a:xfrm>
              <a:off x="4090325" y="3577150"/>
              <a:ext cx="45150" cy="24175"/>
            </a:xfrm>
            <a:custGeom>
              <a:avLst/>
              <a:gdLst/>
              <a:ahLst/>
              <a:cxnLst/>
              <a:rect l="l" t="t" r="r" b="b"/>
              <a:pathLst>
                <a:path w="1806" h="967" extrusionOk="0">
                  <a:moveTo>
                    <a:pt x="785" y="0"/>
                  </a:moveTo>
                  <a:cubicBezTo>
                    <a:pt x="692" y="0"/>
                    <a:pt x="599" y="11"/>
                    <a:pt x="512" y="36"/>
                  </a:cubicBezTo>
                  <a:cubicBezTo>
                    <a:pt x="1" y="170"/>
                    <a:pt x="188" y="384"/>
                    <a:pt x="174" y="654"/>
                  </a:cubicBezTo>
                  <a:cubicBezTo>
                    <a:pt x="330" y="850"/>
                    <a:pt x="721" y="909"/>
                    <a:pt x="1111" y="966"/>
                  </a:cubicBezTo>
                  <a:cubicBezTo>
                    <a:pt x="1393" y="938"/>
                    <a:pt x="1483" y="763"/>
                    <a:pt x="1630" y="630"/>
                  </a:cubicBezTo>
                  <a:cubicBezTo>
                    <a:pt x="1805" y="315"/>
                    <a:pt x="1283" y="0"/>
                    <a:pt x="7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5"/>
            <p:cNvSpPr/>
            <p:nvPr/>
          </p:nvSpPr>
          <p:spPr>
            <a:xfrm>
              <a:off x="4299550" y="3849250"/>
              <a:ext cx="62025" cy="34975"/>
            </a:xfrm>
            <a:custGeom>
              <a:avLst/>
              <a:gdLst/>
              <a:ahLst/>
              <a:cxnLst/>
              <a:rect l="l" t="t" r="r" b="b"/>
              <a:pathLst>
                <a:path w="2481" h="1399" extrusionOk="0">
                  <a:moveTo>
                    <a:pt x="1750" y="0"/>
                  </a:moveTo>
                  <a:cubicBezTo>
                    <a:pt x="1399" y="0"/>
                    <a:pt x="1069" y="408"/>
                    <a:pt x="698" y="408"/>
                  </a:cubicBezTo>
                  <a:cubicBezTo>
                    <a:pt x="587" y="408"/>
                    <a:pt x="473" y="371"/>
                    <a:pt x="354" y="277"/>
                  </a:cubicBezTo>
                  <a:cubicBezTo>
                    <a:pt x="58" y="327"/>
                    <a:pt x="22" y="521"/>
                    <a:pt x="1" y="675"/>
                  </a:cubicBezTo>
                  <a:cubicBezTo>
                    <a:pt x="51" y="910"/>
                    <a:pt x="194" y="961"/>
                    <a:pt x="362" y="961"/>
                  </a:cubicBezTo>
                  <a:cubicBezTo>
                    <a:pt x="491" y="961"/>
                    <a:pt x="635" y="931"/>
                    <a:pt x="765" y="931"/>
                  </a:cubicBezTo>
                  <a:cubicBezTo>
                    <a:pt x="948" y="931"/>
                    <a:pt x="1102" y="991"/>
                    <a:pt x="1145" y="1279"/>
                  </a:cubicBezTo>
                  <a:cubicBezTo>
                    <a:pt x="1442" y="1283"/>
                    <a:pt x="1752" y="1398"/>
                    <a:pt x="2008" y="1398"/>
                  </a:cubicBezTo>
                  <a:cubicBezTo>
                    <a:pt x="2210" y="1398"/>
                    <a:pt x="2378" y="1326"/>
                    <a:pt x="2480" y="1070"/>
                  </a:cubicBezTo>
                  <a:cubicBezTo>
                    <a:pt x="2430" y="758"/>
                    <a:pt x="2480" y="327"/>
                    <a:pt x="2097" y="154"/>
                  </a:cubicBezTo>
                  <a:cubicBezTo>
                    <a:pt x="1978" y="42"/>
                    <a:pt x="1863" y="0"/>
                    <a:pt x="1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5"/>
            <p:cNvSpPr/>
            <p:nvPr/>
          </p:nvSpPr>
          <p:spPr>
            <a:xfrm>
              <a:off x="4236375" y="3747300"/>
              <a:ext cx="31875" cy="19350"/>
            </a:xfrm>
            <a:custGeom>
              <a:avLst/>
              <a:gdLst/>
              <a:ahLst/>
              <a:cxnLst/>
              <a:rect l="l" t="t" r="r" b="b"/>
              <a:pathLst>
                <a:path w="1275" h="774" extrusionOk="0">
                  <a:moveTo>
                    <a:pt x="654" y="0"/>
                  </a:moveTo>
                  <a:cubicBezTo>
                    <a:pt x="499" y="0"/>
                    <a:pt x="340" y="42"/>
                    <a:pt x="243" y="118"/>
                  </a:cubicBezTo>
                  <a:cubicBezTo>
                    <a:pt x="136" y="268"/>
                    <a:pt x="1" y="540"/>
                    <a:pt x="273" y="673"/>
                  </a:cubicBezTo>
                  <a:cubicBezTo>
                    <a:pt x="359" y="739"/>
                    <a:pt x="504" y="773"/>
                    <a:pt x="653" y="773"/>
                  </a:cubicBezTo>
                  <a:cubicBezTo>
                    <a:pt x="816" y="773"/>
                    <a:pt x="985" y="733"/>
                    <a:pt x="1090" y="651"/>
                  </a:cubicBezTo>
                  <a:cubicBezTo>
                    <a:pt x="1112" y="462"/>
                    <a:pt x="1275" y="320"/>
                    <a:pt x="1048" y="133"/>
                  </a:cubicBezTo>
                  <a:cubicBezTo>
                    <a:pt x="963" y="42"/>
                    <a:pt x="810" y="0"/>
                    <a:pt x="6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5"/>
            <p:cNvSpPr/>
            <p:nvPr/>
          </p:nvSpPr>
          <p:spPr>
            <a:xfrm>
              <a:off x="4178375" y="3701575"/>
              <a:ext cx="22625" cy="12675"/>
            </a:xfrm>
            <a:custGeom>
              <a:avLst/>
              <a:gdLst/>
              <a:ahLst/>
              <a:cxnLst/>
              <a:rect l="l" t="t" r="r" b="b"/>
              <a:pathLst>
                <a:path w="905" h="507" extrusionOk="0">
                  <a:moveTo>
                    <a:pt x="763" y="1"/>
                  </a:moveTo>
                  <a:lnTo>
                    <a:pt x="256" y="43"/>
                  </a:lnTo>
                  <a:cubicBezTo>
                    <a:pt x="228" y="159"/>
                    <a:pt x="0" y="323"/>
                    <a:pt x="246" y="465"/>
                  </a:cubicBezTo>
                  <a:cubicBezTo>
                    <a:pt x="257" y="464"/>
                    <a:pt x="268" y="464"/>
                    <a:pt x="278" y="464"/>
                  </a:cubicBezTo>
                  <a:cubicBezTo>
                    <a:pt x="398" y="464"/>
                    <a:pt x="481" y="506"/>
                    <a:pt x="578" y="506"/>
                  </a:cubicBezTo>
                  <a:cubicBezTo>
                    <a:pt x="618" y="506"/>
                    <a:pt x="660" y="499"/>
                    <a:pt x="708" y="479"/>
                  </a:cubicBezTo>
                  <a:cubicBezTo>
                    <a:pt x="815" y="292"/>
                    <a:pt x="905" y="186"/>
                    <a:pt x="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5"/>
            <p:cNvSpPr/>
            <p:nvPr/>
          </p:nvSpPr>
          <p:spPr>
            <a:xfrm>
              <a:off x="4205550" y="3753775"/>
              <a:ext cx="31150" cy="18300"/>
            </a:xfrm>
            <a:custGeom>
              <a:avLst/>
              <a:gdLst/>
              <a:ahLst/>
              <a:cxnLst/>
              <a:rect l="l" t="t" r="r" b="b"/>
              <a:pathLst>
                <a:path w="1246" h="732" extrusionOk="0">
                  <a:moveTo>
                    <a:pt x="624" y="0"/>
                  </a:moveTo>
                  <a:cubicBezTo>
                    <a:pt x="572" y="0"/>
                    <a:pt x="519" y="10"/>
                    <a:pt x="460" y="35"/>
                  </a:cubicBezTo>
                  <a:cubicBezTo>
                    <a:pt x="0" y="115"/>
                    <a:pt x="171" y="397"/>
                    <a:pt x="197" y="631"/>
                  </a:cubicBezTo>
                  <a:cubicBezTo>
                    <a:pt x="364" y="705"/>
                    <a:pt x="530" y="732"/>
                    <a:pt x="701" y="732"/>
                  </a:cubicBezTo>
                  <a:cubicBezTo>
                    <a:pt x="784" y="732"/>
                    <a:pt x="869" y="725"/>
                    <a:pt x="955" y="714"/>
                  </a:cubicBezTo>
                  <a:cubicBezTo>
                    <a:pt x="1151" y="560"/>
                    <a:pt x="1246" y="345"/>
                    <a:pt x="1149" y="139"/>
                  </a:cubicBezTo>
                  <a:cubicBezTo>
                    <a:pt x="922" y="98"/>
                    <a:pt x="784" y="0"/>
                    <a:pt x="6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5"/>
            <p:cNvSpPr/>
            <p:nvPr/>
          </p:nvSpPr>
          <p:spPr>
            <a:xfrm>
              <a:off x="4100875" y="3698375"/>
              <a:ext cx="63250" cy="41600"/>
            </a:xfrm>
            <a:custGeom>
              <a:avLst/>
              <a:gdLst/>
              <a:ahLst/>
              <a:cxnLst/>
              <a:rect l="l" t="t" r="r" b="b"/>
              <a:pathLst>
                <a:path w="2530" h="1664" extrusionOk="0">
                  <a:moveTo>
                    <a:pt x="1092" y="44"/>
                  </a:moveTo>
                  <a:cubicBezTo>
                    <a:pt x="254" y="176"/>
                    <a:pt x="0" y="799"/>
                    <a:pt x="230" y="1213"/>
                  </a:cubicBezTo>
                  <a:cubicBezTo>
                    <a:pt x="554" y="1391"/>
                    <a:pt x="1225" y="1337"/>
                    <a:pt x="1165" y="1663"/>
                  </a:cubicBezTo>
                  <a:cubicBezTo>
                    <a:pt x="1424" y="1623"/>
                    <a:pt x="1714" y="1386"/>
                    <a:pt x="2066" y="1386"/>
                  </a:cubicBezTo>
                  <a:cubicBezTo>
                    <a:pt x="2110" y="1386"/>
                    <a:pt x="2156" y="1390"/>
                    <a:pt x="2203" y="1398"/>
                  </a:cubicBezTo>
                  <a:cubicBezTo>
                    <a:pt x="2217" y="1221"/>
                    <a:pt x="2233" y="1045"/>
                    <a:pt x="2487" y="910"/>
                  </a:cubicBezTo>
                  <a:cubicBezTo>
                    <a:pt x="2293" y="816"/>
                    <a:pt x="2390" y="674"/>
                    <a:pt x="2394" y="534"/>
                  </a:cubicBezTo>
                  <a:cubicBezTo>
                    <a:pt x="2529" y="1"/>
                    <a:pt x="1575" y="224"/>
                    <a:pt x="1092" y="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5"/>
            <p:cNvSpPr/>
            <p:nvPr/>
          </p:nvSpPr>
          <p:spPr>
            <a:xfrm>
              <a:off x="3970025" y="3595650"/>
              <a:ext cx="67050" cy="46075"/>
            </a:xfrm>
            <a:custGeom>
              <a:avLst/>
              <a:gdLst/>
              <a:ahLst/>
              <a:cxnLst/>
              <a:rect l="l" t="t" r="r" b="b"/>
              <a:pathLst>
                <a:path w="2682" h="1843" extrusionOk="0">
                  <a:moveTo>
                    <a:pt x="751" y="1"/>
                  </a:moveTo>
                  <a:cubicBezTo>
                    <a:pt x="721" y="1"/>
                    <a:pt x="691" y="2"/>
                    <a:pt x="659" y="4"/>
                  </a:cubicBezTo>
                  <a:cubicBezTo>
                    <a:pt x="202" y="153"/>
                    <a:pt x="1" y="442"/>
                    <a:pt x="136" y="728"/>
                  </a:cubicBezTo>
                  <a:cubicBezTo>
                    <a:pt x="851" y="856"/>
                    <a:pt x="311" y="1278"/>
                    <a:pt x="384" y="1529"/>
                  </a:cubicBezTo>
                  <a:cubicBezTo>
                    <a:pt x="400" y="1527"/>
                    <a:pt x="416" y="1526"/>
                    <a:pt x="433" y="1526"/>
                  </a:cubicBezTo>
                  <a:cubicBezTo>
                    <a:pt x="772" y="1526"/>
                    <a:pt x="1409" y="1843"/>
                    <a:pt x="2001" y="1843"/>
                  </a:cubicBezTo>
                  <a:cubicBezTo>
                    <a:pt x="2048" y="1843"/>
                    <a:pt x="2095" y="1841"/>
                    <a:pt x="2142" y="1837"/>
                  </a:cubicBezTo>
                  <a:lnTo>
                    <a:pt x="2591" y="1280"/>
                  </a:lnTo>
                  <a:cubicBezTo>
                    <a:pt x="2355" y="1053"/>
                    <a:pt x="2390" y="885"/>
                    <a:pt x="2681" y="797"/>
                  </a:cubicBezTo>
                  <a:lnTo>
                    <a:pt x="2681" y="797"/>
                  </a:lnTo>
                  <a:cubicBezTo>
                    <a:pt x="2587" y="817"/>
                    <a:pt x="2502" y="826"/>
                    <a:pt x="2424" y="826"/>
                  </a:cubicBezTo>
                  <a:cubicBezTo>
                    <a:pt x="1687" y="826"/>
                    <a:pt x="1650" y="1"/>
                    <a:pt x="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5"/>
            <p:cNvSpPr/>
            <p:nvPr/>
          </p:nvSpPr>
          <p:spPr>
            <a:xfrm>
              <a:off x="4173050" y="3766625"/>
              <a:ext cx="35950" cy="21075"/>
            </a:xfrm>
            <a:custGeom>
              <a:avLst/>
              <a:gdLst/>
              <a:ahLst/>
              <a:cxnLst/>
              <a:rect l="l" t="t" r="r" b="b"/>
              <a:pathLst>
                <a:path w="1438" h="843" extrusionOk="0">
                  <a:moveTo>
                    <a:pt x="805" y="0"/>
                  </a:moveTo>
                  <a:cubicBezTo>
                    <a:pt x="473" y="0"/>
                    <a:pt x="224" y="206"/>
                    <a:pt x="0" y="319"/>
                  </a:cubicBezTo>
                  <a:cubicBezTo>
                    <a:pt x="133" y="511"/>
                    <a:pt x="365" y="662"/>
                    <a:pt x="436" y="842"/>
                  </a:cubicBezTo>
                  <a:cubicBezTo>
                    <a:pt x="694" y="814"/>
                    <a:pt x="1002" y="731"/>
                    <a:pt x="1227" y="608"/>
                  </a:cubicBezTo>
                  <a:cubicBezTo>
                    <a:pt x="1438" y="421"/>
                    <a:pt x="1284" y="96"/>
                    <a:pt x="964" y="16"/>
                  </a:cubicBezTo>
                  <a:cubicBezTo>
                    <a:pt x="909" y="5"/>
                    <a:pt x="856" y="0"/>
                    <a:pt x="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5"/>
            <p:cNvSpPr/>
            <p:nvPr/>
          </p:nvSpPr>
          <p:spPr>
            <a:xfrm>
              <a:off x="4162450" y="3791325"/>
              <a:ext cx="31575" cy="24725"/>
            </a:xfrm>
            <a:custGeom>
              <a:avLst/>
              <a:gdLst/>
              <a:ahLst/>
              <a:cxnLst/>
              <a:rect l="l" t="t" r="r" b="b"/>
              <a:pathLst>
                <a:path w="1263" h="989" extrusionOk="0">
                  <a:moveTo>
                    <a:pt x="564" y="1"/>
                  </a:moveTo>
                  <a:cubicBezTo>
                    <a:pt x="329" y="55"/>
                    <a:pt x="175" y="145"/>
                    <a:pt x="102" y="273"/>
                  </a:cubicBezTo>
                  <a:cubicBezTo>
                    <a:pt x="301" y="543"/>
                    <a:pt x="0" y="894"/>
                    <a:pt x="595" y="988"/>
                  </a:cubicBezTo>
                  <a:cubicBezTo>
                    <a:pt x="720" y="702"/>
                    <a:pt x="1262" y="673"/>
                    <a:pt x="1243" y="332"/>
                  </a:cubicBezTo>
                  <a:cubicBezTo>
                    <a:pt x="1092" y="112"/>
                    <a:pt x="872" y="25"/>
                    <a:pt x="5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5"/>
            <p:cNvSpPr/>
            <p:nvPr/>
          </p:nvSpPr>
          <p:spPr>
            <a:xfrm>
              <a:off x="4214725" y="3909825"/>
              <a:ext cx="27575" cy="17400"/>
            </a:xfrm>
            <a:custGeom>
              <a:avLst/>
              <a:gdLst/>
              <a:ahLst/>
              <a:cxnLst/>
              <a:rect l="l" t="t" r="r" b="b"/>
              <a:pathLst>
                <a:path w="1103" h="696" extrusionOk="0">
                  <a:moveTo>
                    <a:pt x="490" y="0"/>
                  </a:moveTo>
                  <a:cubicBezTo>
                    <a:pt x="423" y="0"/>
                    <a:pt x="351" y="12"/>
                    <a:pt x="277" y="37"/>
                  </a:cubicBezTo>
                  <a:cubicBezTo>
                    <a:pt x="43" y="154"/>
                    <a:pt x="0" y="341"/>
                    <a:pt x="88" y="521"/>
                  </a:cubicBezTo>
                  <a:cubicBezTo>
                    <a:pt x="247" y="565"/>
                    <a:pt x="403" y="695"/>
                    <a:pt x="566" y="695"/>
                  </a:cubicBezTo>
                  <a:cubicBezTo>
                    <a:pt x="638" y="695"/>
                    <a:pt x="711" y="670"/>
                    <a:pt x="786" y="601"/>
                  </a:cubicBezTo>
                  <a:cubicBezTo>
                    <a:pt x="1103" y="343"/>
                    <a:pt x="859" y="0"/>
                    <a:pt x="4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5"/>
            <p:cNvSpPr/>
            <p:nvPr/>
          </p:nvSpPr>
          <p:spPr>
            <a:xfrm>
              <a:off x="4040850" y="3821050"/>
              <a:ext cx="19500" cy="9425"/>
            </a:xfrm>
            <a:custGeom>
              <a:avLst/>
              <a:gdLst/>
              <a:ahLst/>
              <a:cxnLst/>
              <a:rect l="l" t="t" r="r" b="b"/>
              <a:pathLst>
                <a:path w="780" h="377" extrusionOk="0">
                  <a:moveTo>
                    <a:pt x="680" y="1"/>
                  </a:moveTo>
                  <a:lnTo>
                    <a:pt x="135" y="39"/>
                  </a:lnTo>
                  <a:cubicBezTo>
                    <a:pt x="1" y="189"/>
                    <a:pt x="281" y="376"/>
                    <a:pt x="487" y="376"/>
                  </a:cubicBezTo>
                  <a:cubicBezTo>
                    <a:pt x="525" y="376"/>
                    <a:pt x="560" y="370"/>
                    <a:pt x="590" y="356"/>
                  </a:cubicBezTo>
                  <a:cubicBezTo>
                    <a:pt x="779" y="264"/>
                    <a:pt x="665" y="136"/>
                    <a:pt x="6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5"/>
            <p:cNvSpPr/>
            <p:nvPr/>
          </p:nvSpPr>
          <p:spPr>
            <a:xfrm>
              <a:off x="4330175" y="4686075"/>
              <a:ext cx="5225" cy="2625"/>
            </a:xfrm>
            <a:custGeom>
              <a:avLst/>
              <a:gdLst/>
              <a:ahLst/>
              <a:cxnLst/>
              <a:rect l="l" t="t" r="r" b="b"/>
              <a:pathLst>
                <a:path w="209" h="105" extrusionOk="0">
                  <a:moveTo>
                    <a:pt x="159" y="1"/>
                  </a:moveTo>
                  <a:lnTo>
                    <a:pt x="0" y="69"/>
                  </a:lnTo>
                  <a:cubicBezTo>
                    <a:pt x="31" y="87"/>
                    <a:pt x="62" y="105"/>
                    <a:pt x="89" y="105"/>
                  </a:cubicBezTo>
                  <a:cubicBezTo>
                    <a:pt x="105" y="105"/>
                    <a:pt x="120" y="98"/>
                    <a:pt x="133" y="81"/>
                  </a:cubicBezTo>
                  <a:cubicBezTo>
                    <a:pt x="126" y="43"/>
                    <a:pt x="208" y="29"/>
                    <a:pt x="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5"/>
            <p:cNvSpPr/>
            <p:nvPr/>
          </p:nvSpPr>
          <p:spPr>
            <a:xfrm>
              <a:off x="3930075" y="4079075"/>
              <a:ext cx="164300" cy="119600"/>
            </a:xfrm>
            <a:custGeom>
              <a:avLst/>
              <a:gdLst/>
              <a:ahLst/>
              <a:cxnLst/>
              <a:rect l="l" t="t" r="r" b="b"/>
              <a:pathLst>
                <a:path w="6572" h="4784" extrusionOk="0">
                  <a:moveTo>
                    <a:pt x="1329" y="0"/>
                  </a:moveTo>
                  <a:lnTo>
                    <a:pt x="1582" y="443"/>
                  </a:lnTo>
                  <a:cubicBezTo>
                    <a:pt x="1529" y="584"/>
                    <a:pt x="1389" y="627"/>
                    <a:pt x="1228" y="627"/>
                  </a:cubicBezTo>
                  <a:cubicBezTo>
                    <a:pt x="979" y="627"/>
                    <a:pt x="681" y="526"/>
                    <a:pt x="577" y="526"/>
                  </a:cubicBezTo>
                  <a:cubicBezTo>
                    <a:pt x="564" y="526"/>
                    <a:pt x="554" y="527"/>
                    <a:pt x="547" y="531"/>
                  </a:cubicBezTo>
                  <a:cubicBezTo>
                    <a:pt x="562" y="625"/>
                    <a:pt x="917" y="758"/>
                    <a:pt x="801" y="907"/>
                  </a:cubicBezTo>
                  <a:cubicBezTo>
                    <a:pt x="502" y="1092"/>
                    <a:pt x="0" y="1336"/>
                    <a:pt x="171" y="1795"/>
                  </a:cubicBezTo>
                  <a:lnTo>
                    <a:pt x="386" y="1824"/>
                  </a:lnTo>
                  <a:cubicBezTo>
                    <a:pt x="287" y="2231"/>
                    <a:pt x="389" y="2804"/>
                    <a:pt x="76" y="3048"/>
                  </a:cubicBezTo>
                  <a:cubicBezTo>
                    <a:pt x="106" y="3054"/>
                    <a:pt x="130" y="3057"/>
                    <a:pt x="149" y="3057"/>
                  </a:cubicBezTo>
                  <a:cubicBezTo>
                    <a:pt x="285" y="3057"/>
                    <a:pt x="157" y="2910"/>
                    <a:pt x="284" y="2910"/>
                  </a:cubicBezTo>
                  <a:cubicBezTo>
                    <a:pt x="295" y="2910"/>
                    <a:pt x="308" y="2911"/>
                    <a:pt x="322" y="2913"/>
                  </a:cubicBezTo>
                  <a:cubicBezTo>
                    <a:pt x="668" y="3119"/>
                    <a:pt x="1246" y="3784"/>
                    <a:pt x="1710" y="4241"/>
                  </a:cubicBezTo>
                  <a:cubicBezTo>
                    <a:pt x="1741" y="4238"/>
                    <a:pt x="1772" y="4237"/>
                    <a:pt x="1803" y="4237"/>
                  </a:cubicBezTo>
                  <a:cubicBezTo>
                    <a:pt x="2355" y="4237"/>
                    <a:pt x="2995" y="4705"/>
                    <a:pt x="3264" y="4784"/>
                  </a:cubicBezTo>
                  <a:cubicBezTo>
                    <a:pt x="3181" y="4699"/>
                    <a:pt x="3143" y="4537"/>
                    <a:pt x="3223" y="4457"/>
                  </a:cubicBezTo>
                  <a:cubicBezTo>
                    <a:pt x="3317" y="4298"/>
                    <a:pt x="3478" y="4231"/>
                    <a:pt x="3642" y="4231"/>
                  </a:cubicBezTo>
                  <a:cubicBezTo>
                    <a:pt x="3788" y="4231"/>
                    <a:pt x="3936" y="4285"/>
                    <a:pt x="4040" y="4376"/>
                  </a:cubicBezTo>
                  <a:cubicBezTo>
                    <a:pt x="4227" y="3773"/>
                    <a:pt x="5293" y="3768"/>
                    <a:pt x="5049" y="2970"/>
                  </a:cubicBezTo>
                  <a:cubicBezTo>
                    <a:pt x="5069" y="2777"/>
                    <a:pt x="5184" y="2710"/>
                    <a:pt x="5347" y="2710"/>
                  </a:cubicBezTo>
                  <a:cubicBezTo>
                    <a:pt x="5680" y="2710"/>
                    <a:pt x="6216" y="2986"/>
                    <a:pt x="6572" y="3024"/>
                  </a:cubicBezTo>
                  <a:cubicBezTo>
                    <a:pt x="6245" y="2721"/>
                    <a:pt x="5374" y="2802"/>
                    <a:pt x="5186" y="2297"/>
                  </a:cubicBezTo>
                  <a:lnTo>
                    <a:pt x="5449" y="2245"/>
                  </a:lnTo>
                  <a:cubicBezTo>
                    <a:pt x="5217" y="1888"/>
                    <a:pt x="5070" y="1547"/>
                    <a:pt x="4512" y="1362"/>
                  </a:cubicBezTo>
                  <a:lnTo>
                    <a:pt x="4957" y="1267"/>
                  </a:lnTo>
                  <a:cubicBezTo>
                    <a:pt x="4630" y="1203"/>
                    <a:pt x="3991" y="1165"/>
                    <a:pt x="4121" y="739"/>
                  </a:cubicBezTo>
                  <a:cubicBezTo>
                    <a:pt x="3721" y="258"/>
                    <a:pt x="2863" y="628"/>
                    <a:pt x="2463" y="211"/>
                  </a:cubicBezTo>
                  <a:cubicBezTo>
                    <a:pt x="2354" y="232"/>
                    <a:pt x="2224" y="355"/>
                    <a:pt x="2037" y="457"/>
                  </a:cubicBezTo>
                  <a:cubicBezTo>
                    <a:pt x="2012" y="460"/>
                    <a:pt x="1989" y="461"/>
                    <a:pt x="1967" y="461"/>
                  </a:cubicBezTo>
                  <a:cubicBezTo>
                    <a:pt x="1614" y="461"/>
                    <a:pt x="1596" y="136"/>
                    <a:pt x="13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5"/>
            <p:cNvSpPr/>
            <p:nvPr/>
          </p:nvSpPr>
          <p:spPr>
            <a:xfrm>
              <a:off x="4076300" y="4138150"/>
              <a:ext cx="10450" cy="2775"/>
            </a:xfrm>
            <a:custGeom>
              <a:avLst/>
              <a:gdLst/>
              <a:ahLst/>
              <a:cxnLst/>
              <a:rect l="l" t="t" r="r" b="b"/>
              <a:pathLst>
                <a:path w="418" h="111" extrusionOk="0">
                  <a:moveTo>
                    <a:pt x="1" y="1"/>
                  </a:moveTo>
                  <a:lnTo>
                    <a:pt x="15" y="34"/>
                  </a:lnTo>
                  <a:cubicBezTo>
                    <a:pt x="111" y="37"/>
                    <a:pt x="244" y="110"/>
                    <a:pt x="339" y="110"/>
                  </a:cubicBezTo>
                  <a:cubicBezTo>
                    <a:pt x="370" y="110"/>
                    <a:pt x="397" y="102"/>
                    <a:pt x="417" y="81"/>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5"/>
            <p:cNvSpPr/>
            <p:nvPr/>
          </p:nvSpPr>
          <p:spPr>
            <a:xfrm>
              <a:off x="4027050" y="4088375"/>
              <a:ext cx="5525" cy="2675"/>
            </a:xfrm>
            <a:custGeom>
              <a:avLst/>
              <a:gdLst/>
              <a:ahLst/>
              <a:cxnLst/>
              <a:rect l="l" t="t" r="r" b="b"/>
              <a:pathLst>
                <a:path w="221" h="107" extrusionOk="0">
                  <a:moveTo>
                    <a:pt x="120" y="0"/>
                  </a:moveTo>
                  <a:cubicBezTo>
                    <a:pt x="85" y="0"/>
                    <a:pt x="42" y="8"/>
                    <a:pt x="0" y="16"/>
                  </a:cubicBezTo>
                  <a:cubicBezTo>
                    <a:pt x="52" y="106"/>
                    <a:pt x="164" y="85"/>
                    <a:pt x="216" y="106"/>
                  </a:cubicBezTo>
                  <a:cubicBezTo>
                    <a:pt x="220" y="23"/>
                    <a:pt x="179" y="0"/>
                    <a:pt x="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5"/>
            <p:cNvSpPr/>
            <p:nvPr/>
          </p:nvSpPr>
          <p:spPr>
            <a:xfrm>
              <a:off x="3794325" y="3650850"/>
              <a:ext cx="17325" cy="6750"/>
            </a:xfrm>
            <a:custGeom>
              <a:avLst/>
              <a:gdLst/>
              <a:ahLst/>
              <a:cxnLst/>
              <a:rect l="l" t="t" r="r" b="b"/>
              <a:pathLst>
                <a:path w="693" h="270" extrusionOk="0">
                  <a:moveTo>
                    <a:pt x="545" y="0"/>
                  </a:moveTo>
                  <a:cubicBezTo>
                    <a:pt x="467" y="81"/>
                    <a:pt x="0" y="95"/>
                    <a:pt x="391" y="266"/>
                  </a:cubicBezTo>
                  <a:cubicBezTo>
                    <a:pt x="415" y="268"/>
                    <a:pt x="437" y="269"/>
                    <a:pt x="458" y="269"/>
                  </a:cubicBezTo>
                  <a:cubicBezTo>
                    <a:pt x="692" y="269"/>
                    <a:pt x="691" y="116"/>
                    <a:pt x="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5"/>
            <p:cNvSpPr/>
            <p:nvPr/>
          </p:nvSpPr>
          <p:spPr>
            <a:xfrm>
              <a:off x="4002050" y="4083625"/>
              <a:ext cx="2825" cy="2800"/>
            </a:xfrm>
            <a:custGeom>
              <a:avLst/>
              <a:gdLst/>
              <a:ahLst/>
              <a:cxnLst/>
              <a:rect l="l" t="t" r="r" b="b"/>
              <a:pathLst>
                <a:path w="113" h="112" extrusionOk="0">
                  <a:moveTo>
                    <a:pt x="60" y="0"/>
                  </a:moveTo>
                  <a:lnTo>
                    <a:pt x="1" y="112"/>
                  </a:lnTo>
                  <a:lnTo>
                    <a:pt x="74" y="98"/>
                  </a:lnTo>
                  <a:cubicBezTo>
                    <a:pt x="96" y="62"/>
                    <a:pt x="112" y="24"/>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5"/>
            <p:cNvSpPr/>
            <p:nvPr/>
          </p:nvSpPr>
          <p:spPr>
            <a:xfrm>
              <a:off x="4029875" y="4197275"/>
              <a:ext cx="6500" cy="4425"/>
            </a:xfrm>
            <a:custGeom>
              <a:avLst/>
              <a:gdLst/>
              <a:ahLst/>
              <a:cxnLst/>
              <a:rect l="l" t="t" r="r" b="b"/>
              <a:pathLst>
                <a:path w="260" h="177" extrusionOk="0">
                  <a:moveTo>
                    <a:pt x="93" y="0"/>
                  </a:moveTo>
                  <a:cubicBezTo>
                    <a:pt x="0" y="0"/>
                    <a:pt x="147" y="114"/>
                    <a:pt x="141" y="177"/>
                  </a:cubicBezTo>
                  <a:cubicBezTo>
                    <a:pt x="164" y="136"/>
                    <a:pt x="259" y="84"/>
                    <a:pt x="141" y="6"/>
                  </a:cubicBezTo>
                  <a:cubicBezTo>
                    <a:pt x="120" y="2"/>
                    <a:pt x="105" y="0"/>
                    <a:pt x="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5"/>
            <p:cNvSpPr/>
            <p:nvPr/>
          </p:nvSpPr>
          <p:spPr>
            <a:xfrm>
              <a:off x="4016150" y="4232825"/>
              <a:ext cx="4750" cy="1950"/>
            </a:xfrm>
            <a:custGeom>
              <a:avLst/>
              <a:gdLst/>
              <a:ahLst/>
              <a:cxnLst/>
              <a:rect l="l" t="t" r="r" b="b"/>
              <a:pathLst>
                <a:path w="190" h="78" extrusionOk="0">
                  <a:moveTo>
                    <a:pt x="138" y="0"/>
                  </a:moveTo>
                  <a:lnTo>
                    <a:pt x="1" y="57"/>
                  </a:lnTo>
                  <a:cubicBezTo>
                    <a:pt x="8" y="72"/>
                    <a:pt x="30" y="77"/>
                    <a:pt x="56" y="77"/>
                  </a:cubicBezTo>
                  <a:cubicBezTo>
                    <a:pt x="81" y="77"/>
                    <a:pt x="109" y="72"/>
                    <a:pt x="128" y="69"/>
                  </a:cubicBezTo>
                  <a:cubicBezTo>
                    <a:pt x="152" y="31"/>
                    <a:pt x="190" y="24"/>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5"/>
            <p:cNvSpPr/>
            <p:nvPr/>
          </p:nvSpPr>
          <p:spPr>
            <a:xfrm>
              <a:off x="3965050" y="4194275"/>
              <a:ext cx="3400" cy="3700"/>
            </a:xfrm>
            <a:custGeom>
              <a:avLst/>
              <a:gdLst/>
              <a:ahLst/>
              <a:cxnLst/>
              <a:rect l="l" t="t" r="r" b="b"/>
              <a:pathLst>
                <a:path w="136" h="148" extrusionOk="0">
                  <a:moveTo>
                    <a:pt x="88" y="1"/>
                  </a:moveTo>
                  <a:lnTo>
                    <a:pt x="1" y="147"/>
                  </a:lnTo>
                  <a:lnTo>
                    <a:pt x="77" y="138"/>
                  </a:lnTo>
                  <a:cubicBezTo>
                    <a:pt x="136" y="95"/>
                    <a:pt x="119" y="64"/>
                    <a:pt x="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5"/>
            <p:cNvSpPr/>
            <p:nvPr/>
          </p:nvSpPr>
          <p:spPr>
            <a:xfrm>
              <a:off x="3865475" y="4204325"/>
              <a:ext cx="50125" cy="42900"/>
            </a:xfrm>
            <a:custGeom>
              <a:avLst/>
              <a:gdLst/>
              <a:ahLst/>
              <a:cxnLst/>
              <a:rect l="l" t="t" r="r" b="b"/>
              <a:pathLst>
                <a:path w="2005" h="1716" extrusionOk="0">
                  <a:moveTo>
                    <a:pt x="760" y="1"/>
                  </a:moveTo>
                  <a:cubicBezTo>
                    <a:pt x="726" y="1"/>
                    <a:pt x="688" y="3"/>
                    <a:pt x="647" y="8"/>
                  </a:cubicBezTo>
                  <a:cubicBezTo>
                    <a:pt x="1" y="117"/>
                    <a:pt x="55" y="726"/>
                    <a:pt x="1" y="1221"/>
                  </a:cubicBezTo>
                  <a:lnTo>
                    <a:pt x="190" y="1038"/>
                  </a:lnTo>
                  <a:cubicBezTo>
                    <a:pt x="377" y="1114"/>
                    <a:pt x="744" y="1500"/>
                    <a:pt x="564" y="1716"/>
                  </a:cubicBezTo>
                  <a:cubicBezTo>
                    <a:pt x="910" y="1711"/>
                    <a:pt x="460" y="1564"/>
                    <a:pt x="699" y="1405"/>
                  </a:cubicBezTo>
                  <a:cubicBezTo>
                    <a:pt x="741" y="1362"/>
                    <a:pt x="790" y="1345"/>
                    <a:pt x="841" y="1345"/>
                  </a:cubicBezTo>
                  <a:cubicBezTo>
                    <a:pt x="1010" y="1345"/>
                    <a:pt x="1203" y="1541"/>
                    <a:pt x="1242" y="1630"/>
                  </a:cubicBezTo>
                  <a:cubicBezTo>
                    <a:pt x="1234" y="1249"/>
                    <a:pt x="2004" y="1202"/>
                    <a:pt x="1649" y="835"/>
                  </a:cubicBezTo>
                  <a:cubicBezTo>
                    <a:pt x="1895" y="768"/>
                    <a:pt x="1282" y="451"/>
                    <a:pt x="1687" y="401"/>
                  </a:cubicBezTo>
                  <a:cubicBezTo>
                    <a:pt x="1204" y="371"/>
                    <a:pt x="1197" y="1"/>
                    <a:pt x="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5"/>
            <p:cNvSpPr/>
            <p:nvPr/>
          </p:nvSpPr>
          <p:spPr>
            <a:xfrm>
              <a:off x="3896500" y="4245075"/>
              <a:ext cx="250" cy="1100"/>
            </a:xfrm>
            <a:custGeom>
              <a:avLst/>
              <a:gdLst/>
              <a:ahLst/>
              <a:cxnLst/>
              <a:rect l="l" t="t" r="r" b="b"/>
              <a:pathLst>
                <a:path w="10" h="44" extrusionOk="0">
                  <a:moveTo>
                    <a:pt x="1" y="0"/>
                  </a:moveTo>
                  <a:cubicBezTo>
                    <a:pt x="1" y="15"/>
                    <a:pt x="1" y="29"/>
                    <a:pt x="3" y="43"/>
                  </a:cubicBezTo>
                  <a:cubicBezTo>
                    <a:pt x="10" y="36"/>
                    <a:pt x="10" y="2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5"/>
            <p:cNvSpPr/>
            <p:nvPr/>
          </p:nvSpPr>
          <p:spPr>
            <a:xfrm>
              <a:off x="3810000" y="4060225"/>
              <a:ext cx="11525" cy="8150"/>
            </a:xfrm>
            <a:custGeom>
              <a:avLst/>
              <a:gdLst/>
              <a:ahLst/>
              <a:cxnLst/>
              <a:rect l="l" t="t" r="r" b="b"/>
              <a:pathLst>
                <a:path w="461" h="326" extrusionOk="0">
                  <a:moveTo>
                    <a:pt x="184" y="1"/>
                  </a:moveTo>
                  <a:cubicBezTo>
                    <a:pt x="98" y="1"/>
                    <a:pt x="18" y="46"/>
                    <a:pt x="1" y="148"/>
                  </a:cubicBezTo>
                  <a:cubicBezTo>
                    <a:pt x="35" y="251"/>
                    <a:pt x="183" y="326"/>
                    <a:pt x="300" y="326"/>
                  </a:cubicBezTo>
                  <a:cubicBezTo>
                    <a:pt x="350" y="326"/>
                    <a:pt x="394" y="312"/>
                    <a:pt x="422" y="280"/>
                  </a:cubicBezTo>
                  <a:cubicBezTo>
                    <a:pt x="461" y="106"/>
                    <a:pt x="315"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5"/>
            <p:cNvSpPr/>
            <p:nvPr/>
          </p:nvSpPr>
          <p:spPr>
            <a:xfrm>
              <a:off x="3912425" y="4287700"/>
              <a:ext cx="10925" cy="7875"/>
            </a:xfrm>
            <a:custGeom>
              <a:avLst/>
              <a:gdLst/>
              <a:ahLst/>
              <a:cxnLst/>
              <a:rect l="l" t="t" r="r" b="b"/>
              <a:pathLst>
                <a:path w="437" h="315" extrusionOk="0">
                  <a:moveTo>
                    <a:pt x="211" y="1"/>
                  </a:moveTo>
                  <a:cubicBezTo>
                    <a:pt x="90" y="1"/>
                    <a:pt x="0" y="63"/>
                    <a:pt x="34" y="216"/>
                  </a:cubicBezTo>
                  <a:cubicBezTo>
                    <a:pt x="96" y="290"/>
                    <a:pt x="158" y="315"/>
                    <a:pt x="216" y="315"/>
                  </a:cubicBezTo>
                  <a:cubicBezTo>
                    <a:pt x="301" y="315"/>
                    <a:pt x="377" y="263"/>
                    <a:pt x="436" y="237"/>
                  </a:cubicBezTo>
                  <a:cubicBezTo>
                    <a:pt x="372" y="176"/>
                    <a:pt x="382" y="109"/>
                    <a:pt x="396" y="41"/>
                  </a:cubicBezTo>
                  <a:cubicBezTo>
                    <a:pt x="334" y="15"/>
                    <a:pt x="269" y="1"/>
                    <a:pt x="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5"/>
            <p:cNvSpPr/>
            <p:nvPr/>
          </p:nvSpPr>
          <p:spPr>
            <a:xfrm>
              <a:off x="3712500" y="4347625"/>
              <a:ext cx="4575" cy="5625"/>
            </a:xfrm>
            <a:custGeom>
              <a:avLst/>
              <a:gdLst/>
              <a:ahLst/>
              <a:cxnLst/>
              <a:rect l="l" t="t" r="r" b="b"/>
              <a:pathLst>
                <a:path w="183" h="225" extrusionOk="0">
                  <a:moveTo>
                    <a:pt x="0" y="0"/>
                  </a:moveTo>
                  <a:cubicBezTo>
                    <a:pt x="43" y="76"/>
                    <a:pt x="102" y="149"/>
                    <a:pt x="183" y="225"/>
                  </a:cubicBezTo>
                  <a:cubicBezTo>
                    <a:pt x="154" y="144"/>
                    <a:pt x="79" y="69"/>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5"/>
            <p:cNvSpPr/>
            <p:nvPr/>
          </p:nvSpPr>
          <p:spPr>
            <a:xfrm>
              <a:off x="3639375" y="4286150"/>
              <a:ext cx="80775" cy="65975"/>
            </a:xfrm>
            <a:custGeom>
              <a:avLst/>
              <a:gdLst/>
              <a:ahLst/>
              <a:cxnLst/>
              <a:rect l="l" t="t" r="r" b="b"/>
              <a:pathLst>
                <a:path w="3231" h="2639" extrusionOk="0">
                  <a:moveTo>
                    <a:pt x="718" y="1"/>
                  </a:moveTo>
                  <a:cubicBezTo>
                    <a:pt x="894" y="188"/>
                    <a:pt x="526" y="160"/>
                    <a:pt x="548" y="318"/>
                  </a:cubicBezTo>
                  <a:cubicBezTo>
                    <a:pt x="252" y="193"/>
                    <a:pt x="337" y="36"/>
                    <a:pt x="53" y="36"/>
                  </a:cubicBezTo>
                  <a:lnTo>
                    <a:pt x="171" y="67"/>
                  </a:lnTo>
                  <a:cubicBezTo>
                    <a:pt x="498" y="572"/>
                    <a:pt x="233" y="636"/>
                    <a:pt x="1" y="981"/>
                  </a:cubicBezTo>
                  <a:lnTo>
                    <a:pt x="131" y="951"/>
                  </a:lnTo>
                  <a:cubicBezTo>
                    <a:pt x="363" y="1206"/>
                    <a:pt x="401" y="1524"/>
                    <a:pt x="297" y="1744"/>
                  </a:cubicBezTo>
                  <a:cubicBezTo>
                    <a:pt x="941" y="2066"/>
                    <a:pt x="1197" y="2289"/>
                    <a:pt x="1673" y="2639"/>
                  </a:cubicBezTo>
                  <a:cubicBezTo>
                    <a:pt x="1817" y="2222"/>
                    <a:pt x="2554" y="2445"/>
                    <a:pt x="2736" y="2260"/>
                  </a:cubicBezTo>
                  <a:cubicBezTo>
                    <a:pt x="2764" y="2319"/>
                    <a:pt x="2845" y="2386"/>
                    <a:pt x="2925" y="2459"/>
                  </a:cubicBezTo>
                  <a:cubicBezTo>
                    <a:pt x="2663" y="2002"/>
                    <a:pt x="3018" y="1564"/>
                    <a:pt x="2684" y="1244"/>
                  </a:cubicBezTo>
                  <a:cubicBezTo>
                    <a:pt x="3231" y="939"/>
                    <a:pt x="1666" y="529"/>
                    <a:pt x="2016" y="13"/>
                  </a:cubicBezTo>
                  <a:lnTo>
                    <a:pt x="2016" y="13"/>
                  </a:lnTo>
                  <a:cubicBezTo>
                    <a:pt x="1892" y="80"/>
                    <a:pt x="1752" y="103"/>
                    <a:pt x="1603" y="103"/>
                  </a:cubicBezTo>
                  <a:cubicBezTo>
                    <a:pt x="1320" y="103"/>
                    <a:pt x="1006" y="20"/>
                    <a:pt x="7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5"/>
            <p:cNvSpPr/>
            <p:nvPr/>
          </p:nvSpPr>
          <p:spPr>
            <a:xfrm>
              <a:off x="3669700" y="4256800"/>
              <a:ext cx="12500" cy="7325"/>
            </a:xfrm>
            <a:custGeom>
              <a:avLst/>
              <a:gdLst/>
              <a:ahLst/>
              <a:cxnLst/>
              <a:rect l="l" t="t" r="r" b="b"/>
              <a:pathLst>
                <a:path w="500" h="293" extrusionOk="0">
                  <a:moveTo>
                    <a:pt x="171" y="0"/>
                  </a:moveTo>
                  <a:cubicBezTo>
                    <a:pt x="170" y="0"/>
                    <a:pt x="168" y="0"/>
                    <a:pt x="166" y="0"/>
                  </a:cubicBezTo>
                  <a:lnTo>
                    <a:pt x="166" y="3"/>
                  </a:lnTo>
                  <a:cubicBezTo>
                    <a:pt x="0" y="36"/>
                    <a:pt x="97" y="190"/>
                    <a:pt x="204" y="282"/>
                  </a:cubicBezTo>
                  <a:cubicBezTo>
                    <a:pt x="234" y="289"/>
                    <a:pt x="264" y="292"/>
                    <a:pt x="293" y="292"/>
                  </a:cubicBezTo>
                  <a:cubicBezTo>
                    <a:pt x="384" y="292"/>
                    <a:pt x="466" y="262"/>
                    <a:pt x="500" y="213"/>
                  </a:cubicBezTo>
                  <a:cubicBezTo>
                    <a:pt x="453" y="90"/>
                    <a:pt x="312" y="0"/>
                    <a:pt x="1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5"/>
            <p:cNvSpPr/>
            <p:nvPr/>
          </p:nvSpPr>
          <p:spPr>
            <a:xfrm>
              <a:off x="3680950" y="4356200"/>
              <a:ext cx="3500" cy="3150"/>
            </a:xfrm>
            <a:custGeom>
              <a:avLst/>
              <a:gdLst/>
              <a:ahLst/>
              <a:cxnLst/>
              <a:rect l="l" t="t" r="r" b="b"/>
              <a:pathLst>
                <a:path w="140" h="126" extrusionOk="0">
                  <a:moveTo>
                    <a:pt x="100" y="0"/>
                  </a:moveTo>
                  <a:lnTo>
                    <a:pt x="0" y="31"/>
                  </a:lnTo>
                  <a:lnTo>
                    <a:pt x="140" y="126"/>
                  </a:lnTo>
                  <a:lnTo>
                    <a:pt x="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5"/>
            <p:cNvSpPr/>
            <p:nvPr/>
          </p:nvSpPr>
          <p:spPr>
            <a:xfrm>
              <a:off x="3630275" y="4316175"/>
              <a:ext cx="2150" cy="1575"/>
            </a:xfrm>
            <a:custGeom>
              <a:avLst/>
              <a:gdLst/>
              <a:ahLst/>
              <a:cxnLst/>
              <a:rect l="l" t="t" r="r" b="b"/>
              <a:pathLst>
                <a:path w="86" h="63" extrusionOk="0">
                  <a:moveTo>
                    <a:pt x="85" y="1"/>
                  </a:moveTo>
                  <a:lnTo>
                    <a:pt x="0" y="62"/>
                  </a:lnTo>
                  <a:lnTo>
                    <a:pt x="71" y="62"/>
                  </a:lnTo>
                  <a:lnTo>
                    <a:pt x="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5"/>
            <p:cNvSpPr/>
            <p:nvPr/>
          </p:nvSpPr>
          <p:spPr>
            <a:xfrm>
              <a:off x="3609375" y="4353825"/>
              <a:ext cx="1200" cy="925"/>
            </a:xfrm>
            <a:custGeom>
              <a:avLst/>
              <a:gdLst/>
              <a:ahLst/>
              <a:cxnLst/>
              <a:rect l="l" t="t" r="r" b="b"/>
              <a:pathLst>
                <a:path w="48" h="37" extrusionOk="0">
                  <a:moveTo>
                    <a:pt x="0" y="1"/>
                  </a:moveTo>
                  <a:lnTo>
                    <a:pt x="0" y="1"/>
                  </a:lnTo>
                  <a:cubicBezTo>
                    <a:pt x="17" y="10"/>
                    <a:pt x="33" y="24"/>
                    <a:pt x="47" y="36"/>
                  </a:cubicBezTo>
                  <a:cubicBezTo>
                    <a:pt x="33" y="20"/>
                    <a:pt x="19" y="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5"/>
            <p:cNvSpPr/>
            <p:nvPr/>
          </p:nvSpPr>
          <p:spPr>
            <a:xfrm>
              <a:off x="3610550" y="4354725"/>
              <a:ext cx="7550" cy="7525"/>
            </a:xfrm>
            <a:custGeom>
              <a:avLst/>
              <a:gdLst/>
              <a:ahLst/>
              <a:cxnLst/>
              <a:rect l="l" t="t" r="r" b="b"/>
              <a:pathLst>
                <a:path w="302" h="301" extrusionOk="0">
                  <a:moveTo>
                    <a:pt x="0" y="0"/>
                  </a:moveTo>
                  <a:lnTo>
                    <a:pt x="0" y="0"/>
                  </a:lnTo>
                  <a:cubicBezTo>
                    <a:pt x="76" y="86"/>
                    <a:pt x="126" y="300"/>
                    <a:pt x="259" y="300"/>
                  </a:cubicBezTo>
                  <a:cubicBezTo>
                    <a:pt x="272" y="300"/>
                    <a:pt x="286" y="298"/>
                    <a:pt x="301" y="294"/>
                  </a:cubicBezTo>
                  <a:cubicBezTo>
                    <a:pt x="183" y="209"/>
                    <a:pt x="102" y="7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5"/>
            <p:cNvSpPr/>
            <p:nvPr/>
          </p:nvSpPr>
          <p:spPr>
            <a:xfrm>
              <a:off x="3470775" y="4276925"/>
              <a:ext cx="135425" cy="118300"/>
            </a:xfrm>
            <a:custGeom>
              <a:avLst/>
              <a:gdLst/>
              <a:ahLst/>
              <a:cxnLst/>
              <a:rect l="l" t="t" r="r" b="b"/>
              <a:pathLst>
                <a:path w="5417" h="4732" extrusionOk="0">
                  <a:moveTo>
                    <a:pt x="2049" y="0"/>
                  </a:moveTo>
                  <a:cubicBezTo>
                    <a:pt x="1912" y="0"/>
                    <a:pt x="1780" y="21"/>
                    <a:pt x="1653" y="71"/>
                  </a:cubicBezTo>
                  <a:lnTo>
                    <a:pt x="1698" y="105"/>
                  </a:lnTo>
                  <a:cubicBezTo>
                    <a:pt x="1352" y="237"/>
                    <a:pt x="1269" y="534"/>
                    <a:pt x="892" y="534"/>
                  </a:cubicBezTo>
                  <a:cubicBezTo>
                    <a:pt x="815" y="534"/>
                    <a:pt x="726" y="521"/>
                    <a:pt x="621" y="493"/>
                  </a:cubicBezTo>
                  <a:lnTo>
                    <a:pt x="621" y="493"/>
                  </a:lnTo>
                  <a:cubicBezTo>
                    <a:pt x="957" y="1009"/>
                    <a:pt x="0" y="1149"/>
                    <a:pt x="464" y="1679"/>
                  </a:cubicBezTo>
                  <a:cubicBezTo>
                    <a:pt x="346" y="1717"/>
                    <a:pt x="327" y="1949"/>
                    <a:pt x="199" y="1997"/>
                  </a:cubicBezTo>
                  <a:lnTo>
                    <a:pt x="332" y="2009"/>
                  </a:lnTo>
                  <a:cubicBezTo>
                    <a:pt x="623" y="2527"/>
                    <a:pt x="1014" y="3055"/>
                    <a:pt x="914" y="3550"/>
                  </a:cubicBezTo>
                  <a:cubicBezTo>
                    <a:pt x="997" y="3508"/>
                    <a:pt x="1089" y="3481"/>
                    <a:pt x="1189" y="3481"/>
                  </a:cubicBezTo>
                  <a:cubicBezTo>
                    <a:pt x="1342" y="3481"/>
                    <a:pt x="1514" y="3543"/>
                    <a:pt x="1705" y="3709"/>
                  </a:cubicBezTo>
                  <a:cubicBezTo>
                    <a:pt x="1653" y="3768"/>
                    <a:pt x="1604" y="3827"/>
                    <a:pt x="1630" y="3924"/>
                  </a:cubicBezTo>
                  <a:cubicBezTo>
                    <a:pt x="1656" y="3932"/>
                    <a:pt x="1680" y="3935"/>
                    <a:pt x="1702" y="3935"/>
                  </a:cubicBezTo>
                  <a:cubicBezTo>
                    <a:pt x="1803" y="3935"/>
                    <a:pt x="1856" y="3861"/>
                    <a:pt x="1864" y="3785"/>
                  </a:cubicBezTo>
                  <a:cubicBezTo>
                    <a:pt x="2160" y="3868"/>
                    <a:pt x="2205" y="4157"/>
                    <a:pt x="2399" y="4360"/>
                  </a:cubicBezTo>
                  <a:lnTo>
                    <a:pt x="2293" y="4732"/>
                  </a:lnTo>
                  <a:cubicBezTo>
                    <a:pt x="2435" y="4616"/>
                    <a:pt x="2717" y="4382"/>
                    <a:pt x="2591" y="4055"/>
                  </a:cubicBezTo>
                  <a:lnTo>
                    <a:pt x="2591" y="4055"/>
                  </a:lnTo>
                  <a:cubicBezTo>
                    <a:pt x="2620" y="4057"/>
                    <a:pt x="2658" y="4057"/>
                    <a:pt x="2701" y="4057"/>
                  </a:cubicBezTo>
                  <a:cubicBezTo>
                    <a:pt x="2706" y="4057"/>
                    <a:pt x="2712" y="4057"/>
                    <a:pt x="2717" y="4057"/>
                  </a:cubicBezTo>
                  <a:cubicBezTo>
                    <a:pt x="2931" y="4057"/>
                    <a:pt x="3237" y="4060"/>
                    <a:pt x="3110" y="4310"/>
                  </a:cubicBezTo>
                  <a:cubicBezTo>
                    <a:pt x="3456" y="4286"/>
                    <a:pt x="3716" y="4086"/>
                    <a:pt x="4051" y="4086"/>
                  </a:cubicBezTo>
                  <a:cubicBezTo>
                    <a:pt x="4140" y="4086"/>
                    <a:pt x="4234" y="4100"/>
                    <a:pt x="4336" y="4135"/>
                  </a:cubicBezTo>
                  <a:cubicBezTo>
                    <a:pt x="4777" y="3771"/>
                    <a:pt x="4836" y="3150"/>
                    <a:pt x="5416" y="3010"/>
                  </a:cubicBezTo>
                  <a:cubicBezTo>
                    <a:pt x="5336" y="2755"/>
                    <a:pt x="4758" y="2264"/>
                    <a:pt x="5267" y="2215"/>
                  </a:cubicBezTo>
                  <a:cubicBezTo>
                    <a:pt x="5115" y="2179"/>
                    <a:pt x="4919" y="2110"/>
                    <a:pt x="4876" y="1983"/>
                  </a:cubicBezTo>
                  <a:cubicBezTo>
                    <a:pt x="4841" y="1829"/>
                    <a:pt x="4901" y="1801"/>
                    <a:pt x="4984" y="1801"/>
                  </a:cubicBezTo>
                  <a:cubicBezTo>
                    <a:pt x="5032" y="1801"/>
                    <a:pt x="5089" y="1811"/>
                    <a:pt x="5138" y="1811"/>
                  </a:cubicBezTo>
                  <a:cubicBezTo>
                    <a:pt x="5194" y="1811"/>
                    <a:pt x="5240" y="1798"/>
                    <a:pt x="5253" y="1741"/>
                  </a:cubicBezTo>
                  <a:lnTo>
                    <a:pt x="4765" y="1540"/>
                  </a:lnTo>
                  <a:cubicBezTo>
                    <a:pt x="4767" y="1038"/>
                    <a:pt x="4128" y="896"/>
                    <a:pt x="4114" y="460"/>
                  </a:cubicBezTo>
                  <a:cubicBezTo>
                    <a:pt x="4094" y="461"/>
                    <a:pt x="4073" y="461"/>
                    <a:pt x="4053" y="461"/>
                  </a:cubicBezTo>
                  <a:cubicBezTo>
                    <a:pt x="3419" y="461"/>
                    <a:pt x="2690" y="0"/>
                    <a:pt x="20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5"/>
            <p:cNvSpPr/>
            <p:nvPr/>
          </p:nvSpPr>
          <p:spPr>
            <a:xfrm>
              <a:off x="3472200" y="4326525"/>
              <a:ext cx="3575" cy="575"/>
            </a:xfrm>
            <a:custGeom>
              <a:avLst/>
              <a:gdLst/>
              <a:ahLst/>
              <a:cxnLst/>
              <a:rect l="l" t="t" r="r" b="b"/>
              <a:pathLst>
                <a:path w="143" h="23" extrusionOk="0">
                  <a:moveTo>
                    <a:pt x="0" y="1"/>
                  </a:moveTo>
                  <a:cubicBezTo>
                    <a:pt x="36" y="16"/>
                    <a:pt x="65" y="22"/>
                    <a:pt x="91" y="22"/>
                  </a:cubicBezTo>
                  <a:cubicBezTo>
                    <a:pt x="110" y="22"/>
                    <a:pt x="127" y="19"/>
                    <a:pt x="142" y="13"/>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5"/>
            <p:cNvSpPr/>
            <p:nvPr/>
          </p:nvSpPr>
          <p:spPr>
            <a:xfrm>
              <a:off x="3578700" y="4380300"/>
              <a:ext cx="3800" cy="1475"/>
            </a:xfrm>
            <a:custGeom>
              <a:avLst/>
              <a:gdLst/>
              <a:ahLst/>
              <a:cxnLst/>
              <a:rect l="l" t="t" r="r" b="b"/>
              <a:pathLst>
                <a:path w="152" h="59" extrusionOk="0">
                  <a:moveTo>
                    <a:pt x="19" y="0"/>
                  </a:moveTo>
                  <a:cubicBezTo>
                    <a:pt x="12" y="5"/>
                    <a:pt x="8" y="10"/>
                    <a:pt x="0" y="14"/>
                  </a:cubicBezTo>
                  <a:cubicBezTo>
                    <a:pt x="30" y="51"/>
                    <a:pt x="63" y="59"/>
                    <a:pt x="91" y="59"/>
                  </a:cubicBezTo>
                  <a:cubicBezTo>
                    <a:pt x="113" y="59"/>
                    <a:pt x="132" y="55"/>
                    <a:pt x="147" y="55"/>
                  </a:cubicBezTo>
                  <a:cubicBezTo>
                    <a:pt x="149" y="55"/>
                    <a:pt x="150" y="55"/>
                    <a:pt x="152" y="55"/>
                  </a:cubicBezTo>
                  <a:cubicBezTo>
                    <a:pt x="105" y="31"/>
                    <a:pt x="62" y="14"/>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5"/>
            <p:cNvSpPr/>
            <p:nvPr/>
          </p:nvSpPr>
          <p:spPr>
            <a:xfrm>
              <a:off x="3371775" y="3970200"/>
              <a:ext cx="7675" cy="1075"/>
            </a:xfrm>
            <a:custGeom>
              <a:avLst/>
              <a:gdLst/>
              <a:ahLst/>
              <a:cxnLst/>
              <a:rect l="l" t="t" r="r" b="b"/>
              <a:pathLst>
                <a:path w="307" h="43" extrusionOk="0">
                  <a:moveTo>
                    <a:pt x="1" y="0"/>
                  </a:moveTo>
                  <a:lnTo>
                    <a:pt x="17" y="26"/>
                  </a:lnTo>
                  <a:lnTo>
                    <a:pt x="306" y="43"/>
                  </a:lnTo>
                  <a:lnTo>
                    <a:pt x="306" y="43"/>
                  </a:lnTo>
                  <a:lnTo>
                    <a:pt x="292" y="17"/>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5"/>
            <p:cNvSpPr/>
            <p:nvPr/>
          </p:nvSpPr>
          <p:spPr>
            <a:xfrm>
              <a:off x="3400200" y="4016750"/>
              <a:ext cx="5600" cy="5800"/>
            </a:xfrm>
            <a:custGeom>
              <a:avLst/>
              <a:gdLst/>
              <a:ahLst/>
              <a:cxnLst/>
              <a:rect l="l" t="t" r="r" b="b"/>
              <a:pathLst>
                <a:path w="224" h="232" extrusionOk="0">
                  <a:moveTo>
                    <a:pt x="21" y="1"/>
                  </a:moveTo>
                  <a:cubicBezTo>
                    <a:pt x="14" y="1"/>
                    <a:pt x="7" y="1"/>
                    <a:pt x="1" y="2"/>
                  </a:cubicBezTo>
                  <a:cubicBezTo>
                    <a:pt x="17" y="85"/>
                    <a:pt x="112" y="198"/>
                    <a:pt x="192" y="232"/>
                  </a:cubicBezTo>
                  <a:cubicBezTo>
                    <a:pt x="224" y="180"/>
                    <a:pt x="156" y="1"/>
                    <a:pt x="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5"/>
            <p:cNvSpPr/>
            <p:nvPr/>
          </p:nvSpPr>
          <p:spPr>
            <a:xfrm>
              <a:off x="3522700" y="4401375"/>
              <a:ext cx="1975" cy="3400"/>
            </a:xfrm>
            <a:custGeom>
              <a:avLst/>
              <a:gdLst/>
              <a:ahLst/>
              <a:cxnLst/>
              <a:rect l="l" t="t" r="r" b="b"/>
              <a:pathLst>
                <a:path w="79" h="136" extrusionOk="0">
                  <a:moveTo>
                    <a:pt x="74" y="0"/>
                  </a:moveTo>
                  <a:cubicBezTo>
                    <a:pt x="33" y="33"/>
                    <a:pt x="14" y="83"/>
                    <a:pt x="0" y="135"/>
                  </a:cubicBezTo>
                  <a:cubicBezTo>
                    <a:pt x="45" y="100"/>
                    <a:pt x="78" y="59"/>
                    <a:pt x="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5"/>
            <p:cNvSpPr/>
            <p:nvPr/>
          </p:nvSpPr>
          <p:spPr>
            <a:xfrm>
              <a:off x="3515875" y="4404750"/>
              <a:ext cx="6850" cy="6425"/>
            </a:xfrm>
            <a:custGeom>
              <a:avLst/>
              <a:gdLst/>
              <a:ahLst/>
              <a:cxnLst/>
              <a:rect l="l" t="t" r="r" b="b"/>
              <a:pathLst>
                <a:path w="274" h="257" extrusionOk="0">
                  <a:moveTo>
                    <a:pt x="273" y="0"/>
                  </a:moveTo>
                  <a:cubicBezTo>
                    <a:pt x="169" y="76"/>
                    <a:pt x="1" y="121"/>
                    <a:pt x="34" y="256"/>
                  </a:cubicBezTo>
                  <a:cubicBezTo>
                    <a:pt x="43" y="257"/>
                    <a:pt x="52" y="257"/>
                    <a:pt x="60" y="257"/>
                  </a:cubicBezTo>
                  <a:cubicBezTo>
                    <a:pt x="236" y="257"/>
                    <a:pt x="239" y="120"/>
                    <a:pt x="2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5"/>
            <p:cNvSpPr/>
            <p:nvPr/>
          </p:nvSpPr>
          <p:spPr>
            <a:xfrm>
              <a:off x="3509975" y="4386150"/>
              <a:ext cx="2675" cy="2400"/>
            </a:xfrm>
            <a:custGeom>
              <a:avLst/>
              <a:gdLst/>
              <a:ahLst/>
              <a:cxnLst/>
              <a:rect l="l" t="t" r="r" b="b"/>
              <a:pathLst>
                <a:path w="107" h="96" extrusionOk="0">
                  <a:moveTo>
                    <a:pt x="81" y="1"/>
                  </a:moveTo>
                  <a:lnTo>
                    <a:pt x="0" y="88"/>
                  </a:lnTo>
                  <a:lnTo>
                    <a:pt x="107" y="95"/>
                  </a:lnTo>
                  <a:lnTo>
                    <a:pt x="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5"/>
            <p:cNvSpPr/>
            <p:nvPr/>
          </p:nvSpPr>
          <p:spPr>
            <a:xfrm>
              <a:off x="3515300" y="4463000"/>
              <a:ext cx="11500" cy="6650"/>
            </a:xfrm>
            <a:custGeom>
              <a:avLst/>
              <a:gdLst/>
              <a:ahLst/>
              <a:cxnLst/>
              <a:rect l="l" t="t" r="r" b="b"/>
              <a:pathLst>
                <a:path w="460" h="266" extrusionOk="0">
                  <a:moveTo>
                    <a:pt x="232" y="1"/>
                  </a:moveTo>
                  <a:lnTo>
                    <a:pt x="232" y="1"/>
                  </a:lnTo>
                  <a:cubicBezTo>
                    <a:pt x="107" y="55"/>
                    <a:pt x="0" y="207"/>
                    <a:pt x="291" y="266"/>
                  </a:cubicBezTo>
                  <a:cubicBezTo>
                    <a:pt x="460" y="247"/>
                    <a:pt x="320" y="72"/>
                    <a:pt x="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5"/>
            <p:cNvSpPr/>
            <p:nvPr/>
          </p:nvSpPr>
          <p:spPr>
            <a:xfrm>
              <a:off x="3507125" y="4422625"/>
              <a:ext cx="3050" cy="5350"/>
            </a:xfrm>
            <a:custGeom>
              <a:avLst/>
              <a:gdLst/>
              <a:ahLst/>
              <a:cxnLst/>
              <a:rect l="l" t="t" r="r" b="b"/>
              <a:pathLst>
                <a:path w="122" h="214" extrusionOk="0">
                  <a:moveTo>
                    <a:pt x="121" y="0"/>
                  </a:moveTo>
                  <a:lnTo>
                    <a:pt x="0" y="214"/>
                  </a:lnTo>
                  <a:lnTo>
                    <a:pt x="109" y="93"/>
                  </a:lnTo>
                  <a:lnTo>
                    <a:pt x="1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15"/>
            <p:cNvSpPr/>
            <p:nvPr/>
          </p:nvSpPr>
          <p:spPr>
            <a:xfrm>
              <a:off x="3351425" y="4333750"/>
              <a:ext cx="34825" cy="26675"/>
            </a:xfrm>
            <a:custGeom>
              <a:avLst/>
              <a:gdLst/>
              <a:ahLst/>
              <a:cxnLst/>
              <a:rect l="l" t="t" r="r" b="b"/>
              <a:pathLst>
                <a:path w="1393" h="1067" extrusionOk="0">
                  <a:moveTo>
                    <a:pt x="553" y="1"/>
                  </a:moveTo>
                  <a:cubicBezTo>
                    <a:pt x="247" y="1"/>
                    <a:pt x="102" y="298"/>
                    <a:pt x="0" y="377"/>
                  </a:cubicBezTo>
                  <a:cubicBezTo>
                    <a:pt x="289" y="392"/>
                    <a:pt x="213" y="718"/>
                    <a:pt x="412" y="870"/>
                  </a:cubicBezTo>
                  <a:cubicBezTo>
                    <a:pt x="584" y="961"/>
                    <a:pt x="776" y="1066"/>
                    <a:pt x="928" y="1066"/>
                  </a:cubicBezTo>
                  <a:cubicBezTo>
                    <a:pt x="1002" y="1066"/>
                    <a:pt x="1066" y="1041"/>
                    <a:pt x="1113" y="977"/>
                  </a:cubicBezTo>
                  <a:cubicBezTo>
                    <a:pt x="1393" y="801"/>
                    <a:pt x="1322" y="299"/>
                    <a:pt x="846" y="79"/>
                  </a:cubicBezTo>
                  <a:cubicBezTo>
                    <a:pt x="734" y="23"/>
                    <a:pt x="637" y="1"/>
                    <a:pt x="5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15"/>
            <p:cNvSpPr/>
            <p:nvPr/>
          </p:nvSpPr>
          <p:spPr>
            <a:xfrm>
              <a:off x="3319025" y="4388600"/>
              <a:ext cx="64575" cy="58450"/>
            </a:xfrm>
            <a:custGeom>
              <a:avLst/>
              <a:gdLst/>
              <a:ahLst/>
              <a:cxnLst/>
              <a:rect l="l" t="t" r="r" b="b"/>
              <a:pathLst>
                <a:path w="2583" h="2338" extrusionOk="0">
                  <a:moveTo>
                    <a:pt x="1029" y="1"/>
                  </a:moveTo>
                  <a:cubicBezTo>
                    <a:pt x="751" y="1"/>
                    <a:pt x="519" y="39"/>
                    <a:pt x="181" y="57"/>
                  </a:cubicBezTo>
                  <a:cubicBezTo>
                    <a:pt x="455" y="291"/>
                    <a:pt x="200" y="587"/>
                    <a:pt x="1" y="705"/>
                  </a:cubicBezTo>
                  <a:cubicBezTo>
                    <a:pt x="484" y="890"/>
                    <a:pt x="309" y="1293"/>
                    <a:pt x="363" y="1589"/>
                  </a:cubicBezTo>
                  <a:cubicBezTo>
                    <a:pt x="825" y="1989"/>
                    <a:pt x="1180" y="1991"/>
                    <a:pt x="1734" y="2337"/>
                  </a:cubicBezTo>
                  <a:cubicBezTo>
                    <a:pt x="1598" y="2189"/>
                    <a:pt x="1729" y="2030"/>
                    <a:pt x="1889" y="2030"/>
                  </a:cubicBezTo>
                  <a:cubicBezTo>
                    <a:pt x="1972" y="2030"/>
                    <a:pt x="2062" y="2073"/>
                    <a:pt x="2127" y="2181"/>
                  </a:cubicBezTo>
                  <a:cubicBezTo>
                    <a:pt x="2040" y="1565"/>
                    <a:pt x="2565" y="1584"/>
                    <a:pt x="2504" y="1134"/>
                  </a:cubicBezTo>
                  <a:cubicBezTo>
                    <a:pt x="2092" y="1037"/>
                    <a:pt x="2582" y="895"/>
                    <a:pt x="2217" y="713"/>
                  </a:cubicBezTo>
                  <a:cubicBezTo>
                    <a:pt x="2229" y="620"/>
                    <a:pt x="2338" y="668"/>
                    <a:pt x="2390" y="613"/>
                  </a:cubicBezTo>
                  <a:lnTo>
                    <a:pt x="2390" y="613"/>
                  </a:lnTo>
                  <a:cubicBezTo>
                    <a:pt x="2346" y="638"/>
                    <a:pt x="2303" y="649"/>
                    <a:pt x="2262" y="649"/>
                  </a:cubicBezTo>
                  <a:cubicBezTo>
                    <a:pt x="1983" y="649"/>
                    <a:pt x="1773" y="134"/>
                    <a:pt x="1585" y="50"/>
                  </a:cubicBezTo>
                  <a:cubicBezTo>
                    <a:pt x="1365" y="13"/>
                    <a:pt x="1190" y="1"/>
                    <a:pt x="10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5"/>
            <p:cNvSpPr/>
            <p:nvPr/>
          </p:nvSpPr>
          <p:spPr>
            <a:xfrm>
              <a:off x="3167175" y="3980800"/>
              <a:ext cx="37275" cy="27300"/>
            </a:xfrm>
            <a:custGeom>
              <a:avLst/>
              <a:gdLst/>
              <a:ahLst/>
              <a:cxnLst/>
              <a:rect l="l" t="t" r="r" b="b"/>
              <a:pathLst>
                <a:path w="1491" h="1092" extrusionOk="0">
                  <a:moveTo>
                    <a:pt x="367" y="0"/>
                  </a:moveTo>
                  <a:cubicBezTo>
                    <a:pt x="196" y="0"/>
                    <a:pt x="125" y="107"/>
                    <a:pt x="1" y="249"/>
                  </a:cubicBezTo>
                  <a:cubicBezTo>
                    <a:pt x="330" y="514"/>
                    <a:pt x="91" y="594"/>
                    <a:pt x="417" y="860"/>
                  </a:cubicBezTo>
                  <a:cubicBezTo>
                    <a:pt x="739" y="947"/>
                    <a:pt x="860" y="1018"/>
                    <a:pt x="1121" y="1092"/>
                  </a:cubicBezTo>
                  <a:cubicBezTo>
                    <a:pt x="1099" y="881"/>
                    <a:pt x="1490" y="871"/>
                    <a:pt x="1192" y="512"/>
                  </a:cubicBezTo>
                  <a:cubicBezTo>
                    <a:pt x="1043" y="386"/>
                    <a:pt x="955" y="218"/>
                    <a:pt x="758" y="107"/>
                  </a:cubicBezTo>
                  <a:cubicBezTo>
                    <a:pt x="582" y="32"/>
                    <a:pt x="459" y="0"/>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5"/>
            <p:cNvSpPr/>
            <p:nvPr/>
          </p:nvSpPr>
          <p:spPr>
            <a:xfrm>
              <a:off x="3351000" y="4452350"/>
              <a:ext cx="1750" cy="4175"/>
            </a:xfrm>
            <a:custGeom>
              <a:avLst/>
              <a:gdLst/>
              <a:ahLst/>
              <a:cxnLst/>
              <a:rect l="l" t="t" r="r" b="b"/>
              <a:pathLst>
                <a:path w="70" h="167" extrusionOk="0">
                  <a:moveTo>
                    <a:pt x="38" y="0"/>
                  </a:moveTo>
                  <a:lnTo>
                    <a:pt x="1" y="154"/>
                  </a:lnTo>
                  <a:lnTo>
                    <a:pt x="69" y="166"/>
                  </a:lnTo>
                  <a:lnTo>
                    <a:pt x="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5"/>
            <p:cNvSpPr/>
            <p:nvPr/>
          </p:nvSpPr>
          <p:spPr>
            <a:xfrm>
              <a:off x="3208375" y="4140975"/>
              <a:ext cx="28925" cy="25500"/>
            </a:xfrm>
            <a:custGeom>
              <a:avLst/>
              <a:gdLst/>
              <a:ahLst/>
              <a:cxnLst/>
              <a:rect l="l" t="t" r="r" b="b"/>
              <a:pathLst>
                <a:path w="1157" h="1020" extrusionOk="0">
                  <a:moveTo>
                    <a:pt x="513" y="1"/>
                  </a:moveTo>
                  <a:cubicBezTo>
                    <a:pt x="397" y="1"/>
                    <a:pt x="331" y="82"/>
                    <a:pt x="233" y="82"/>
                  </a:cubicBezTo>
                  <a:cubicBezTo>
                    <a:pt x="232" y="82"/>
                    <a:pt x="231" y="82"/>
                    <a:pt x="230" y="82"/>
                  </a:cubicBezTo>
                  <a:lnTo>
                    <a:pt x="230" y="82"/>
                  </a:lnTo>
                  <a:cubicBezTo>
                    <a:pt x="1" y="311"/>
                    <a:pt x="242" y="584"/>
                    <a:pt x="498" y="887"/>
                  </a:cubicBezTo>
                  <a:cubicBezTo>
                    <a:pt x="621" y="911"/>
                    <a:pt x="737" y="989"/>
                    <a:pt x="894" y="1019"/>
                  </a:cubicBezTo>
                  <a:cubicBezTo>
                    <a:pt x="1156" y="1017"/>
                    <a:pt x="1109" y="726"/>
                    <a:pt x="1145" y="510"/>
                  </a:cubicBezTo>
                  <a:cubicBezTo>
                    <a:pt x="1121" y="368"/>
                    <a:pt x="856" y="207"/>
                    <a:pt x="716" y="70"/>
                  </a:cubicBezTo>
                  <a:cubicBezTo>
                    <a:pt x="632" y="18"/>
                    <a:pt x="567" y="1"/>
                    <a:pt x="5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5"/>
            <p:cNvSpPr/>
            <p:nvPr/>
          </p:nvSpPr>
          <p:spPr>
            <a:xfrm>
              <a:off x="3209975" y="4234300"/>
              <a:ext cx="40225" cy="32400"/>
            </a:xfrm>
            <a:custGeom>
              <a:avLst/>
              <a:gdLst/>
              <a:ahLst/>
              <a:cxnLst/>
              <a:rect l="l" t="t" r="r" b="b"/>
              <a:pathLst>
                <a:path w="1609" h="1296" extrusionOk="0">
                  <a:moveTo>
                    <a:pt x="384" y="0"/>
                  </a:moveTo>
                  <a:lnTo>
                    <a:pt x="384" y="0"/>
                  </a:lnTo>
                  <a:cubicBezTo>
                    <a:pt x="661" y="436"/>
                    <a:pt x="1" y="694"/>
                    <a:pt x="635" y="1071"/>
                  </a:cubicBezTo>
                  <a:cubicBezTo>
                    <a:pt x="993" y="1296"/>
                    <a:pt x="1085" y="1199"/>
                    <a:pt x="1426" y="1241"/>
                  </a:cubicBezTo>
                  <a:cubicBezTo>
                    <a:pt x="1419" y="1007"/>
                    <a:pt x="1609" y="843"/>
                    <a:pt x="1429" y="545"/>
                  </a:cubicBezTo>
                  <a:lnTo>
                    <a:pt x="1429" y="545"/>
                  </a:lnTo>
                  <a:lnTo>
                    <a:pt x="1493" y="557"/>
                  </a:lnTo>
                  <a:cubicBezTo>
                    <a:pt x="1194" y="349"/>
                    <a:pt x="747" y="140"/>
                    <a:pt x="3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5"/>
            <p:cNvSpPr/>
            <p:nvPr/>
          </p:nvSpPr>
          <p:spPr>
            <a:xfrm>
              <a:off x="3309675" y="4665650"/>
              <a:ext cx="4300" cy="3150"/>
            </a:xfrm>
            <a:custGeom>
              <a:avLst/>
              <a:gdLst/>
              <a:ahLst/>
              <a:cxnLst/>
              <a:rect l="l" t="t" r="r" b="b"/>
              <a:pathLst>
                <a:path w="172" h="126" extrusionOk="0">
                  <a:moveTo>
                    <a:pt x="1" y="1"/>
                  </a:moveTo>
                  <a:cubicBezTo>
                    <a:pt x="1" y="36"/>
                    <a:pt x="36" y="76"/>
                    <a:pt x="72" y="121"/>
                  </a:cubicBezTo>
                  <a:cubicBezTo>
                    <a:pt x="82" y="124"/>
                    <a:pt x="93" y="126"/>
                    <a:pt x="103" y="126"/>
                  </a:cubicBezTo>
                  <a:cubicBezTo>
                    <a:pt x="127" y="126"/>
                    <a:pt x="150" y="115"/>
                    <a:pt x="171" y="74"/>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5"/>
            <p:cNvSpPr/>
            <p:nvPr/>
          </p:nvSpPr>
          <p:spPr>
            <a:xfrm>
              <a:off x="3122475" y="4029600"/>
              <a:ext cx="26950" cy="21350"/>
            </a:xfrm>
            <a:custGeom>
              <a:avLst/>
              <a:gdLst/>
              <a:ahLst/>
              <a:cxnLst/>
              <a:rect l="l" t="t" r="r" b="b"/>
              <a:pathLst>
                <a:path w="1078" h="854" extrusionOk="0">
                  <a:moveTo>
                    <a:pt x="244" y="0"/>
                  </a:moveTo>
                  <a:cubicBezTo>
                    <a:pt x="234" y="0"/>
                    <a:pt x="224" y="1"/>
                    <a:pt x="214" y="2"/>
                  </a:cubicBezTo>
                  <a:cubicBezTo>
                    <a:pt x="159" y="118"/>
                    <a:pt x="1" y="182"/>
                    <a:pt x="162" y="428"/>
                  </a:cubicBezTo>
                  <a:cubicBezTo>
                    <a:pt x="251" y="686"/>
                    <a:pt x="595" y="853"/>
                    <a:pt x="809" y="853"/>
                  </a:cubicBezTo>
                  <a:cubicBezTo>
                    <a:pt x="827" y="853"/>
                    <a:pt x="844" y="852"/>
                    <a:pt x="860" y="850"/>
                  </a:cubicBezTo>
                  <a:cubicBezTo>
                    <a:pt x="871" y="851"/>
                    <a:pt x="881" y="851"/>
                    <a:pt x="890" y="851"/>
                  </a:cubicBezTo>
                  <a:cubicBezTo>
                    <a:pt x="1077" y="851"/>
                    <a:pt x="973" y="608"/>
                    <a:pt x="957" y="456"/>
                  </a:cubicBezTo>
                  <a:cubicBezTo>
                    <a:pt x="785" y="243"/>
                    <a:pt x="472" y="0"/>
                    <a:pt x="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5"/>
            <p:cNvSpPr/>
            <p:nvPr/>
          </p:nvSpPr>
          <p:spPr>
            <a:xfrm>
              <a:off x="3221075" y="4438225"/>
              <a:ext cx="19300" cy="15500"/>
            </a:xfrm>
            <a:custGeom>
              <a:avLst/>
              <a:gdLst/>
              <a:ahLst/>
              <a:cxnLst/>
              <a:rect l="l" t="t" r="r" b="b"/>
              <a:pathLst>
                <a:path w="772" h="620" extrusionOk="0">
                  <a:moveTo>
                    <a:pt x="329" y="1"/>
                  </a:moveTo>
                  <a:cubicBezTo>
                    <a:pt x="311" y="1"/>
                    <a:pt x="293" y="3"/>
                    <a:pt x="274" y="9"/>
                  </a:cubicBezTo>
                  <a:cubicBezTo>
                    <a:pt x="271" y="9"/>
                    <a:pt x="269" y="9"/>
                    <a:pt x="266" y="9"/>
                  </a:cubicBezTo>
                  <a:cubicBezTo>
                    <a:pt x="0" y="9"/>
                    <a:pt x="139" y="351"/>
                    <a:pt x="163" y="516"/>
                  </a:cubicBezTo>
                  <a:cubicBezTo>
                    <a:pt x="245" y="592"/>
                    <a:pt x="313" y="619"/>
                    <a:pt x="373" y="619"/>
                  </a:cubicBezTo>
                  <a:cubicBezTo>
                    <a:pt x="520" y="619"/>
                    <a:pt x="620" y="456"/>
                    <a:pt x="772" y="449"/>
                  </a:cubicBezTo>
                  <a:cubicBezTo>
                    <a:pt x="641" y="329"/>
                    <a:pt x="530" y="1"/>
                    <a:pt x="3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5"/>
            <p:cNvSpPr/>
            <p:nvPr/>
          </p:nvSpPr>
          <p:spPr>
            <a:xfrm>
              <a:off x="3808350" y="3832775"/>
              <a:ext cx="159875" cy="133050"/>
            </a:xfrm>
            <a:custGeom>
              <a:avLst/>
              <a:gdLst/>
              <a:ahLst/>
              <a:cxnLst/>
              <a:rect l="l" t="t" r="r" b="b"/>
              <a:pathLst>
                <a:path w="6395" h="5322" extrusionOk="0">
                  <a:moveTo>
                    <a:pt x="2529" y="0"/>
                  </a:moveTo>
                  <a:cubicBezTo>
                    <a:pt x="2511" y="0"/>
                    <a:pt x="2490" y="1"/>
                    <a:pt x="2468" y="3"/>
                  </a:cubicBezTo>
                  <a:cubicBezTo>
                    <a:pt x="2302" y="294"/>
                    <a:pt x="1582" y="597"/>
                    <a:pt x="867" y="597"/>
                  </a:cubicBezTo>
                  <a:cubicBezTo>
                    <a:pt x="808" y="597"/>
                    <a:pt x="749" y="595"/>
                    <a:pt x="690" y="590"/>
                  </a:cubicBezTo>
                  <a:lnTo>
                    <a:pt x="690" y="590"/>
                  </a:lnTo>
                  <a:cubicBezTo>
                    <a:pt x="801" y="628"/>
                    <a:pt x="900" y="697"/>
                    <a:pt x="976" y="742"/>
                  </a:cubicBezTo>
                  <a:cubicBezTo>
                    <a:pt x="673" y="1102"/>
                    <a:pt x="256" y="1419"/>
                    <a:pt x="0" y="1791"/>
                  </a:cubicBezTo>
                  <a:cubicBezTo>
                    <a:pt x="427" y="2513"/>
                    <a:pt x="853" y="3553"/>
                    <a:pt x="1575" y="4003"/>
                  </a:cubicBezTo>
                  <a:cubicBezTo>
                    <a:pt x="1663" y="3938"/>
                    <a:pt x="1755" y="3912"/>
                    <a:pt x="1850" y="3912"/>
                  </a:cubicBezTo>
                  <a:cubicBezTo>
                    <a:pt x="2173" y="3912"/>
                    <a:pt x="2529" y="4212"/>
                    <a:pt x="2880" y="4313"/>
                  </a:cubicBezTo>
                  <a:cubicBezTo>
                    <a:pt x="2849" y="4382"/>
                    <a:pt x="2679" y="4476"/>
                    <a:pt x="2731" y="4495"/>
                  </a:cubicBezTo>
                  <a:cubicBezTo>
                    <a:pt x="3006" y="4470"/>
                    <a:pt x="3258" y="4219"/>
                    <a:pt x="3650" y="4219"/>
                  </a:cubicBezTo>
                  <a:cubicBezTo>
                    <a:pt x="3736" y="4219"/>
                    <a:pt x="3830" y="4231"/>
                    <a:pt x="3931" y="4261"/>
                  </a:cubicBezTo>
                  <a:cubicBezTo>
                    <a:pt x="4403" y="4574"/>
                    <a:pt x="3943" y="5012"/>
                    <a:pt x="3958" y="5322"/>
                  </a:cubicBezTo>
                  <a:cubicBezTo>
                    <a:pt x="4360" y="5083"/>
                    <a:pt x="4050" y="4363"/>
                    <a:pt x="4606" y="4121"/>
                  </a:cubicBezTo>
                  <a:cubicBezTo>
                    <a:pt x="4617" y="4125"/>
                    <a:pt x="4630" y="4127"/>
                    <a:pt x="4645" y="4127"/>
                  </a:cubicBezTo>
                  <a:cubicBezTo>
                    <a:pt x="4725" y="4127"/>
                    <a:pt x="4862" y="4079"/>
                    <a:pt x="4968" y="4079"/>
                  </a:cubicBezTo>
                  <a:cubicBezTo>
                    <a:pt x="5047" y="4079"/>
                    <a:pt x="5109" y="4106"/>
                    <a:pt x="5116" y="4202"/>
                  </a:cubicBezTo>
                  <a:cubicBezTo>
                    <a:pt x="5168" y="3939"/>
                    <a:pt x="5338" y="3775"/>
                    <a:pt x="5580" y="3657"/>
                  </a:cubicBezTo>
                  <a:cubicBezTo>
                    <a:pt x="5966" y="3730"/>
                    <a:pt x="6060" y="4024"/>
                    <a:pt x="6288" y="4164"/>
                  </a:cubicBezTo>
                  <a:cubicBezTo>
                    <a:pt x="5674" y="3667"/>
                    <a:pt x="5978" y="3188"/>
                    <a:pt x="5949" y="2719"/>
                  </a:cubicBezTo>
                  <a:cubicBezTo>
                    <a:pt x="5942" y="2645"/>
                    <a:pt x="5984" y="2625"/>
                    <a:pt x="6048" y="2625"/>
                  </a:cubicBezTo>
                  <a:cubicBezTo>
                    <a:pt x="6123" y="2625"/>
                    <a:pt x="6227" y="2651"/>
                    <a:pt x="6319" y="2651"/>
                  </a:cubicBezTo>
                  <a:cubicBezTo>
                    <a:pt x="6345" y="2651"/>
                    <a:pt x="6371" y="2649"/>
                    <a:pt x="6394" y="2643"/>
                  </a:cubicBezTo>
                  <a:cubicBezTo>
                    <a:pt x="6032" y="2447"/>
                    <a:pt x="5992" y="2236"/>
                    <a:pt x="5821" y="2025"/>
                  </a:cubicBezTo>
                  <a:cubicBezTo>
                    <a:pt x="6242" y="1920"/>
                    <a:pt x="5055" y="1265"/>
                    <a:pt x="5807" y="1265"/>
                  </a:cubicBezTo>
                  <a:cubicBezTo>
                    <a:pt x="5818" y="1265"/>
                    <a:pt x="5829" y="1265"/>
                    <a:pt x="5840" y="1265"/>
                  </a:cubicBezTo>
                  <a:cubicBezTo>
                    <a:pt x="5052" y="927"/>
                    <a:pt x="4628" y="721"/>
                    <a:pt x="3879" y="285"/>
                  </a:cubicBezTo>
                  <a:cubicBezTo>
                    <a:pt x="3683" y="291"/>
                    <a:pt x="3505" y="362"/>
                    <a:pt x="3307" y="362"/>
                  </a:cubicBezTo>
                  <a:cubicBezTo>
                    <a:pt x="3216" y="362"/>
                    <a:pt x="3120" y="347"/>
                    <a:pt x="3017" y="304"/>
                  </a:cubicBezTo>
                  <a:cubicBezTo>
                    <a:pt x="2573" y="288"/>
                    <a:pt x="2860" y="0"/>
                    <a:pt x="25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5"/>
            <p:cNvSpPr/>
            <p:nvPr/>
          </p:nvSpPr>
          <p:spPr>
            <a:xfrm>
              <a:off x="3133500" y="4641675"/>
              <a:ext cx="109825" cy="105525"/>
            </a:xfrm>
            <a:custGeom>
              <a:avLst/>
              <a:gdLst/>
              <a:ahLst/>
              <a:cxnLst/>
              <a:rect l="l" t="t" r="r" b="b"/>
              <a:pathLst>
                <a:path w="4393" h="4221" extrusionOk="0">
                  <a:moveTo>
                    <a:pt x="343" y="1258"/>
                  </a:moveTo>
                  <a:lnTo>
                    <a:pt x="343" y="1258"/>
                  </a:lnTo>
                  <a:cubicBezTo>
                    <a:pt x="330" y="1266"/>
                    <a:pt x="318" y="1275"/>
                    <a:pt x="307" y="1285"/>
                  </a:cubicBezTo>
                  <a:lnTo>
                    <a:pt x="307" y="1285"/>
                  </a:lnTo>
                  <a:cubicBezTo>
                    <a:pt x="319" y="1277"/>
                    <a:pt x="331" y="1268"/>
                    <a:pt x="343" y="1258"/>
                  </a:cubicBezTo>
                  <a:close/>
                  <a:moveTo>
                    <a:pt x="307" y="1285"/>
                  </a:moveTo>
                  <a:lnTo>
                    <a:pt x="307" y="1285"/>
                  </a:lnTo>
                  <a:cubicBezTo>
                    <a:pt x="224" y="1344"/>
                    <a:pt x="126" y="1381"/>
                    <a:pt x="0" y="1384"/>
                  </a:cubicBezTo>
                  <a:cubicBezTo>
                    <a:pt x="48" y="1405"/>
                    <a:pt x="86" y="1414"/>
                    <a:pt x="118" y="1414"/>
                  </a:cubicBezTo>
                  <a:cubicBezTo>
                    <a:pt x="210" y="1414"/>
                    <a:pt x="248" y="1339"/>
                    <a:pt x="307" y="1285"/>
                  </a:cubicBezTo>
                  <a:close/>
                  <a:moveTo>
                    <a:pt x="4391" y="2096"/>
                  </a:moveTo>
                  <a:cubicBezTo>
                    <a:pt x="4391" y="2098"/>
                    <a:pt x="4392" y="2099"/>
                    <a:pt x="4393" y="2101"/>
                  </a:cubicBezTo>
                  <a:cubicBezTo>
                    <a:pt x="4392" y="2099"/>
                    <a:pt x="4391" y="2098"/>
                    <a:pt x="4391" y="2096"/>
                  </a:cubicBezTo>
                  <a:close/>
                  <a:moveTo>
                    <a:pt x="1546" y="1"/>
                  </a:moveTo>
                  <a:lnTo>
                    <a:pt x="1674" y="145"/>
                  </a:lnTo>
                  <a:cubicBezTo>
                    <a:pt x="1637" y="300"/>
                    <a:pt x="1556" y="345"/>
                    <a:pt x="1455" y="345"/>
                  </a:cubicBezTo>
                  <a:cubicBezTo>
                    <a:pt x="1316" y="345"/>
                    <a:pt x="1141" y="259"/>
                    <a:pt x="993" y="259"/>
                  </a:cubicBezTo>
                  <a:cubicBezTo>
                    <a:pt x="962" y="259"/>
                    <a:pt x="931" y="263"/>
                    <a:pt x="902" y="273"/>
                  </a:cubicBezTo>
                  <a:lnTo>
                    <a:pt x="1156" y="526"/>
                  </a:lnTo>
                  <a:cubicBezTo>
                    <a:pt x="720" y="590"/>
                    <a:pt x="615" y="1036"/>
                    <a:pt x="343" y="1258"/>
                  </a:cubicBezTo>
                  <a:lnTo>
                    <a:pt x="343" y="1258"/>
                  </a:lnTo>
                  <a:cubicBezTo>
                    <a:pt x="368" y="1243"/>
                    <a:pt x="398" y="1233"/>
                    <a:pt x="435" y="1233"/>
                  </a:cubicBezTo>
                  <a:cubicBezTo>
                    <a:pt x="452" y="1233"/>
                    <a:pt x="470" y="1235"/>
                    <a:pt x="490" y="1239"/>
                  </a:cubicBezTo>
                  <a:cubicBezTo>
                    <a:pt x="668" y="1713"/>
                    <a:pt x="467" y="1822"/>
                    <a:pt x="353" y="2167"/>
                  </a:cubicBezTo>
                  <a:lnTo>
                    <a:pt x="642" y="2229"/>
                  </a:lnTo>
                  <a:cubicBezTo>
                    <a:pt x="628" y="2539"/>
                    <a:pt x="777" y="2800"/>
                    <a:pt x="725" y="3134"/>
                  </a:cubicBezTo>
                  <a:cubicBezTo>
                    <a:pt x="761" y="3060"/>
                    <a:pt x="793" y="3031"/>
                    <a:pt x="823" y="3031"/>
                  </a:cubicBezTo>
                  <a:cubicBezTo>
                    <a:pt x="913" y="3031"/>
                    <a:pt x="978" y="3305"/>
                    <a:pt x="1073" y="3389"/>
                  </a:cubicBezTo>
                  <a:cubicBezTo>
                    <a:pt x="1052" y="3702"/>
                    <a:pt x="500" y="3520"/>
                    <a:pt x="907" y="3865"/>
                  </a:cubicBezTo>
                  <a:cubicBezTo>
                    <a:pt x="963" y="3857"/>
                    <a:pt x="1019" y="3854"/>
                    <a:pt x="1077" y="3854"/>
                  </a:cubicBezTo>
                  <a:cubicBezTo>
                    <a:pt x="1652" y="3854"/>
                    <a:pt x="2309" y="4221"/>
                    <a:pt x="2932" y="4221"/>
                  </a:cubicBezTo>
                  <a:cubicBezTo>
                    <a:pt x="3072" y="4221"/>
                    <a:pt x="3211" y="4202"/>
                    <a:pt x="3346" y="4157"/>
                  </a:cubicBezTo>
                  <a:cubicBezTo>
                    <a:pt x="3711" y="3695"/>
                    <a:pt x="3924" y="3437"/>
                    <a:pt x="4206" y="2992"/>
                  </a:cubicBezTo>
                  <a:lnTo>
                    <a:pt x="4338" y="3164"/>
                  </a:lnTo>
                  <a:lnTo>
                    <a:pt x="4338" y="3164"/>
                  </a:lnTo>
                  <a:lnTo>
                    <a:pt x="4291" y="2040"/>
                  </a:lnTo>
                  <a:lnTo>
                    <a:pt x="4291" y="2040"/>
                  </a:lnTo>
                  <a:cubicBezTo>
                    <a:pt x="4326" y="2049"/>
                    <a:pt x="4358" y="2024"/>
                    <a:pt x="4391" y="2096"/>
                  </a:cubicBezTo>
                  <a:lnTo>
                    <a:pt x="4391" y="2096"/>
                  </a:lnTo>
                  <a:cubicBezTo>
                    <a:pt x="4099" y="1427"/>
                    <a:pt x="4055" y="670"/>
                    <a:pt x="3235" y="370"/>
                  </a:cubicBezTo>
                  <a:cubicBezTo>
                    <a:pt x="2645" y="304"/>
                    <a:pt x="2094" y="1"/>
                    <a:pt x="15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5"/>
            <p:cNvSpPr/>
            <p:nvPr/>
          </p:nvSpPr>
          <p:spPr>
            <a:xfrm>
              <a:off x="3191450" y="4374050"/>
              <a:ext cx="13525" cy="11650"/>
            </a:xfrm>
            <a:custGeom>
              <a:avLst/>
              <a:gdLst/>
              <a:ahLst/>
              <a:cxnLst/>
              <a:rect l="l" t="t" r="r" b="b"/>
              <a:pathLst>
                <a:path w="541" h="466" extrusionOk="0">
                  <a:moveTo>
                    <a:pt x="210" y="1"/>
                  </a:moveTo>
                  <a:cubicBezTo>
                    <a:pt x="76" y="1"/>
                    <a:pt x="0" y="92"/>
                    <a:pt x="86" y="293"/>
                  </a:cubicBezTo>
                  <a:cubicBezTo>
                    <a:pt x="159" y="373"/>
                    <a:pt x="266" y="466"/>
                    <a:pt x="384" y="466"/>
                  </a:cubicBezTo>
                  <a:cubicBezTo>
                    <a:pt x="493" y="402"/>
                    <a:pt x="540" y="167"/>
                    <a:pt x="304" y="13"/>
                  </a:cubicBezTo>
                  <a:cubicBezTo>
                    <a:pt x="270" y="5"/>
                    <a:pt x="239" y="1"/>
                    <a:pt x="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5"/>
            <p:cNvSpPr/>
            <p:nvPr/>
          </p:nvSpPr>
          <p:spPr>
            <a:xfrm>
              <a:off x="3202300" y="4419125"/>
              <a:ext cx="7575" cy="6000"/>
            </a:xfrm>
            <a:custGeom>
              <a:avLst/>
              <a:gdLst/>
              <a:ahLst/>
              <a:cxnLst/>
              <a:rect l="l" t="t" r="r" b="b"/>
              <a:pathLst>
                <a:path w="303" h="240" extrusionOk="0">
                  <a:moveTo>
                    <a:pt x="87" y="1"/>
                  </a:moveTo>
                  <a:cubicBezTo>
                    <a:pt x="37" y="1"/>
                    <a:pt x="0" y="36"/>
                    <a:pt x="9" y="98"/>
                  </a:cubicBezTo>
                  <a:cubicBezTo>
                    <a:pt x="40" y="135"/>
                    <a:pt x="60" y="238"/>
                    <a:pt x="119" y="238"/>
                  </a:cubicBezTo>
                  <a:cubicBezTo>
                    <a:pt x="128" y="238"/>
                    <a:pt x="138" y="236"/>
                    <a:pt x="149" y="230"/>
                  </a:cubicBezTo>
                  <a:cubicBezTo>
                    <a:pt x="208" y="214"/>
                    <a:pt x="303" y="240"/>
                    <a:pt x="256" y="133"/>
                  </a:cubicBezTo>
                  <a:cubicBezTo>
                    <a:pt x="210" y="41"/>
                    <a:pt x="141" y="1"/>
                    <a:pt x="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5"/>
            <p:cNvSpPr/>
            <p:nvPr/>
          </p:nvSpPr>
          <p:spPr>
            <a:xfrm>
              <a:off x="3172200" y="4575225"/>
              <a:ext cx="8450" cy="7225"/>
            </a:xfrm>
            <a:custGeom>
              <a:avLst/>
              <a:gdLst/>
              <a:ahLst/>
              <a:cxnLst/>
              <a:rect l="l" t="t" r="r" b="b"/>
              <a:pathLst>
                <a:path w="338" h="289" extrusionOk="0">
                  <a:moveTo>
                    <a:pt x="304" y="0"/>
                  </a:moveTo>
                  <a:cubicBezTo>
                    <a:pt x="153" y="0"/>
                    <a:pt x="0" y="107"/>
                    <a:pt x="186" y="288"/>
                  </a:cubicBezTo>
                  <a:cubicBezTo>
                    <a:pt x="311" y="262"/>
                    <a:pt x="337" y="137"/>
                    <a:pt x="332" y="2"/>
                  </a:cubicBezTo>
                  <a:cubicBezTo>
                    <a:pt x="323" y="1"/>
                    <a:pt x="314" y="0"/>
                    <a:pt x="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5"/>
            <p:cNvSpPr/>
            <p:nvPr/>
          </p:nvSpPr>
          <p:spPr>
            <a:xfrm>
              <a:off x="3156175" y="4633975"/>
              <a:ext cx="11975" cy="6475"/>
            </a:xfrm>
            <a:custGeom>
              <a:avLst/>
              <a:gdLst/>
              <a:ahLst/>
              <a:cxnLst/>
              <a:rect l="l" t="t" r="r" b="b"/>
              <a:pathLst>
                <a:path w="479" h="259" extrusionOk="0">
                  <a:moveTo>
                    <a:pt x="0" y="1"/>
                  </a:moveTo>
                  <a:lnTo>
                    <a:pt x="128" y="145"/>
                  </a:lnTo>
                  <a:lnTo>
                    <a:pt x="478" y="25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5"/>
            <p:cNvSpPr/>
            <p:nvPr/>
          </p:nvSpPr>
          <p:spPr>
            <a:xfrm>
              <a:off x="3149425" y="4747950"/>
              <a:ext cx="4800" cy="6050"/>
            </a:xfrm>
            <a:custGeom>
              <a:avLst/>
              <a:gdLst/>
              <a:ahLst/>
              <a:cxnLst/>
              <a:rect l="l" t="t" r="r" b="b"/>
              <a:pathLst>
                <a:path w="192" h="242" extrusionOk="0">
                  <a:moveTo>
                    <a:pt x="40" y="0"/>
                  </a:moveTo>
                  <a:cubicBezTo>
                    <a:pt x="0" y="95"/>
                    <a:pt x="57" y="221"/>
                    <a:pt x="123" y="242"/>
                  </a:cubicBezTo>
                  <a:cubicBezTo>
                    <a:pt x="192" y="195"/>
                    <a:pt x="137" y="34"/>
                    <a:pt x="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5"/>
            <p:cNvSpPr/>
            <p:nvPr/>
          </p:nvSpPr>
          <p:spPr>
            <a:xfrm>
              <a:off x="3120750" y="4698225"/>
              <a:ext cx="13300" cy="10425"/>
            </a:xfrm>
            <a:custGeom>
              <a:avLst/>
              <a:gdLst/>
              <a:ahLst/>
              <a:cxnLst/>
              <a:rect l="l" t="t" r="r" b="b"/>
              <a:pathLst>
                <a:path w="532" h="417" extrusionOk="0">
                  <a:moveTo>
                    <a:pt x="531" y="0"/>
                  </a:moveTo>
                  <a:cubicBezTo>
                    <a:pt x="481" y="160"/>
                    <a:pt x="376" y="177"/>
                    <a:pt x="274" y="177"/>
                  </a:cubicBezTo>
                  <a:cubicBezTo>
                    <a:pt x="247" y="177"/>
                    <a:pt x="220" y="176"/>
                    <a:pt x="195" y="176"/>
                  </a:cubicBezTo>
                  <a:cubicBezTo>
                    <a:pt x="87" y="176"/>
                    <a:pt x="1" y="197"/>
                    <a:pt x="18" y="417"/>
                  </a:cubicBezTo>
                  <a:cubicBezTo>
                    <a:pt x="64" y="409"/>
                    <a:pt x="120" y="263"/>
                    <a:pt x="177" y="263"/>
                  </a:cubicBezTo>
                  <a:cubicBezTo>
                    <a:pt x="201" y="263"/>
                    <a:pt x="225" y="288"/>
                    <a:pt x="250" y="358"/>
                  </a:cubicBezTo>
                  <a:cubicBezTo>
                    <a:pt x="262" y="360"/>
                    <a:pt x="274" y="361"/>
                    <a:pt x="286" y="361"/>
                  </a:cubicBezTo>
                  <a:cubicBezTo>
                    <a:pt x="450" y="361"/>
                    <a:pt x="494" y="151"/>
                    <a:pt x="5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5"/>
            <p:cNvSpPr/>
            <p:nvPr/>
          </p:nvSpPr>
          <p:spPr>
            <a:xfrm>
              <a:off x="2833450" y="4905675"/>
              <a:ext cx="88125" cy="88000"/>
            </a:xfrm>
            <a:custGeom>
              <a:avLst/>
              <a:gdLst/>
              <a:ahLst/>
              <a:cxnLst/>
              <a:rect l="l" t="t" r="r" b="b"/>
              <a:pathLst>
                <a:path w="3525" h="3520" extrusionOk="0">
                  <a:moveTo>
                    <a:pt x="1859" y="0"/>
                  </a:moveTo>
                  <a:cubicBezTo>
                    <a:pt x="1464" y="0"/>
                    <a:pt x="1090" y="345"/>
                    <a:pt x="746" y="345"/>
                  </a:cubicBezTo>
                  <a:cubicBezTo>
                    <a:pt x="726" y="345"/>
                    <a:pt x="707" y="344"/>
                    <a:pt x="687" y="341"/>
                  </a:cubicBezTo>
                  <a:lnTo>
                    <a:pt x="687" y="341"/>
                  </a:lnTo>
                  <a:cubicBezTo>
                    <a:pt x="697" y="360"/>
                    <a:pt x="708" y="374"/>
                    <a:pt x="713" y="398"/>
                  </a:cubicBezTo>
                  <a:cubicBezTo>
                    <a:pt x="394" y="673"/>
                    <a:pt x="360" y="850"/>
                    <a:pt x="266" y="1265"/>
                  </a:cubicBezTo>
                  <a:cubicBezTo>
                    <a:pt x="221" y="1236"/>
                    <a:pt x="197" y="1224"/>
                    <a:pt x="183" y="1182"/>
                  </a:cubicBezTo>
                  <a:lnTo>
                    <a:pt x="183" y="1182"/>
                  </a:lnTo>
                  <a:cubicBezTo>
                    <a:pt x="154" y="1497"/>
                    <a:pt x="112" y="1909"/>
                    <a:pt x="296" y="2255"/>
                  </a:cubicBezTo>
                  <a:cubicBezTo>
                    <a:pt x="255" y="2323"/>
                    <a:pt x="195" y="2329"/>
                    <a:pt x="135" y="2329"/>
                  </a:cubicBezTo>
                  <a:cubicBezTo>
                    <a:pt x="123" y="2329"/>
                    <a:pt x="110" y="2328"/>
                    <a:pt x="97" y="2328"/>
                  </a:cubicBezTo>
                  <a:cubicBezTo>
                    <a:pt x="61" y="2328"/>
                    <a:pt x="27" y="2331"/>
                    <a:pt x="0" y="2349"/>
                  </a:cubicBezTo>
                  <a:cubicBezTo>
                    <a:pt x="185" y="2392"/>
                    <a:pt x="370" y="2366"/>
                    <a:pt x="472" y="2629"/>
                  </a:cubicBezTo>
                  <a:lnTo>
                    <a:pt x="251" y="2903"/>
                  </a:lnTo>
                  <a:cubicBezTo>
                    <a:pt x="346" y="2841"/>
                    <a:pt x="424" y="2815"/>
                    <a:pt x="489" y="2815"/>
                  </a:cubicBezTo>
                  <a:cubicBezTo>
                    <a:pt x="789" y="2815"/>
                    <a:pt x="835" y="3360"/>
                    <a:pt x="1154" y="3360"/>
                  </a:cubicBezTo>
                  <a:cubicBezTo>
                    <a:pt x="1219" y="3360"/>
                    <a:pt x="1296" y="3337"/>
                    <a:pt x="1388" y="3282"/>
                  </a:cubicBezTo>
                  <a:lnTo>
                    <a:pt x="1388" y="3282"/>
                  </a:lnTo>
                  <a:cubicBezTo>
                    <a:pt x="1464" y="3394"/>
                    <a:pt x="1336" y="3422"/>
                    <a:pt x="1315" y="3477"/>
                  </a:cubicBezTo>
                  <a:cubicBezTo>
                    <a:pt x="1377" y="3507"/>
                    <a:pt x="1440" y="3520"/>
                    <a:pt x="1503" y="3520"/>
                  </a:cubicBezTo>
                  <a:cubicBezTo>
                    <a:pt x="1861" y="3520"/>
                    <a:pt x="2232" y="3108"/>
                    <a:pt x="2656" y="3108"/>
                  </a:cubicBezTo>
                  <a:cubicBezTo>
                    <a:pt x="2726" y="3108"/>
                    <a:pt x="2797" y="3119"/>
                    <a:pt x="2871" y="3145"/>
                  </a:cubicBezTo>
                  <a:cubicBezTo>
                    <a:pt x="3418" y="2667"/>
                    <a:pt x="3519" y="1907"/>
                    <a:pt x="3524" y="1165"/>
                  </a:cubicBezTo>
                  <a:cubicBezTo>
                    <a:pt x="3453" y="838"/>
                    <a:pt x="3382" y="611"/>
                    <a:pt x="3077" y="512"/>
                  </a:cubicBezTo>
                  <a:cubicBezTo>
                    <a:pt x="2886" y="436"/>
                    <a:pt x="2713" y="106"/>
                    <a:pt x="2531" y="106"/>
                  </a:cubicBezTo>
                  <a:cubicBezTo>
                    <a:pt x="2474" y="106"/>
                    <a:pt x="2416" y="139"/>
                    <a:pt x="2357" y="223"/>
                  </a:cubicBezTo>
                  <a:cubicBezTo>
                    <a:pt x="2188" y="58"/>
                    <a:pt x="2022" y="0"/>
                    <a:pt x="18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5"/>
            <p:cNvSpPr/>
            <p:nvPr/>
          </p:nvSpPr>
          <p:spPr>
            <a:xfrm>
              <a:off x="2844925" y="4911725"/>
              <a:ext cx="5725" cy="2500"/>
            </a:xfrm>
            <a:custGeom>
              <a:avLst/>
              <a:gdLst/>
              <a:ahLst/>
              <a:cxnLst/>
              <a:rect l="l" t="t" r="r" b="b"/>
              <a:pathLst>
                <a:path w="229" h="100" extrusionOk="0">
                  <a:moveTo>
                    <a:pt x="46" y="1"/>
                  </a:moveTo>
                  <a:cubicBezTo>
                    <a:pt x="30" y="1"/>
                    <a:pt x="15" y="2"/>
                    <a:pt x="1" y="4"/>
                  </a:cubicBezTo>
                  <a:cubicBezTo>
                    <a:pt x="74" y="64"/>
                    <a:pt x="152" y="90"/>
                    <a:pt x="228" y="99"/>
                  </a:cubicBezTo>
                  <a:cubicBezTo>
                    <a:pt x="188" y="24"/>
                    <a:pt x="112" y="1"/>
                    <a:pt x="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5"/>
            <p:cNvSpPr/>
            <p:nvPr/>
          </p:nvSpPr>
          <p:spPr>
            <a:xfrm>
              <a:off x="3094900" y="4362675"/>
              <a:ext cx="12575" cy="11725"/>
            </a:xfrm>
            <a:custGeom>
              <a:avLst/>
              <a:gdLst/>
              <a:ahLst/>
              <a:cxnLst/>
              <a:rect l="l" t="t" r="r" b="b"/>
              <a:pathLst>
                <a:path w="503" h="469" extrusionOk="0">
                  <a:moveTo>
                    <a:pt x="125" y="1"/>
                  </a:moveTo>
                  <a:cubicBezTo>
                    <a:pt x="60" y="1"/>
                    <a:pt x="11" y="36"/>
                    <a:pt x="0" y="130"/>
                  </a:cubicBezTo>
                  <a:cubicBezTo>
                    <a:pt x="78" y="276"/>
                    <a:pt x="191" y="468"/>
                    <a:pt x="359" y="468"/>
                  </a:cubicBezTo>
                  <a:cubicBezTo>
                    <a:pt x="360" y="468"/>
                    <a:pt x="361" y="468"/>
                    <a:pt x="362" y="468"/>
                  </a:cubicBezTo>
                  <a:cubicBezTo>
                    <a:pt x="407" y="393"/>
                    <a:pt x="502" y="272"/>
                    <a:pt x="391" y="113"/>
                  </a:cubicBezTo>
                  <a:cubicBezTo>
                    <a:pt x="304" y="51"/>
                    <a:pt x="203" y="1"/>
                    <a:pt x="1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5"/>
            <p:cNvSpPr/>
            <p:nvPr/>
          </p:nvSpPr>
          <p:spPr>
            <a:xfrm>
              <a:off x="3095650" y="4522150"/>
              <a:ext cx="3825" cy="1975"/>
            </a:xfrm>
            <a:custGeom>
              <a:avLst/>
              <a:gdLst/>
              <a:ahLst/>
              <a:cxnLst/>
              <a:rect l="l" t="t" r="r" b="b"/>
              <a:pathLst>
                <a:path w="153" h="79" extrusionOk="0">
                  <a:moveTo>
                    <a:pt x="119" y="0"/>
                  </a:moveTo>
                  <a:lnTo>
                    <a:pt x="1" y="55"/>
                  </a:lnTo>
                  <a:lnTo>
                    <a:pt x="62" y="78"/>
                  </a:lnTo>
                  <a:cubicBezTo>
                    <a:pt x="91" y="57"/>
                    <a:pt x="152" y="78"/>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5"/>
            <p:cNvSpPr/>
            <p:nvPr/>
          </p:nvSpPr>
          <p:spPr>
            <a:xfrm>
              <a:off x="3082275" y="4522550"/>
              <a:ext cx="4525" cy="2275"/>
            </a:xfrm>
            <a:custGeom>
              <a:avLst/>
              <a:gdLst/>
              <a:ahLst/>
              <a:cxnLst/>
              <a:rect l="l" t="t" r="r" b="b"/>
              <a:pathLst>
                <a:path w="181" h="91" extrusionOk="0">
                  <a:moveTo>
                    <a:pt x="1" y="1"/>
                  </a:moveTo>
                  <a:lnTo>
                    <a:pt x="34" y="46"/>
                  </a:lnTo>
                  <a:cubicBezTo>
                    <a:pt x="54" y="53"/>
                    <a:pt x="107" y="90"/>
                    <a:pt x="145" y="90"/>
                  </a:cubicBezTo>
                  <a:cubicBezTo>
                    <a:pt x="160" y="90"/>
                    <a:pt x="173" y="85"/>
                    <a:pt x="181" y="7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5"/>
            <p:cNvSpPr/>
            <p:nvPr/>
          </p:nvSpPr>
          <p:spPr>
            <a:xfrm>
              <a:off x="3058900" y="4471875"/>
              <a:ext cx="24475" cy="28975"/>
            </a:xfrm>
            <a:custGeom>
              <a:avLst/>
              <a:gdLst/>
              <a:ahLst/>
              <a:cxnLst/>
              <a:rect l="l" t="t" r="r" b="b"/>
              <a:pathLst>
                <a:path w="979" h="1159" extrusionOk="0">
                  <a:moveTo>
                    <a:pt x="389" y="0"/>
                  </a:moveTo>
                  <a:cubicBezTo>
                    <a:pt x="259" y="0"/>
                    <a:pt x="176" y="87"/>
                    <a:pt x="74" y="87"/>
                  </a:cubicBezTo>
                  <a:cubicBezTo>
                    <a:pt x="50" y="87"/>
                    <a:pt x="26" y="83"/>
                    <a:pt x="0" y="72"/>
                  </a:cubicBezTo>
                  <a:lnTo>
                    <a:pt x="0" y="72"/>
                  </a:lnTo>
                  <a:cubicBezTo>
                    <a:pt x="24" y="531"/>
                    <a:pt x="202" y="602"/>
                    <a:pt x="135" y="1029"/>
                  </a:cubicBezTo>
                  <a:lnTo>
                    <a:pt x="481" y="972"/>
                  </a:lnTo>
                  <a:cubicBezTo>
                    <a:pt x="552" y="1107"/>
                    <a:pt x="610" y="1159"/>
                    <a:pt x="660" y="1159"/>
                  </a:cubicBezTo>
                  <a:cubicBezTo>
                    <a:pt x="790" y="1159"/>
                    <a:pt x="864" y="809"/>
                    <a:pt x="962" y="706"/>
                  </a:cubicBezTo>
                  <a:cubicBezTo>
                    <a:pt x="978" y="519"/>
                    <a:pt x="784" y="188"/>
                    <a:pt x="663" y="112"/>
                  </a:cubicBezTo>
                  <a:cubicBezTo>
                    <a:pt x="549" y="27"/>
                    <a:pt x="461" y="0"/>
                    <a:pt x="3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5"/>
            <p:cNvSpPr/>
            <p:nvPr/>
          </p:nvSpPr>
          <p:spPr>
            <a:xfrm>
              <a:off x="2852925" y="5013125"/>
              <a:ext cx="1750" cy="2450"/>
            </a:xfrm>
            <a:custGeom>
              <a:avLst/>
              <a:gdLst/>
              <a:ahLst/>
              <a:cxnLst/>
              <a:rect l="l" t="t" r="r" b="b"/>
              <a:pathLst>
                <a:path w="70" h="98" extrusionOk="0">
                  <a:moveTo>
                    <a:pt x="69" y="0"/>
                  </a:moveTo>
                  <a:lnTo>
                    <a:pt x="1" y="97"/>
                  </a:lnTo>
                  <a:lnTo>
                    <a:pt x="36" y="83"/>
                  </a:lnTo>
                  <a:lnTo>
                    <a:pt x="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5"/>
            <p:cNvSpPr/>
            <p:nvPr/>
          </p:nvSpPr>
          <p:spPr>
            <a:xfrm>
              <a:off x="3072500" y="4500000"/>
              <a:ext cx="925" cy="2875"/>
            </a:xfrm>
            <a:custGeom>
              <a:avLst/>
              <a:gdLst/>
              <a:ahLst/>
              <a:cxnLst/>
              <a:rect l="l" t="t" r="r" b="b"/>
              <a:pathLst>
                <a:path w="37" h="115" extrusionOk="0">
                  <a:moveTo>
                    <a:pt x="1" y="1"/>
                  </a:moveTo>
                  <a:lnTo>
                    <a:pt x="36" y="114"/>
                  </a:lnTo>
                  <a:lnTo>
                    <a:pt x="32" y="1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5"/>
            <p:cNvSpPr/>
            <p:nvPr/>
          </p:nvSpPr>
          <p:spPr>
            <a:xfrm>
              <a:off x="2773350" y="5469750"/>
              <a:ext cx="5725" cy="4425"/>
            </a:xfrm>
            <a:custGeom>
              <a:avLst/>
              <a:gdLst/>
              <a:ahLst/>
              <a:cxnLst/>
              <a:rect l="l" t="t" r="r" b="b"/>
              <a:pathLst>
                <a:path w="229" h="177" extrusionOk="0">
                  <a:moveTo>
                    <a:pt x="228" y="1"/>
                  </a:moveTo>
                  <a:lnTo>
                    <a:pt x="1" y="176"/>
                  </a:lnTo>
                  <a:lnTo>
                    <a:pt x="1" y="176"/>
                  </a:lnTo>
                  <a:lnTo>
                    <a:pt x="65" y="159"/>
                  </a:lnTo>
                  <a:lnTo>
                    <a:pt x="2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5"/>
            <p:cNvSpPr/>
            <p:nvPr/>
          </p:nvSpPr>
          <p:spPr>
            <a:xfrm>
              <a:off x="2832450" y="5005250"/>
              <a:ext cx="3875" cy="2100"/>
            </a:xfrm>
            <a:custGeom>
              <a:avLst/>
              <a:gdLst/>
              <a:ahLst/>
              <a:cxnLst/>
              <a:rect l="l" t="t" r="r" b="b"/>
              <a:pathLst>
                <a:path w="155" h="84" extrusionOk="0">
                  <a:moveTo>
                    <a:pt x="154" y="0"/>
                  </a:moveTo>
                  <a:lnTo>
                    <a:pt x="0" y="83"/>
                  </a:lnTo>
                  <a:lnTo>
                    <a:pt x="0" y="83"/>
                  </a:lnTo>
                  <a:lnTo>
                    <a:pt x="109" y="41"/>
                  </a:lnTo>
                  <a:lnTo>
                    <a:pt x="1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5"/>
            <p:cNvSpPr/>
            <p:nvPr/>
          </p:nvSpPr>
          <p:spPr>
            <a:xfrm>
              <a:off x="2818050" y="5012000"/>
              <a:ext cx="4175" cy="3525"/>
            </a:xfrm>
            <a:custGeom>
              <a:avLst/>
              <a:gdLst/>
              <a:ahLst/>
              <a:cxnLst/>
              <a:rect l="l" t="t" r="r" b="b"/>
              <a:pathLst>
                <a:path w="167" h="141" extrusionOk="0">
                  <a:moveTo>
                    <a:pt x="84" y="0"/>
                  </a:moveTo>
                  <a:cubicBezTo>
                    <a:pt x="60" y="57"/>
                    <a:pt x="1" y="126"/>
                    <a:pt x="84" y="140"/>
                  </a:cubicBezTo>
                  <a:cubicBezTo>
                    <a:pt x="166" y="86"/>
                    <a:pt x="119" y="57"/>
                    <a:pt x="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5"/>
            <p:cNvSpPr/>
            <p:nvPr/>
          </p:nvSpPr>
          <p:spPr>
            <a:xfrm>
              <a:off x="2832850" y="4945475"/>
              <a:ext cx="3175" cy="3075"/>
            </a:xfrm>
            <a:custGeom>
              <a:avLst/>
              <a:gdLst/>
              <a:ahLst/>
              <a:cxnLst/>
              <a:rect l="l" t="t" r="r" b="b"/>
              <a:pathLst>
                <a:path w="127" h="123" extrusionOk="0">
                  <a:moveTo>
                    <a:pt x="22" y="0"/>
                  </a:moveTo>
                  <a:cubicBezTo>
                    <a:pt x="10" y="0"/>
                    <a:pt x="2" y="18"/>
                    <a:pt x="1" y="68"/>
                  </a:cubicBezTo>
                  <a:cubicBezTo>
                    <a:pt x="46" y="70"/>
                    <a:pt x="72" y="122"/>
                    <a:pt x="102" y="122"/>
                  </a:cubicBezTo>
                  <a:cubicBezTo>
                    <a:pt x="110" y="122"/>
                    <a:pt x="118" y="119"/>
                    <a:pt x="126" y="111"/>
                  </a:cubicBezTo>
                  <a:cubicBezTo>
                    <a:pt x="95" y="93"/>
                    <a:pt x="49" y="0"/>
                    <a:pt x="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5"/>
            <p:cNvSpPr/>
            <p:nvPr/>
          </p:nvSpPr>
          <p:spPr>
            <a:xfrm>
              <a:off x="2833575" y="4919075"/>
              <a:ext cx="9300" cy="7050"/>
            </a:xfrm>
            <a:custGeom>
              <a:avLst/>
              <a:gdLst/>
              <a:ahLst/>
              <a:cxnLst/>
              <a:rect l="l" t="t" r="r" b="b"/>
              <a:pathLst>
                <a:path w="372" h="282" extrusionOk="0">
                  <a:moveTo>
                    <a:pt x="330" y="1"/>
                  </a:moveTo>
                  <a:cubicBezTo>
                    <a:pt x="264" y="1"/>
                    <a:pt x="171" y="145"/>
                    <a:pt x="54" y="145"/>
                  </a:cubicBezTo>
                  <a:cubicBezTo>
                    <a:pt x="37" y="145"/>
                    <a:pt x="19" y="142"/>
                    <a:pt x="0" y="134"/>
                  </a:cubicBezTo>
                  <a:lnTo>
                    <a:pt x="0" y="134"/>
                  </a:lnTo>
                  <a:cubicBezTo>
                    <a:pt x="39" y="243"/>
                    <a:pt x="79" y="282"/>
                    <a:pt x="118" y="282"/>
                  </a:cubicBezTo>
                  <a:cubicBezTo>
                    <a:pt x="205" y="282"/>
                    <a:pt x="291" y="93"/>
                    <a:pt x="372" y="28"/>
                  </a:cubicBezTo>
                  <a:cubicBezTo>
                    <a:pt x="360" y="9"/>
                    <a:pt x="346" y="1"/>
                    <a:pt x="3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5"/>
            <p:cNvSpPr/>
            <p:nvPr/>
          </p:nvSpPr>
          <p:spPr>
            <a:xfrm>
              <a:off x="2827875" y="4945150"/>
              <a:ext cx="3875" cy="6850"/>
            </a:xfrm>
            <a:custGeom>
              <a:avLst/>
              <a:gdLst/>
              <a:ahLst/>
              <a:cxnLst/>
              <a:rect l="l" t="t" r="r" b="b"/>
              <a:pathLst>
                <a:path w="155" h="274" extrusionOk="0">
                  <a:moveTo>
                    <a:pt x="62" y="1"/>
                  </a:moveTo>
                  <a:lnTo>
                    <a:pt x="1" y="230"/>
                  </a:lnTo>
                  <a:lnTo>
                    <a:pt x="72" y="273"/>
                  </a:lnTo>
                  <a:lnTo>
                    <a:pt x="155" y="53"/>
                  </a:lnTo>
                  <a:lnTo>
                    <a:pt x="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5"/>
            <p:cNvSpPr/>
            <p:nvPr/>
          </p:nvSpPr>
          <p:spPr>
            <a:xfrm>
              <a:off x="3013000" y="4466625"/>
              <a:ext cx="9675" cy="8525"/>
            </a:xfrm>
            <a:custGeom>
              <a:avLst/>
              <a:gdLst/>
              <a:ahLst/>
              <a:cxnLst/>
              <a:rect l="l" t="t" r="r" b="b"/>
              <a:pathLst>
                <a:path w="387" h="341" extrusionOk="0">
                  <a:moveTo>
                    <a:pt x="213" y="1"/>
                  </a:moveTo>
                  <a:cubicBezTo>
                    <a:pt x="95" y="1"/>
                    <a:pt x="0" y="170"/>
                    <a:pt x="224" y="339"/>
                  </a:cubicBezTo>
                  <a:cubicBezTo>
                    <a:pt x="231" y="340"/>
                    <a:pt x="239" y="340"/>
                    <a:pt x="246" y="340"/>
                  </a:cubicBezTo>
                  <a:cubicBezTo>
                    <a:pt x="344" y="340"/>
                    <a:pt x="387" y="239"/>
                    <a:pt x="354" y="104"/>
                  </a:cubicBezTo>
                  <a:cubicBezTo>
                    <a:pt x="317" y="31"/>
                    <a:pt x="263" y="1"/>
                    <a:pt x="2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5"/>
            <p:cNvSpPr/>
            <p:nvPr/>
          </p:nvSpPr>
          <p:spPr>
            <a:xfrm>
              <a:off x="3014175" y="4485100"/>
              <a:ext cx="7025" cy="5950"/>
            </a:xfrm>
            <a:custGeom>
              <a:avLst/>
              <a:gdLst/>
              <a:ahLst/>
              <a:cxnLst/>
              <a:rect l="l" t="t" r="r" b="b"/>
              <a:pathLst>
                <a:path w="281" h="238" extrusionOk="0">
                  <a:moveTo>
                    <a:pt x="118" y="1"/>
                  </a:moveTo>
                  <a:cubicBezTo>
                    <a:pt x="46" y="1"/>
                    <a:pt x="1" y="72"/>
                    <a:pt x="84" y="201"/>
                  </a:cubicBezTo>
                  <a:cubicBezTo>
                    <a:pt x="119" y="227"/>
                    <a:pt x="145" y="238"/>
                    <a:pt x="167" y="238"/>
                  </a:cubicBezTo>
                  <a:cubicBezTo>
                    <a:pt x="218" y="238"/>
                    <a:pt x="242" y="179"/>
                    <a:pt x="281" y="128"/>
                  </a:cubicBezTo>
                  <a:cubicBezTo>
                    <a:pt x="241" y="41"/>
                    <a:pt x="172" y="1"/>
                    <a:pt x="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5"/>
            <p:cNvSpPr/>
            <p:nvPr/>
          </p:nvSpPr>
          <p:spPr>
            <a:xfrm>
              <a:off x="3002575" y="4455500"/>
              <a:ext cx="4850" cy="4250"/>
            </a:xfrm>
            <a:custGeom>
              <a:avLst/>
              <a:gdLst/>
              <a:ahLst/>
              <a:cxnLst/>
              <a:rect l="l" t="t" r="r" b="b"/>
              <a:pathLst>
                <a:path w="194" h="170" extrusionOk="0">
                  <a:moveTo>
                    <a:pt x="46" y="0"/>
                  </a:moveTo>
                  <a:cubicBezTo>
                    <a:pt x="11" y="0"/>
                    <a:pt x="0" y="27"/>
                    <a:pt x="58" y="132"/>
                  </a:cubicBezTo>
                  <a:cubicBezTo>
                    <a:pt x="99" y="159"/>
                    <a:pt x="125" y="170"/>
                    <a:pt x="141" y="170"/>
                  </a:cubicBezTo>
                  <a:cubicBezTo>
                    <a:pt x="194" y="170"/>
                    <a:pt x="151" y="64"/>
                    <a:pt x="191" y="33"/>
                  </a:cubicBezTo>
                  <a:cubicBezTo>
                    <a:pt x="148" y="31"/>
                    <a:pt x="83" y="0"/>
                    <a:pt x="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5"/>
            <p:cNvSpPr/>
            <p:nvPr/>
          </p:nvSpPr>
          <p:spPr>
            <a:xfrm>
              <a:off x="2966650" y="4380450"/>
              <a:ext cx="8200" cy="14550"/>
            </a:xfrm>
            <a:custGeom>
              <a:avLst/>
              <a:gdLst/>
              <a:ahLst/>
              <a:cxnLst/>
              <a:rect l="l" t="t" r="r" b="b"/>
              <a:pathLst>
                <a:path w="328" h="582" extrusionOk="0">
                  <a:moveTo>
                    <a:pt x="201" y="0"/>
                  </a:moveTo>
                  <a:cubicBezTo>
                    <a:pt x="0" y="0"/>
                    <a:pt x="217" y="407"/>
                    <a:pt x="110" y="582"/>
                  </a:cubicBezTo>
                  <a:cubicBezTo>
                    <a:pt x="259" y="468"/>
                    <a:pt x="327" y="314"/>
                    <a:pt x="275" y="13"/>
                  </a:cubicBezTo>
                  <a:cubicBezTo>
                    <a:pt x="246" y="4"/>
                    <a:pt x="222" y="0"/>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5"/>
            <p:cNvSpPr/>
            <p:nvPr/>
          </p:nvSpPr>
          <p:spPr>
            <a:xfrm>
              <a:off x="2963700" y="4379050"/>
              <a:ext cx="1975" cy="2975"/>
            </a:xfrm>
            <a:custGeom>
              <a:avLst/>
              <a:gdLst/>
              <a:ahLst/>
              <a:cxnLst/>
              <a:rect l="l" t="t" r="r" b="b"/>
              <a:pathLst>
                <a:path w="79" h="119" extrusionOk="0">
                  <a:moveTo>
                    <a:pt x="26" y="1"/>
                  </a:moveTo>
                  <a:cubicBezTo>
                    <a:pt x="1" y="1"/>
                    <a:pt x="31" y="77"/>
                    <a:pt x="43" y="119"/>
                  </a:cubicBezTo>
                  <a:lnTo>
                    <a:pt x="78" y="36"/>
                  </a:lnTo>
                  <a:cubicBezTo>
                    <a:pt x="51" y="11"/>
                    <a:pt x="35" y="1"/>
                    <a:pt x="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5"/>
            <p:cNvSpPr/>
            <p:nvPr/>
          </p:nvSpPr>
          <p:spPr>
            <a:xfrm>
              <a:off x="2964525" y="4382000"/>
              <a:ext cx="425" cy="700"/>
            </a:xfrm>
            <a:custGeom>
              <a:avLst/>
              <a:gdLst/>
              <a:ahLst/>
              <a:cxnLst/>
              <a:rect l="l" t="t" r="r" b="b"/>
              <a:pathLst>
                <a:path w="17" h="28" extrusionOk="0">
                  <a:moveTo>
                    <a:pt x="10" y="1"/>
                  </a:moveTo>
                  <a:lnTo>
                    <a:pt x="0" y="20"/>
                  </a:lnTo>
                  <a:cubicBezTo>
                    <a:pt x="5" y="25"/>
                    <a:pt x="9" y="27"/>
                    <a:pt x="11" y="27"/>
                  </a:cubicBezTo>
                  <a:cubicBezTo>
                    <a:pt x="16" y="27"/>
                    <a:pt x="15" y="16"/>
                    <a:pt x="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5"/>
            <p:cNvSpPr/>
            <p:nvPr/>
          </p:nvSpPr>
          <p:spPr>
            <a:xfrm>
              <a:off x="2963825" y="4387275"/>
              <a:ext cx="1075" cy="2575"/>
            </a:xfrm>
            <a:custGeom>
              <a:avLst/>
              <a:gdLst/>
              <a:ahLst/>
              <a:cxnLst/>
              <a:rect l="l" t="t" r="r" b="b"/>
              <a:pathLst>
                <a:path w="43" h="103" extrusionOk="0">
                  <a:moveTo>
                    <a:pt x="43" y="1"/>
                  </a:moveTo>
                  <a:lnTo>
                    <a:pt x="0" y="103"/>
                  </a:lnTo>
                  <a:lnTo>
                    <a:pt x="24" y="84"/>
                  </a:lnTo>
                  <a:lnTo>
                    <a:pt x="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5"/>
            <p:cNvSpPr/>
            <p:nvPr/>
          </p:nvSpPr>
          <p:spPr>
            <a:xfrm>
              <a:off x="2958900" y="4380875"/>
              <a:ext cx="1025" cy="4525"/>
            </a:xfrm>
            <a:custGeom>
              <a:avLst/>
              <a:gdLst/>
              <a:ahLst/>
              <a:cxnLst/>
              <a:rect l="l" t="t" r="r" b="b"/>
              <a:pathLst>
                <a:path w="41" h="181" extrusionOk="0">
                  <a:moveTo>
                    <a:pt x="41" y="1"/>
                  </a:moveTo>
                  <a:lnTo>
                    <a:pt x="0" y="167"/>
                  </a:lnTo>
                  <a:lnTo>
                    <a:pt x="29" y="181"/>
                  </a:lnTo>
                  <a:lnTo>
                    <a:pt x="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5"/>
            <p:cNvSpPr/>
            <p:nvPr/>
          </p:nvSpPr>
          <p:spPr>
            <a:xfrm>
              <a:off x="2935700" y="4401200"/>
              <a:ext cx="3800" cy="4575"/>
            </a:xfrm>
            <a:custGeom>
              <a:avLst/>
              <a:gdLst/>
              <a:ahLst/>
              <a:cxnLst/>
              <a:rect l="l" t="t" r="r" b="b"/>
              <a:pathLst>
                <a:path w="152" h="183" extrusionOk="0">
                  <a:moveTo>
                    <a:pt x="48" y="1"/>
                  </a:moveTo>
                  <a:cubicBezTo>
                    <a:pt x="1" y="1"/>
                    <a:pt x="0" y="94"/>
                    <a:pt x="78" y="183"/>
                  </a:cubicBezTo>
                  <a:cubicBezTo>
                    <a:pt x="100" y="130"/>
                    <a:pt x="152" y="128"/>
                    <a:pt x="123" y="50"/>
                  </a:cubicBezTo>
                  <a:cubicBezTo>
                    <a:pt x="93" y="15"/>
                    <a:pt x="67" y="1"/>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5"/>
            <p:cNvSpPr/>
            <p:nvPr/>
          </p:nvSpPr>
          <p:spPr>
            <a:xfrm>
              <a:off x="2694550" y="4929300"/>
              <a:ext cx="21575" cy="15825"/>
            </a:xfrm>
            <a:custGeom>
              <a:avLst/>
              <a:gdLst/>
              <a:ahLst/>
              <a:cxnLst/>
              <a:rect l="l" t="t" r="r" b="b"/>
              <a:pathLst>
                <a:path w="863" h="633" extrusionOk="0">
                  <a:moveTo>
                    <a:pt x="429" y="0"/>
                  </a:moveTo>
                  <a:cubicBezTo>
                    <a:pt x="251" y="0"/>
                    <a:pt x="59" y="85"/>
                    <a:pt x="1" y="341"/>
                  </a:cubicBezTo>
                  <a:lnTo>
                    <a:pt x="252" y="632"/>
                  </a:lnTo>
                  <a:cubicBezTo>
                    <a:pt x="446" y="599"/>
                    <a:pt x="863" y="469"/>
                    <a:pt x="721" y="85"/>
                  </a:cubicBezTo>
                  <a:cubicBezTo>
                    <a:pt x="658" y="37"/>
                    <a:pt x="547" y="0"/>
                    <a:pt x="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5"/>
            <p:cNvSpPr/>
            <p:nvPr/>
          </p:nvSpPr>
          <p:spPr>
            <a:xfrm>
              <a:off x="2763050" y="4698800"/>
              <a:ext cx="7950" cy="7475"/>
            </a:xfrm>
            <a:custGeom>
              <a:avLst/>
              <a:gdLst/>
              <a:ahLst/>
              <a:cxnLst/>
              <a:rect l="l" t="t" r="r" b="b"/>
              <a:pathLst>
                <a:path w="318" h="299" extrusionOk="0">
                  <a:moveTo>
                    <a:pt x="202" y="3"/>
                  </a:moveTo>
                  <a:lnTo>
                    <a:pt x="202" y="3"/>
                  </a:lnTo>
                  <a:cubicBezTo>
                    <a:pt x="112" y="13"/>
                    <a:pt x="1" y="1"/>
                    <a:pt x="20" y="141"/>
                  </a:cubicBezTo>
                  <a:cubicBezTo>
                    <a:pt x="52" y="256"/>
                    <a:pt x="99" y="298"/>
                    <a:pt x="142" y="298"/>
                  </a:cubicBezTo>
                  <a:cubicBezTo>
                    <a:pt x="238" y="298"/>
                    <a:pt x="317" y="94"/>
                    <a:pt x="202" y="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5"/>
            <p:cNvSpPr/>
            <p:nvPr/>
          </p:nvSpPr>
          <p:spPr>
            <a:xfrm>
              <a:off x="2712550" y="4790100"/>
              <a:ext cx="5350" cy="3525"/>
            </a:xfrm>
            <a:custGeom>
              <a:avLst/>
              <a:gdLst/>
              <a:ahLst/>
              <a:cxnLst/>
              <a:rect l="l" t="t" r="r" b="b"/>
              <a:pathLst>
                <a:path w="214" h="141" extrusionOk="0">
                  <a:moveTo>
                    <a:pt x="1" y="1"/>
                  </a:moveTo>
                  <a:lnTo>
                    <a:pt x="10" y="140"/>
                  </a:lnTo>
                  <a:lnTo>
                    <a:pt x="214" y="9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5"/>
            <p:cNvSpPr/>
            <p:nvPr/>
          </p:nvSpPr>
          <p:spPr>
            <a:xfrm>
              <a:off x="3011650" y="4700750"/>
              <a:ext cx="32475" cy="32550"/>
            </a:xfrm>
            <a:custGeom>
              <a:avLst/>
              <a:gdLst/>
              <a:ahLst/>
              <a:cxnLst/>
              <a:rect l="l" t="t" r="r" b="b"/>
              <a:pathLst>
                <a:path w="1299" h="1302" extrusionOk="0">
                  <a:moveTo>
                    <a:pt x="365" y="1"/>
                  </a:moveTo>
                  <a:cubicBezTo>
                    <a:pt x="336" y="1"/>
                    <a:pt x="305" y="4"/>
                    <a:pt x="270" y="10"/>
                  </a:cubicBezTo>
                  <a:cubicBezTo>
                    <a:pt x="0" y="394"/>
                    <a:pt x="410" y="861"/>
                    <a:pt x="462" y="1301"/>
                  </a:cubicBezTo>
                  <a:lnTo>
                    <a:pt x="960" y="1199"/>
                  </a:lnTo>
                  <a:cubicBezTo>
                    <a:pt x="1284" y="932"/>
                    <a:pt x="1298" y="408"/>
                    <a:pt x="1104" y="145"/>
                  </a:cubicBezTo>
                  <a:lnTo>
                    <a:pt x="1104" y="145"/>
                  </a:lnTo>
                  <a:cubicBezTo>
                    <a:pt x="1012" y="202"/>
                    <a:pt x="941" y="223"/>
                    <a:pt x="881" y="223"/>
                  </a:cubicBezTo>
                  <a:cubicBezTo>
                    <a:pt x="687" y="223"/>
                    <a:pt x="612" y="1"/>
                    <a:pt x="3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5"/>
            <p:cNvSpPr/>
            <p:nvPr/>
          </p:nvSpPr>
          <p:spPr>
            <a:xfrm>
              <a:off x="3240875" y="5066125"/>
              <a:ext cx="13650" cy="8600"/>
            </a:xfrm>
            <a:custGeom>
              <a:avLst/>
              <a:gdLst/>
              <a:ahLst/>
              <a:cxnLst/>
              <a:rect l="l" t="t" r="r" b="b"/>
              <a:pathLst>
                <a:path w="546" h="344" extrusionOk="0">
                  <a:moveTo>
                    <a:pt x="149" y="1"/>
                  </a:moveTo>
                  <a:cubicBezTo>
                    <a:pt x="118" y="1"/>
                    <a:pt x="89" y="6"/>
                    <a:pt x="62" y="19"/>
                  </a:cubicBezTo>
                  <a:cubicBezTo>
                    <a:pt x="41" y="132"/>
                    <a:pt x="1" y="284"/>
                    <a:pt x="214" y="343"/>
                  </a:cubicBezTo>
                  <a:cubicBezTo>
                    <a:pt x="387" y="341"/>
                    <a:pt x="524" y="272"/>
                    <a:pt x="546" y="161"/>
                  </a:cubicBezTo>
                  <a:cubicBezTo>
                    <a:pt x="436" y="98"/>
                    <a:pt x="278"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5"/>
            <p:cNvSpPr/>
            <p:nvPr/>
          </p:nvSpPr>
          <p:spPr>
            <a:xfrm>
              <a:off x="3252950" y="4910350"/>
              <a:ext cx="60650" cy="44575"/>
            </a:xfrm>
            <a:custGeom>
              <a:avLst/>
              <a:gdLst/>
              <a:ahLst/>
              <a:cxnLst/>
              <a:rect l="l" t="t" r="r" b="b"/>
              <a:pathLst>
                <a:path w="2426" h="1783" extrusionOk="0">
                  <a:moveTo>
                    <a:pt x="1438" y="0"/>
                  </a:moveTo>
                  <a:cubicBezTo>
                    <a:pt x="1076" y="52"/>
                    <a:pt x="910" y="256"/>
                    <a:pt x="588" y="303"/>
                  </a:cubicBezTo>
                  <a:cubicBezTo>
                    <a:pt x="1140" y="576"/>
                    <a:pt x="1" y="434"/>
                    <a:pt x="479" y="824"/>
                  </a:cubicBezTo>
                  <a:cubicBezTo>
                    <a:pt x="700" y="1397"/>
                    <a:pt x="1329" y="1544"/>
                    <a:pt x="1945" y="1772"/>
                  </a:cubicBezTo>
                  <a:cubicBezTo>
                    <a:pt x="1979" y="1779"/>
                    <a:pt x="2015" y="1782"/>
                    <a:pt x="2052" y="1782"/>
                  </a:cubicBezTo>
                  <a:cubicBezTo>
                    <a:pt x="2220" y="1782"/>
                    <a:pt x="2398" y="1707"/>
                    <a:pt x="2398" y="1561"/>
                  </a:cubicBezTo>
                  <a:cubicBezTo>
                    <a:pt x="2426" y="997"/>
                    <a:pt x="2156" y="292"/>
                    <a:pt x="14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5"/>
            <p:cNvSpPr/>
            <p:nvPr/>
          </p:nvSpPr>
          <p:spPr>
            <a:xfrm>
              <a:off x="3382725" y="5059950"/>
              <a:ext cx="228675" cy="133500"/>
            </a:xfrm>
            <a:custGeom>
              <a:avLst/>
              <a:gdLst/>
              <a:ahLst/>
              <a:cxnLst/>
              <a:rect l="l" t="t" r="r" b="b"/>
              <a:pathLst>
                <a:path w="9147" h="5340" extrusionOk="0">
                  <a:moveTo>
                    <a:pt x="1988" y="1"/>
                  </a:moveTo>
                  <a:cubicBezTo>
                    <a:pt x="1687" y="600"/>
                    <a:pt x="1121" y="545"/>
                    <a:pt x="908" y="1144"/>
                  </a:cubicBezTo>
                  <a:cubicBezTo>
                    <a:pt x="802" y="1080"/>
                    <a:pt x="709" y="949"/>
                    <a:pt x="579" y="949"/>
                  </a:cubicBezTo>
                  <a:cubicBezTo>
                    <a:pt x="547" y="949"/>
                    <a:pt x="512" y="957"/>
                    <a:pt x="475" y="976"/>
                  </a:cubicBezTo>
                  <a:lnTo>
                    <a:pt x="754" y="1433"/>
                  </a:lnTo>
                  <a:cubicBezTo>
                    <a:pt x="725" y="1448"/>
                    <a:pt x="690" y="1455"/>
                    <a:pt x="652" y="1455"/>
                  </a:cubicBezTo>
                  <a:cubicBezTo>
                    <a:pt x="468" y="1455"/>
                    <a:pt x="201" y="1309"/>
                    <a:pt x="65" y="1309"/>
                  </a:cubicBezTo>
                  <a:cubicBezTo>
                    <a:pt x="48" y="1309"/>
                    <a:pt x="32" y="1312"/>
                    <a:pt x="20" y="1317"/>
                  </a:cubicBezTo>
                  <a:lnTo>
                    <a:pt x="247" y="1481"/>
                  </a:lnTo>
                  <a:cubicBezTo>
                    <a:pt x="77" y="1611"/>
                    <a:pt x="1" y="1689"/>
                    <a:pt x="174" y="1895"/>
                  </a:cubicBezTo>
                  <a:cubicBezTo>
                    <a:pt x="339" y="1917"/>
                    <a:pt x="428" y="2130"/>
                    <a:pt x="520" y="2130"/>
                  </a:cubicBezTo>
                  <a:cubicBezTo>
                    <a:pt x="555" y="2130"/>
                    <a:pt x="589" y="2100"/>
                    <a:pt x="628" y="2021"/>
                  </a:cubicBezTo>
                  <a:lnTo>
                    <a:pt x="628" y="2021"/>
                  </a:lnTo>
                  <a:cubicBezTo>
                    <a:pt x="1464" y="2352"/>
                    <a:pt x="453" y="2518"/>
                    <a:pt x="1069" y="2947"/>
                  </a:cubicBezTo>
                  <a:cubicBezTo>
                    <a:pt x="1597" y="3354"/>
                    <a:pt x="2786" y="3657"/>
                    <a:pt x="3089" y="4256"/>
                  </a:cubicBezTo>
                  <a:cubicBezTo>
                    <a:pt x="3280" y="4324"/>
                    <a:pt x="3394" y="4350"/>
                    <a:pt x="3464" y="4350"/>
                  </a:cubicBezTo>
                  <a:cubicBezTo>
                    <a:pt x="3683" y="4350"/>
                    <a:pt x="3479" y="4100"/>
                    <a:pt x="3843" y="4100"/>
                  </a:cubicBezTo>
                  <a:cubicBezTo>
                    <a:pt x="3865" y="4100"/>
                    <a:pt x="3888" y="4100"/>
                    <a:pt x="3913" y="4102"/>
                  </a:cubicBezTo>
                  <a:cubicBezTo>
                    <a:pt x="4292" y="4240"/>
                    <a:pt x="3925" y="4292"/>
                    <a:pt x="3956" y="4448"/>
                  </a:cubicBezTo>
                  <a:cubicBezTo>
                    <a:pt x="4247" y="4626"/>
                    <a:pt x="5088" y="4578"/>
                    <a:pt x="5147" y="5038"/>
                  </a:cubicBezTo>
                  <a:cubicBezTo>
                    <a:pt x="5779" y="5254"/>
                    <a:pt x="6548" y="5339"/>
                    <a:pt x="7239" y="5339"/>
                  </a:cubicBezTo>
                  <a:cubicBezTo>
                    <a:pt x="7480" y="5339"/>
                    <a:pt x="7712" y="5329"/>
                    <a:pt x="7925" y="5310"/>
                  </a:cubicBezTo>
                  <a:cubicBezTo>
                    <a:pt x="8327" y="5244"/>
                    <a:pt x="8043" y="4306"/>
                    <a:pt x="8725" y="4197"/>
                  </a:cubicBezTo>
                  <a:lnTo>
                    <a:pt x="8394" y="4100"/>
                  </a:lnTo>
                  <a:cubicBezTo>
                    <a:pt x="8505" y="3702"/>
                    <a:pt x="8640" y="3572"/>
                    <a:pt x="8647" y="3117"/>
                  </a:cubicBezTo>
                  <a:cubicBezTo>
                    <a:pt x="8602" y="3105"/>
                    <a:pt x="8563" y="3099"/>
                    <a:pt x="8529" y="3099"/>
                  </a:cubicBezTo>
                  <a:cubicBezTo>
                    <a:pt x="8320" y="3099"/>
                    <a:pt x="8288" y="3297"/>
                    <a:pt x="8077" y="3297"/>
                  </a:cubicBezTo>
                  <a:cubicBezTo>
                    <a:pt x="8043" y="3297"/>
                    <a:pt x="8005" y="3292"/>
                    <a:pt x="7960" y="3280"/>
                  </a:cubicBezTo>
                  <a:lnTo>
                    <a:pt x="7963" y="3280"/>
                  </a:lnTo>
                  <a:cubicBezTo>
                    <a:pt x="7792" y="3081"/>
                    <a:pt x="7678" y="2842"/>
                    <a:pt x="7714" y="2717"/>
                  </a:cubicBezTo>
                  <a:lnTo>
                    <a:pt x="7714" y="2717"/>
                  </a:lnTo>
                  <a:cubicBezTo>
                    <a:pt x="7878" y="2803"/>
                    <a:pt x="8012" y="2834"/>
                    <a:pt x="8130" y="2834"/>
                  </a:cubicBezTo>
                  <a:cubicBezTo>
                    <a:pt x="8427" y="2834"/>
                    <a:pt x="8618" y="2638"/>
                    <a:pt x="8919" y="2638"/>
                  </a:cubicBezTo>
                  <a:cubicBezTo>
                    <a:pt x="8952" y="2638"/>
                    <a:pt x="8986" y="2641"/>
                    <a:pt x="9021" y="2646"/>
                  </a:cubicBezTo>
                  <a:cubicBezTo>
                    <a:pt x="9147" y="2487"/>
                    <a:pt x="8694" y="1992"/>
                    <a:pt x="8862" y="1708"/>
                  </a:cubicBezTo>
                  <a:cubicBezTo>
                    <a:pt x="8391" y="1545"/>
                    <a:pt x="8050" y="1343"/>
                    <a:pt x="7664" y="1334"/>
                  </a:cubicBezTo>
                  <a:cubicBezTo>
                    <a:pt x="6980" y="1402"/>
                    <a:pt x="7176" y="1919"/>
                    <a:pt x="6812" y="2132"/>
                  </a:cubicBezTo>
                  <a:cubicBezTo>
                    <a:pt x="6738" y="2013"/>
                    <a:pt x="6222" y="1864"/>
                    <a:pt x="6352" y="1698"/>
                  </a:cubicBezTo>
                  <a:lnTo>
                    <a:pt x="6352" y="1698"/>
                  </a:lnTo>
                  <a:cubicBezTo>
                    <a:pt x="6305" y="1756"/>
                    <a:pt x="6234" y="1786"/>
                    <a:pt x="6148" y="1786"/>
                  </a:cubicBezTo>
                  <a:cubicBezTo>
                    <a:pt x="6035" y="1786"/>
                    <a:pt x="5899" y="1733"/>
                    <a:pt x="5763" y="1620"/>
                  </a:cubicBezTo>
                  <a:lnTo>
                    <a:pt x="5931" y="1447"/>
                  </a:lnTo>
                  <a:cubicBezTo>
                    <a:pt x="5747" y="1431"/>
                    <a:pt x="5544" y="1416"/>
                    <a:pt x="5358" y="1416"/>
                  </a:cubicBezTo>
                  <a:cubicBezTo>
                    <a:pt x="5172" y="1416"/>
                    <a:pt x="5004" y="1431"/>
                    <a:pt x="4891" y="1474"/>
                  </a:cubicBezTo>
                  <a:cubicBezTo>
                    <a:pt x="4858" y="1159"/>
                    <a:pt x="4441" y="782"/>
                    <a:pt x="4294" y="602"/>
                  </a:cubicBezTo>
                  <a:cubicBezTo>
                    <a:pt x="3837" y="353"/>
                    <a:pt x="3151" y="685"/>
                    <a:pt x="3020" y="114"/>
                  </a:cubicBezTo>
                  <a:cubicBezTo>
                    <a:pt x="3019" y="114"/>
                    <a:pt x="3018" y="114"/>
                    <a:pt x="3017" y="114"/>
                  </a:cubicBezTo>
                  <a:cubicBezTo>
                    <a:pt x="2738" y="114"/>
                    <a:pt x="2652" y="384"/>
                    <a:pt x="2352" y="420"/>
                  </a:cubicBezTo>
                  <a:lnTo>
                    <a:pt x="19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5"/>
            <p:cNvSpPr/>
            <p:nvPr/>
          </p:nvSpPr>
          <p:spPr>
            <a:xfrm>
              <a:off x="3493750" y="4945275"/>
              <a:ext cx="40925" cy="23525"/>
            </a:xfrm>
            <a:custGeom>
              <a:avLst/>
              <a:gdLst/>
              <a:ahLst/>
              <a:cxnLst/>
              <a:rect l="l" t="t" r="r" b="b"/>
              <a:pathLst>
                <a:path w="1637" h="941" extrusionOk="0">
                  <a:moveTo>
                    <a:pt x="684" y="1"/>
                  </a:moveTo>
                  <a:cubicBezTo>
                    <a:pt x="647" y="1"/>
                    <a:pt x="611" y="9"/>
                    <a:pt x="576" y="29"/>
                  </a:cubicBezTo>
                  <a:cubicBezTo>
                    <a:pt x="389" y="135"/>
                    <a:pt x="0" y="320"/>
                    <a:pt x="374" y="630"/>
                  </a:cubicBezTo>
                  <a:cubicBezTo>
                    <a:pt x="574" y="787"/>
                    <a:pt x="831" y="940"/>
                    <a:pt x="1069" y="940"/>
                  </a:cubicBezTo>
                  <a:cubicBezTo>
                    <a:pt x="1115" y="940"/>
                    <a:pt x="1161" y="934"/>
                    <a:pt x="1206" y="922"/>
                  </a:cubicBezTo>
                  <a:cubicBezTo>
                    <a:pt x="1324" y="754"/>
                    <a:pt x="1637" y="420"/>
                    <a:pt x="1158" y="206"/>
                  </a:cubicBezTo>
                  <a:cubicBezTo>
                    <a:pt x="1012" y="158"/>
                    <a:pt x="844" y="1"/>
                    <a:pt x="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5"/>
            <p:cNvSpPr/>
            <p:nvPr/>
          </p:nvSpPr>
          <p:spPr>
            <a:xfrm>
              <a:off x="3596350" y="5080775"/>
              <a:ext cx="42175" cy="28375"/>
            </a:xfrm>
            <a:custGeom>
              <a:avLst/>
              <a:gdLst/>
              <a:ahLst/>
              <a:cxnLst/>
              <a:rect l="l" t="t" r="r" b="b"/>
              <a:pathLst>
                <a:path w="1687" h="1135" extrusionOk="0">
                  <a:moveTo>
                    <a:pt x="772" y="1"/>
                  </a:moveTo>
                  <a:cubicBezTo>
                    <a:pt x="602" y="1"/>
                    <a:pt x="479" y="86"/>
                    <a:pt x="339" y="136"/>
                  </a:cubicBezTo>
                  <a:cubicBezTo>
                    <a:pt x="0" y="399"/>
                    <a:pt x="568" y="1048"/>
                    <a:pt x="1132" y="1121"/>
                  </a:cubicBezTo>
                  <a:cubicBezTo>
                    <a:pt x="1194" y="1130"/>
                    <a:pt x="1247" y="1134"/>
                    <a:pt x="1293" y="1134"/>
                  </a:cubicBezTo>
                  <a:cubicBezTo>
                    <a:pt x="1640" y="1134"/>
                    <a:pt x="1582" y="899"/>
                    <a:pt x="1686" y="683"/>
                  </a:cubicBezTo>
                  <a:cubicBezTo>
                    <a:pt x="1620" y="442"/>
                    <a:pt x="1284" y="236"/>
                    <a:pt x="947" y="30"/>
                  </a:cubicBezTo>
                  <a:cubicBezTo>
                    <a:pt x="883" y="9"/>
                    <a:pt x="825" y="1"/>
                    <a:pt x="7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5"/>
            <p:cNvSpPr/>
            <p:nvPr/>
          </p:nvSpPr>
          <p:spPr>
            <a:xfrm>
              <a:off x="3496275" y="4729250"/>
              <a:ext cx="63675" cy="43675"/>
            </a:xfrm>
            <a:custGeom>
              <a:avLst/>
              <a:gdLst/>
              <a:ahLst/>
              <a:cxnLst/>
              <a:rect l="l" t="t" r="r" b="b"/>
              <a:pathLst>
                <a:path w="2547" h="1747" extrusionOk="0">
                  <a:moveTo>
                    <a:pt x="639" y="1"/>
                  </a:moveTo>
                  <a:cubicBezTo>
                    <a:pt x="526" y="1"/>
                    <a:pt x="411" y="47"/>
                    <a:pt x="292" y="166"/>
                  </a:cubicBezTo>
                  <a:cubicBezTo>
                    <a:pt x="214" y="474"/>
                    <a:pt x="1" y="853"/>
                    <a:pt x="285" y="1160"/>
                  </a:cubicBezTo>
                  <a:cubicBezTo>
                    <a:pt x="399" y="1418"/>
                    <a:pt x="583" y="1481"/>
                    <a:pt x="791" y="1481"/>
                  </a:cubicBezTo>
                  <a:cubicBezTo>
                    <a:pt x="985" y="1481"/>
                    <a:pt x="1201" y="1426"/>
                    <a:pt x="1402" y="1426"/>
                  </a:cubicBezTo>
                  <a:cubicBezTo>
                    <a:pt x="1611" y="1426"/>
                    <a:pt x="1803" y="1486"/>
                    <a:pt x="1936" y="1729"/>
                  </a:cubicBezTo>
                  <a:cubicBezTo>
                    <a:pt x="1985" y="1741"/>
                    <a:pt x="2029" y="1746"/>
                    <a:pt x="2068" y="1746"/>
                  </a:cubicBezTo>
                  <a:cubicBezTo>
                    <a:pt x="2265" y="1746"/>
                    <a:pt x="2351" y="1614"/>
                    <a:pt x="2416" y="1501"/>
                  </a:cubicBezTo>
                  <a:cubicBezTo>
                    <a:pt x="2547" y="829"/>
                    <a:pt x="1408" y="1239"/>
                    <a:pt x="1602" y="497"/>
                  </a:cubicBezTo>
                  <a:cubicBezTo>
                    <a:pt x="1246" y="340"/>
                    <a:pt x="946" y="1"/>
                    <a:pt x="6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5"/>
            <p:cNvSpPr/>
            <p:nvPr/>
          </p:nvSpPr>
          <p:spPr>
            <a:xfrm>
              <a:off x="3542100" y="4874800"/>
              <a:ext cx="31525" cy="21350"/>
            </a:xfrm>
            <a:custGeom>
              <a:avLst/>
              <a:gdLst/>
              <a:ahLst/>
              <a:cxnLst/>
              <a:rect l="l" t="t" r="r" b="b"/>
              <a:pathLst>
                <a:path w="1261" h="854" extrusionOk="0">
                  <a:moveTo>
                    <a:pt x="421" y="1"/>
                  </a:moveTo>
                  <a:cubicBezTo>
                    <a:pt x="378" y="1"/>
                    <a:pt x="337" y="6"/>
                    <a:pt x="299" y="16"/>
                  </a:cubicBezTo>
                  <a:cubicBezTo>
                    <a:pt x="207" y="181"/>
                    <a:pt x="1" y="250"/>
                    <a:pt x="136" y="510"/>
                  </a:cubicBezTo>
                  <a:cubicBezTo>
                    <a:pt x="210" y="708"/>
                    <a:pt x="516" y="854"/>
                    <a:pt x="756" y="854"/>
                  </a:cubicBezTo>
                  <a:cubicBezTo>
                    <a:pt x="798" y="854"/>
                    <a:pt x="838" y="849"/>
                    <a:pt x="875" y="840"/>
                  </a:cubicBezTo>
                  <a:cubicBezTo>
                    <a:pt x="1029" y="743"/>
                    <a:pt x="1261" y="544"/>
                    <a:pt x="1062" y="316"/>
                  </a:cubicBezTo>
                  <a:cubicBezTo>
                    <a:pt x="967" y="147"/>
                    <a:pt x="663" y="1"/>
                    <a:pt x="4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5"/>
            <p:cNvSpPr/>
            <p:nvPr/>
          </p:nvSpPr>
          <p:spPr>
            <a:xfrm>
              <a:off x="3584800" y="4947700"/>
              <a:ext cx="22225" cy="14475"/>
            </a:xfrm>
            <a:custGeom>
              <a:avLst/>
              <a:gdLst/>
              <a:ahLst/>
              <a:cxnLst/>
              <a:rect l="l" t="t" r="r" b="b"/>
              <a:pathLst>
                <a:path w="889" h="579" extrusionOk="0">
                  <a:moveTo>
                    <a:pt x="296" y="1"/>
                  </a:moveTo>
                  <a:cubicBezTo>
                    <a:pt x="126" y="128"/>
                    <a:pt x="0" y="195"/>
                    <a:pt x="60" y="417"/>
                  </a:cubicBezTo>
                  <a:lnTo>
                    <a:pt x="543" y="578"/>
                  </a:lnTo>
                  <a:cubicBezTo>
                    <a:pt x="614" y="481"/>
                    <a:pt x="888" y="420"/>
                    <a:pt x="716" y="195"/>
                  </a:cubicBezTo>
                  <a:cubicBezTo>
                    <a:pt x="538" y="131"/>
                    <a:pt x="486"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5"/>
            <p:cNvSpPr/>
            <p:nvPr/>
          </p:nvSpPr>
          <p:spPr>
            <a:xfrm>
              <a:off x="3573950" y="4881225"/>
              <a:ext cx="26975" cy="20950"/>
            </a:xfrm>
            <a:custGeom>
              <a:avLst/>
              <a:gdLst/>
              <a:ahLst/>
              <a:cxnLst/>
              <a:rect l="l" t="t" r="r" b="b"/>
              <a:pathLst>
                <a:path w="1079" h="838" extrusionOk="0">
                  <a:moveTo>
                    <a:pt x="413" y="0"/>
                  </a:moveTo>
                  <a:cubicBezTo>
                    <a:pt x="171" y="64"/>
                    <a:pt x="1" y="225"/>
                    <a:pt x="10" y="455"/>
                  </a:cubicBezTo>
                  <a:cubicBezTo>
                    <a:pt x="261" y="621"/>
                    <a:pt x="335" y="815"/>
                    <a:pt x="602" y="817"/>
                  </a:cubicBezTo>
                  <a:cubicBezTo>
                    <a:pt x="664" y="831"/>
                    <a:pt x="716" y="838"/>
                    <a:pt x="760" y="838"/>
                  </a:cubicBezTo>
                  <a:cubicBezTo>
                    <a:pt x="1046" y="838"/>
                    <a:pt x="1019" y="569"/>
                    <a:pt x="1078" y="372"/>
                  </a:cubicBezTo>
                  <a:cubicBezTo>
                    <a:pt x="894" y="175"/>
                    <a:pt x="666" y="69"/>
                    <a:pt x="4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5"/>
            <p:cNvSpPr/>
            <p:nvPr/>
          </p:nvSpPr>
          <p:spPr>
            <a:xfrm>
              <a:off x="3615700" y="4945225"/>
              <a:ext cx="65775" cy="43225"/>
            </a:xfrm>
            <a:custGeom>
              <a:avLst/>
              <a:gdLst/>
              <a:ahLst/>
              <a:cxnLst/>
              <a:rect l="l" t="t" r="r" b="b"/>
              <a:pathLst>
                <a:path w="2631" h="1729" extrusionOk="0">
                  <a:moveTo>
                    <a:pt x="848" y="0"/>
                  </a:moveTo>
                  <a:cubicBezTo>
                    <a:pt x="763" y="156"/>
                    <a:pt x="680" y="313"/>
                    <a:pt x="394" y="339"/>
                  </a:cubicBezTo>
                  <a:cubicBezTo>
                    <a:pt x="536" y="500"/>
                    <a:pt x="391" y="592"/>
                    <a:pt x="332" y="718"/>
                  </a:cubicBezTo>
                  <a:cubicBezTo>
                    <a:pt x="0" y="1156"/>
                    <a:pt x="967" y="1326"/>
                    <a:pt x="1338" y="1679"/>
                  </a:cubicBezTo>
                  <a:cubicBezTo>
                    <a:pt x="1475" y="1713"/>
                    <a:pt x="1601" y="1729"/>
                    <a:pt x="1718" y="1729"/>
                  </a:cubicBezTo>
                  <a:cubicBezTo>
                    <a:pt x="2306" y="1729"/>
                    <a:pt x="2631" y="1334"/>
                    <a:pt x="2591" y="943"/>
                  </a:cubicBezTo>
                  <a:cubicBezTo>
                    <a:pt x="2362" y="651"/>
                    <a:pt x="1724" y="438"/>
                    <a:pt x="1907" y="161"/>
                  </a:cubicBezTo>
                  <a:cubicBezTo>
                    <a:pt x="1832" y="142"/>
                    <a:pt x="1747" y="138"/>
                    <a:pt x="1657" y="138"/>
                  </a:cubicBezTo>
                  <a:cubicBezTo>
                    <a:pt x="1586" y="138"/>
                    <a:pt x="1511" y="140"/>
                    <a:pt x="1435" y="140"/>
                  </a:cubicBezTo>
                  <a:cubicBezTo>
                    <a:pt x="1240" y="140"/>
                    <a:pt x="1035" y="123"/>
                    <a:pt x="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5"/>
            <p:cNvSpPr/>
            <p:nvPr/>
          </p:nvSpPr>
          <p:spPr>
            <a:xfrm>
              <a:off x="3700175" y="5081500"/>
              <a:ext cx="60000" cy="56800"/>
            </a:xfrm>
            <a:custGeom>
              <a:avLst/>
              <a:gdLst/>
              <a:ahLst/>
              <a:cxnLst/>
              <a:rect l="l" t="t" r="r" b="b"/>
              <a:pathLst>
                <a:path w="2400" h="2272" extrusionOk="0">
                  <a:moveTo>
                    <a:pt x="903" y="1"/>
                  </a:moveTo>
                  <a:lnTo>
                    <a:pt x="271" y="334"/>
                  </a:lnTo>
                  <a:cubicBezTo>
                    <a:pt x="389" y="607"/>
                    <a:pt x="320" y="749"/>
                    <a:pt x="82" y="749"/>
                  </a:cubicBezTo>
                  <a:cubicBezTo>
                    <a:pt x="57" y="749"/>
                    <a:pt x="30" y="747"/>
                    <a:pt x="1" y="744"/>
                  </a:cubicBezTo>
                  <a:lnTo>
                    <a:pt x="1" y="744"/>
                  </a:lnTo>
                  <a:cubicBezTo>
                    <a:pt x="1029" y="945"/>
                    <a:pt x="522" y="1900"/>
                    <a:pt x="1550" y="2264"/>
                  </a:cubicBezTo>
                  <a:cubicBezTo>
                    <a:pt x="1597" y="2269"/>
                    <a:pt x="1642" y="2271"/>
                    <a:pt x="1686" y="2271"/>
                  </a:cubicBezTo>
                  <a:cubicBezTo>
                    <a:pt x="2085" y="2271"/>
                    <a:pt x="2325" y="2089"/>
                    <a:pt x="2317" y="1805"/>
                  </a:cubicBezTo>
                  <a:cubicBezTo>
                    <a:pt x="1708" y="1405"/>
                    <a:pt x="2369" y="1230"/>
                    <a:pt x="2400" y="971"/>
                  </a:cubicBezTo>
                  <a:cubicBezTo>
                    <a:pt x="2066" y="870"/>
                    <a:pt x="1535" y="199"/>
                    <a:pt x="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5"/>
            <p:cNvSpPr/>
            <p:nvPr/>
          </p:nvSpPr>
          <p:spPr>
            <a:xfrm>
              <a:off x="3605150" y="4881675"/>
              <a:ext cx="32175" cy="20075"/>
            </a:xfrm>
            <a:custGeom>
              <a:avLst/>
              <a:gdLst/>
              <a:ahLst/>
              <a:cxnLst/>
              <a:rect l="l" t="t" r="r" b="b"/>
              <a:pathLst>
                <a:path w="1287" h="803" extrusionOk="0">
                  <a:moveTo>
                    <a:pt x="424" y="1"/>
                  </a:moveTo>
                  <a:cubicBezTo>
                    <a:pt x="372" y="1"/>
                    <a:pt x="320" y="3"/>
                    <a:pt x="271" y="8"/>
                  </a:cubicBezTo>
                  <a:cubicBezTo>
                    <a:pt x="1" y="98"/>
                    <a:pt x="18" y="456"/>
                    <a:pt x="280" y="657"/>
                  </a:cubicBezTo>
                  <a:cubicBezTo>
                    <a:pt x="448" y="771"/>
                    <a:pt x="620" y="803"/>
                    <a:pt x="785" y="803"/>
                  </a:cubicBezTo>
                  <a:cubicBezTo>
                    <a:pt x="965" y="803"/>
                    <a:pt x="1137" y="765"/>
                    <a:pt x="1287" y="754"/>
                  </a:cubicBezTo>
                  <a:cubicBezTo>
                    <a:pt x="1239" y="527"/>
                    <a:pt x="1083" y="297"/>
                    <a:pt x="1090" y="103"/>
                  </a:cubicBezTo>
                  <a:cubicBezTo>
                    <a:pt x="888" y="42"/>
                    <a:pt x="644" y="1"/>
                    <a:pt x="4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5"/>
            <p:cNvSpPr/>
            <p:nvPr/>
          </p:nvSpPr>
          <p:spPr>
            <a:xfrm>
              <a:off x="3628200" y="4860725"/>
              <a:ext cx="34175" cy="23550"/>
            </a:xfrm>
            <a:custGeom>
              <a:avLst/>
              <a:gdLst/>
              <a:ahLst/>
              <a:cxnLst/>
              <a:rect l="l" t="t" r="r" b="b"/>
              <a:pathLst>
                <a:path w="1367" h="942" extrusionOk="0">
                  <a:moveTo>
                    <a:pt x="855" y="1"/>
                  </a:moveTo>
                  <a:cubicBezTo>
                    <a:pt x="628" y="216"/>
                    <a:pt x="119" y="29"/>
                    <a:pt x="0" y="349"/>
                  </a:cubicBezTo>
                  <a:cubicBezTo>
                    <a:pt x="55" y="612"/>
                    <a:pt x="223" y="780"/>
                    <a:pt x="497" y="922"/>
                  </a:cubicBezTo>
                  <a:cubicBezTo>
                    <a:pt x="573" y="935"/>
                    <a:pt x="643" y="941"/>
                    <a:pt x="707" y="941"/>
                  </a:cubicBezTo>
                  <a:cubicBezTo>
                    <a:pt x="842" y="941"/>
                    <a:pt x="950" y="912"/>
                    <a:pt x="1030" y="851"/>
                  </a:cubicBezTo>
                  <a:cubicBezTo>
                    <a:pt x="952" y="524"/>
                    <a:pt x="1367" y="320"/>
                    <a:pt x="8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5"/>
            <p:cNvSpPr/>
            <p:nvPr/>
          </p:nvSpPr>
          <p:spPr>
            <a:xfrm>
              <a:off x="3628025" y="4737700"/>
              <a:ext cx="27200" cy="18550"/>
            </a:xfrm>
            <a:custGeom>
              <a:avLst/>
              <a:gdLst/>
              <a:ahLst/>
              <a:cxnLst/>
              <a:rect l="l" t="t" r="r" b="b"/>
              <a:pathLst>
                <a:path w="1088" h="742" extrusionOk="0">
                  <a:moveTo>
                    <a:pt x="593" y="1"/>
                  </a:moveTo>
                  <a:cubicBezTo>
                    <a:pt x="555" y="1"/>
                    <a:pt x="513" y="8"/>
                    <a:pt x="467" y="24"/>
                  </a:cubicBezTo>
                  <a:cubicBezTo>
                    <a:pt x="0" y="159"/>
                    <a:pt x="213" y="709"/>
                    <a:pt x="715" y="742"/>
                  </a:cubicBezTo>
                  <a:cubicBezTo>
                    <a:pt x="976" y="725"/>
                    <a:pt x="1087" y="569"/>
                    <a:pt x="1078" y="370"/>
                  </a:cubicBezTo>
                  <a:cubicBezTo>
                    <a:pt x="918" y="245"/>
                    <a:pt x="815" y="1"/>
                    <a:pt x="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5"/>
            <p:cNvSpPr/>
            <p:nvPr/>
          </p:nvSpPr>
          <p:spPr>
            <a:xfrm>
              <a:off x="3761450" y="4895600"/>
              <a:ext cx="18250" cy="11750"/>
            </a:xfrm>
            <a:custGeom>
              <a:avLst/>
              <a:gdLst/>
              <a:ahLst/>
              <a:cxnLst/>
              <a:rect l="l" t="t" r="r" b="b"/>
              <a:pathLst>
                <a:path w="730" h="470" extrusionOk="0">
                  <a:moveTo>
                    <a:pt x="231" y="0"/>
                  </a:moveTo>
                  <a:cubicBezTo>
                    <a:pt x="229" y="0"/>
                    <a:pt x="226" y="0"/>
                    <a:pt x="223" y="1"/>
                  </a:cubicBezTo>
                  <a:cubicBezTo>
                    <a:pt x="13" y="10"/>
                    <a:pt x="67" y="173"/>
                    <a:pt x="1" y="292"/>
                  </a:cubicBezTo>
                  <a:lnTo>
                    <a:pt x="519" y="469"/>
                  </a:lnTo>
                  <a:cubicBezTo>
                    <a:pt x="730" y="369"/>
                    <a:pt x="442" y="0"/>
                    <a:pt x="2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5"/>
            <p:cNvSpPr/>
            <p:nvPr/>
          </p:nvSpPr>
          <p:spPr>
            <a:xfrm>
              <a:off x="3845000" y="3996900"/>
              <a:ext cx="5225" cy="1850"/>
            </a:xfrm>
            <a:custGeom>
              <a:avLst/>
              <a:gdLst/>
              <a:ahLst/>
              <a:cxnLst/>
              <a:rect l="l" t="t" r="r" b="b"/>
              <a:pathLst>
                <a:path w="209" h="74" extrusionOk="0">
                  <a:moveTo>
                    <a:pt x="121" y="1"/>
                  </a:moveTo>
                  <a:cubicBezTo>
                    <a:pt x="111" y="1"/>
                    <a:pt x="101" y="3"/>
                    <a:pt x="90" y="10"/>
                  </a:cubicBezTo>
                  <a:cubicBezTo>
                    <a:pt x="83" y="47"/>
                    <a:pt x="0" y="29"/>
                    <a:pt x="36" y="74"/>
                  </a:cubicBezTo>
                  <a:lnTo>
                    <a:pt x="209" y="74"/>
                  </a:lnTo>
                  <a:cubicBezTo>
                    <a:pt x="183" y="36"/>
                    <a:pt x="155" y="1"/>
                    <a:pt x="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5"/>
            <p:cNvSpPr/>
            <p:nvPr/>
          </p:nvSpPr>
          <p:spPr>
            <a:xfrm>
              <a:off x="3858500" y="4573425"/>
              <a:ext cx="149675" cy="129025"/>
            </a:xfrm>
            <a:custGeom>
              <a:avLst/>
              <a:gdLst/>
              <a:ahLst/>
              <a:cxnLst/>
              <a:rect l="l" t="t" r="r" b="b"/>
              <a:pathLst>
                <a:path w="5987" h="5161" extrusionOk="0">
                  <a:moveTo>
                    <a:pt x="3732" y="0"/>
                  </a:moveTo>
                  <a:cubicBezTo>
                    <a:pt x="3775" y="114"/>
                    <a:pt x="3749" y="277"/>
                    <a:pt x="3640" y="317"/>
                  </a:cubicBezTo>
                  <a:cubicBezTo>
                    <a:pt x="3557" y="379"/>
                    <a:pt x="3465" y="405"/>
                    <a:pt x="3374" y="405"/>
                  </a:cubicBezTo>
                  <a:cubicBezTo>
                    <a:pt x="3160" y="405"/>
                    <a:pt x="2948" y="258"/>
                    <a:pt x="2859" y="74"/>
                  </a:cubicBezTo>
                  <a:cubicBezTo>
                    <a:pt x="2451" y="554"/>
                    <a:pt x="1466" y="142"/>
                    <a:pt x="1381" y="973"/>
                  </a:cubicBezTo>
                  <a:cubicBezTo>
                    <a:pt x="1319" y="1084"/>
                    <a:pt x="1241" y="1129"/>
                    <a:pt x="1153" y="1129"/>
                  </a:cubicBezTo>
                  <a:cubicBezTo>
                    <a:pt x="830" y="1129"/>
                    <a:pt x="366" y="529"/>
                    <a:pt x="0" y="325"/>
                  </a:cubicBezTo>
                  <a:lnTo>
                    <a:pt x="0" y="325"/>
                  </a:lnTo>
                  <a:cubicBezTo>
                    <a:pt x="183" y="732"/>
                    <a:pt x="1016" y="999"/>
                    <a:pt x="988" y="1537"/>
                  </a:cubicBezTo>
                  <a:lnTo>
                    <a:pt x="727" y="1483"/>
                  </a:lnTo>
                  <a:lnTo>
                    <a:pt x="727" y="1483"/>
                  </a:lnTo>
                  <a:cubicBezTo>
                    <a:pt x="801" y="1902"/>
                    <a:pt x="803" y="2274"/>
                    <a:pt x="1243" y="2664"/>
                  </a:cubicBezTo>
                  <a:lnTo>
                    <a:pt x="798" y="2574"/>
                  </a:lnTo>
                  <a:lnTo>
                    <a:pt x="798" y="2574"/>
                  </a:lnTo>
                  <a:cubicBezTo>
                    <a:pt x="1073" y="2761"/>
                    <a:pt x="1646" y="3046"/>
                    <a:pt x="1362" y="3389"/>
                  </a:cubicBezTo>
                  <a:cubicBezTo>
                    <a:pt x="1539" y="3988"/>
                    <a:pt x="2473" y="3981"/>
                    <a:pt x="2679" y="4523"/>
                  </a:cubicBezTo>
                  <a:cubicBezTo>
                    <a:pt x="2695" y="4527"/>
                    <a:pt x="2713" y="4528"/>
                    <a:pt x="2733" y="4528"/>
                  </a:cubicBezTo>
                  <a:cubicBezTo>
                    <a:pt x="2840" y="4528"/>
                    <a:pt x="2988" y="4480"/>
                    <a:pt x="3169" y="4464"/>
                  </a:cubicBezTo>
                  <a:cubicBezTo>
                    <a:pt x="3571" y="4587"/>
                    <a:pt x="3434" y="4919"/>
                    <a:pt x="3642" y="5160"/>
                  </a:cubicBezTo>
                  <a:lnTo>
                    <a:pt x="3581" y="4656"/>
                  </a:lnTo>
                  <a:cubicBezTo>
                    <a:pt x="3635" y="4599"/>
                    <a:pt x="3701" y="4576"/>
                    <a:pt x="3772" y="4576"/>
                  </a:cubicBezTo>
                  <a:cubicBezTo>
                    <a:pt x="4072" y="4576"/>
                    <a:pt x="4476" y="4980"/>
                    <a:pt x="4564" y="4980"/>
                  </a:cubicBezTo>
                  <a:cubicBezTo>
                    <a:pt x="4565" y="4980"/>
                    <a:pt x="4565" y="4980"/>
                    <a:pt x="4566" y="4980"/>
                  </a:cubicBezTo>
                  <a:cubicBezTo>
                    <a:pt x="4590" y="4888"/>
                    <a:pt x="4315" y="4627"/>
                    <a:pt x="4481" y="4535"/>
                  </a:cubicBezTo>
                  <a:cubicBezTo>
                    <a:pt x="4829" y="4481"/>
                    <a:pt x="5385" y="4455"/>
                    <a:pt x="5409" y="3964"/>
                  </a:cubicBezTo>
                  <a:lnTo>
                    <a:pt x="5222" y="3851"/>
                  </a:lnTo>
                  <a:cubicBezTo>
                    <a:pt x="5473" y="3517"/>
                    <a:pt x="5603" y="2948"/>
                    <a:pt x="5987" y="2847"/>
                  </a:cubicBezTo>
                  <a:cubicBezTo>
                    <a:pt x="5938" y="2813"/>
                    <a:pt x="5906" y="2801"/>
                    <a:pt x="5884" y="2801"/>
                  </a:cubicBezTo>
                  <a:cubicBezTo>
                    <a:pt x="5820" y="2801"/>
                    <a:pt x="5835" y="2902"/>
                    <a:pt x="5775" y="2902"/>
                  </a:cubicBezTo>
                  <a:cubicBezTo>
                    <a:pt x="5759" y="2902"/>
                    <a:pt x="5736" y="2895"/>
                    <a:pt x="5705" y="2875"/>
                  </a:cubicBezTo>
                  <a:cubicBezTo>
                    <a:pt x="5468" y="2551"/>
                    <a:pt x="5198" y="1712"/>
                    <a:pt x="4950" y="1108"/>
                  </a:cubicBezTo>
                  <a:cubicBezTo>
                    <a:pt x="4403" y="940"/>
                    <a:pt x="3962" y="192"/>
                    <a:pt x="37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5"/>
            <p:cNvSpPr/>
            <p:nvPr/>
          </p:nvSpPr>
          <p:spPr>
            <a:xfrm>
              <a:off x="3859850" y="4597750"/>
              <a:ext cx="8850" cy="6125"/>
            </a:xfrm>
            <a:custGeom>
              <a:avLst/>
              <a:gdLst/>
              <a:ahLst/>
              <a:cxnLst/>
              <a:rect l="l" t="t" r="r" b="b"/>
              <a:pathLst>
                <a:path w="354" h="245" extrusionOk="0">
                  <a:moveTo>
                    <a:pt x="36" y="0"/>
                  </a:moveTo>
                  <a:cubicBezTo>
                    <a:pt x="24" y="0"/>
                    <a:pt x="12" y="2"/>
                    <a:pt x="1" y="8"/>
                  </a:cubicBezTo>
                  <a:lnTo>
                    <a:pt x="354" y="244"/>
                  </a:lnTo>
                  <a:lnTo>
                    <a:pt x="351" y="211"/>
                  </a:lnTo>
                  <a:cubicBezTo>
                    <a:pt x="248" y="160"/>
                    <a:pt x="134" y="0"/>
                    <a:pt x="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5"/>
            <p:cNvSpPr/>
            <p:nvPr/>
          </p:nvSpPr>
          <p:spPr>
            <a:xfrm>
              <a:off x="3889100" y="4664400"/>
              <a:ext cx="5525" cy="4175"/>
            </a:xfrm>
            <a:custGeom>
              <a:avLst/>
              <a:gdLst/>
              <a:ahLst/>
              <a:cxnLst/>
              <a:rect l="l" t="t" r="r" b="b"/>
              <a:pathLst>
                <a:path w="221" h="167" extrusionOk="0">
                  <a:moveTo>
                    <a:pt x="57" y="1"/>
                  </a:moveTo>
                  <a:lnTo>
                    <a:pt x="57" y="1"/>
                  </a:lnTo>
                  <a:cubicBezTo>
                    <a:pt x="1" y="122"/>
                    <a:pt x="112" y="145"/>
                    <a:pt x="221" y="167"/>
                  </a:cubicBezTo>
                  <a:cubicBezTo>
                    <a:pt x="209" y="63"/>
                    <a:pt x="98" y="41"/>
                    <a:pt x="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5"/>
            <p:cNvSpPr/>
            <p:nvPr/>
          </p:nvSpPr>
          <p:spPr>
            <a:xfrm>
              <a:off x="3923050" y="5151250"/>
              <a:ext cx="11675" cy="6300"/>
            </a:xfrm>
            <a:custGeom>
              <a:avLst/>
              <a:gdLst/>
              <a:ahLst/>
              <a:cxnLst/>
              <a:rect l="l" t="t" r="r" b="b"/>
              <a:pathLst>
                <a:path w="467" h="252" extrusionOk="0">
                  <a:moveTo>
                    <a:pt x="137" y="1"/>
                  </a:moveTo>
                  <a:cubicBezTo>
                    <a:pt x="21" y="1"/>
                    <a:pt x="1" y="116"/>
                    <a:pt x="70" y="242"/>
                  </a:cubicBezTo>
                  <a:cubicBezTo>
                    <a:pt x="83" y="237"/>
                    <a:pt x="100" y="235"/>
                    <a:pt x="121" y="235"/>
                  </a:cubicBezTo>
                  <a:cubicBezTo>
                    <a:pt x="182" y="235"/>
                    <a:pt x="271" y="252"/>
                    <a:pt x="335" y="252"/>
                  </a:cubicBezTo>
                  <a:cubicBezTo>
                    <a:pt x="425" y="252"/>
                    <a:pt x="466" y="219"/>
                    <a:pt x="317" y="59"/>
                  </a:cubicBezTo>
                  <a:cubicBezTo>
                    <a:pt x="242" y="18"/>
                    <a:pt x="183"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5"/>
            <p:cNvSpPr/>
            <p:nvPr/>
          </p:nvSpPr>
          <p:spPr>
            <a:xfrm>
              <a:off x="3913250" y="4680100"/>
              <a:ext cx="3475" cy="2400"/>
            </a:xfrm>
            <a:custGeom>
              <a:avLst/>
              <a:gdLst/>
              <a:ahLst/>
              <a:cxnLst/>
              <a:rect l="l" t="t" r="r" b="b"/>
              <a:pathLst>
                <a:path w="139" h="96" extrusionOk="0">
                  <a:moveTo>
                    <a:pt x="65" y="1"/>
                  </a:moveTo>
                  <a:cubicBezTo>
                    <a:pt x="31" y="27"/>
                    <a:pt x="1" y="55"/>
                    <a:pt x="41" y="95"/>
                  </a:cubicBezTo>
                  <a:lnTo>
                    <a:pt x="138" y="17"/>
                  </a:lnTo>
                  <a:lnTo>
                    <a:pt x="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5"/>
            <p:cNvSpPr/>
            <p:nvPr/>
          </p:nvSpPr>
          <p:spPr>
            <a:xfrm>
              <a:off x="3929350" y="4562225"/>
              <a:ext cx="4775" cy="4650"/>
            </a:xfrm>
            <a:custGeom>
              <a:avLst/>
              <a:gdLst/>
              <a:ahLst/>
              <a:cxnLst/>
              <a:rect l="l" t="t" r="r" b="b"/>
              <a:pathLst>
                <a:path w="191" h="186" extrusionOk="0">
                  <a:moveTo>
                    <a:pt x="145" y="1"/>
                  </a:moveTo>
                  <a:cubicBezTo>
                    <a:pt x="110" y="27"/>
                    <a:pt x="1" y="36"/>
                    <a:pt x="81" y="157"/>
                  </a:cubicBezTo>
                  <a:cubicBezTo>
                    <a:pt x="112" y="177"/>
                    <a:pt x="131" y="186"/>
                    <a:pt x="143" y="186"/>
                  </a:cubicBezTo>
                  <a:cubicBezTo>
                    <a:pt x="191" y="186"/>
                    <a:pt x="119" y="50"/>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5"/>
            <p:cNvSpPr/>
            <p:nvPr/>
          </p:nvSpPr>
          <p:spPr>
            <a:xfrm>
              <a:off x="3956900" y="4537425"/>
              <a:ext cx="4700" cy="1625"/>
            </a:xfrm>
            <a:custGeom>
              <a:avLst/>
              <a:gdLst/>
              <a:ahLst/>
              <a:cxnLst/>
              <a:rect l="l" t="t" r="r" b="b"/>
              <a:pathLst>
                <a:path w="188" h="65" extrusionOk="0">
                  <a:moveTo>
                    <a:pt x="76" y="0"/>
                  </a:moveTo>
                  <a:cubicBezTo>
                    <a:pt x="40" y="29"/>
                    <a:pt x="0" y="17"/>
                    <a:pt x="40" y="62"/>
                  </a:cubicBezTo>
                  <a:lnTo>
                    <a:pt x="187" y="64"/>
                  </a:lnTo>
                  <a:cubicBezTo>
                    <a:pt x="187" y="29"/>
                    <a:pt x="114" y="10"/>
                    <a:pt x="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5"/>
            <p:cNvSpPr/>
            <p:nvPr/>
          </p:nvSpPr>
          <p:spPr>
            <a:xfrm>
              <a:off x="3990800" y="4591875"/>
              <a:ext cx="3650" cy="3000"/>
            </a:xfrm>
            <a:custGeom>
              <a:avLst/>
              <a:gdLst/>
              <a:ahLst/>
              <a:cxnLst/>
              <a:rect l="l" t="t" r="r" b="b"/>
              <a:pathLst>
                <a:path w="146" h="120" extrusionOk="0">
                  <a:moveTo>
                    <a:pt x="72" y="1"/>
                  </a:moveTo>
                  <a:cubicBezTo>
                    <a:pt x="1" y="18"/>
                    <a:pt x="1" y="51"/>
                    <a:pt x="6" y="119"/>
                  </a:cubicBezTo>
                  <a:lnTo>
                    <a:pt x="145" y="20"/>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5"/>
            <p:cNvSpPr/>
            <p:nvPr/>
          </p:nvSpPr>
          <p:spPr>
            <a:xfrm>
              <a:off x="4053675" y="4575850"/>
              <a:ext cx="46800" cy="43800"/>
            </a:xfrm>
            <a:custGeom>
              <a:avLst/>
              <a:gdLst/>
              <a:ahLst/>
              <a:cxnLst/>
              <a:rect l="l" t="t" r="r" b="b"/>
              <a:pathLst>
                <a:path w="1872" h="1752" extrusionOk="0">
                  <a:moveTo>
                    <a:pt x="891" y="0"/>
                  </a:moveTo>
                  <a:cubicBezTo>
                    <a:pt x="749" y="353"/>
                    <a:pt x="20" y="95"/>
                    <a:pt x="202" y="573"/>
                  </a:cubicBezTo>
                  <a:cubicBezTo>
                    <a:pt x="194" y="572"/>
                    <a:pt x="187" y="572"/>
                    <a:pt x="180" y="572"/>
                  </a:cubicBezTo>
                  <a:cubicBezTo>
                    <a:pt x="1" y="572"/>
                    <a:pt x="308" y="972"/>
                    <a:pt x="92" y="972"/>
                  </a:cubicBezTo>
                  <a:cubicBezTo>
                    <a:pt x="68" y="972"/>
                    <a:pt x="38" y="968"/>
                    <a:pt x="1" y="957"/>
                  </a:cubicBezTo>
                  <a:lnTo>
                    <a:pt x="1" y="957"/>
                  </a:lnTo>
                  <a:cubicBezTo>
                    <a:pt x="467" y="1191"/>
                    <a:pt x="269" y="1573"/>
                    <a:pt x="801" y="1727"/>
                  </a:cubicBezTo>
                  <a:cubicBezTo>
                    <a:pt x="872" y="1743"/>
                    <a:pt x="937" y="1751"/>
                    <a:pt x="997" y="1751"/>
                  </a:cubicBezTo>
                  <a:cubicBezTo>
                    <a:pt x="1481" y="1751"/>
                    <a:pt x="1655" y="1250"/>
                    <a:pt x="1872" y="862"/>
                  </a:cubicBezTo>
                  <a:lnTo>
                    <a:pt x="1872" y="862"/>
                  </a:lnTo>
                  <a:lnTo>
                    <a:pt x="1628" y="957"/>
                  </a:lnTo>
                  <a:cubicBezTo>
                    <a:pt x="1483" y="812"/>
                    <a:pt x="1299" y="315"/>
                    <a:pt x="1547" y="187"/>
                  </a:cubicBezTo>
                  <a:cubicBezTo>
                    <a:pt x="1492" y="164"/>
                    <a:pt x="1457" y="155"/>
                    <a:pt x="1435" y="155"/>
                  </a:cubicBezTo>
                  <a:cubicBezTo>
                    <a:pt x="1331" y="155"/>
                    <a:pt x="1534" y="376"/>
                    <a:pt x="1301" y="419"/>
                  </a:cubicBezTo>
                  <a:cubicBezTo>
                    <a:pt x="1274" y="431"/>
                    <a:pt x="1248" y="436"/>
                    <a:pt x="1223" y="436"/>
                  </a:cubicBezTo>
                  <a:cubicBezTo>
                    <a:pt x="1024" y="436"/>
                    <a:pt x="891" y="112"/>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5"/>
            <p:cNvSpPr/>
            <p:nvPr/>
          </p:nvSpPr>
          <p:spPr>
            <a:xfrm>
              <a:off x="4075950" y="4574900"/>
              <a:ext cx="375" cy="975"/>
            </a:xfrm>
            <a:custGeom>
              <a:avLst/>
              <a:gdLst/>
              <a:ahLst/>
              <a:cxnLst/>
              <a:rect l="l" t="t" r="r" b="b"/>
              <a:pathLst>
                <a:path w="15" h="39" extrusionOk="0">
                  <a:moveTo>
                    <a:pt x="15" y="0"/>
                  </a:moveTo>
                  <a:lnTo>
                    <a:pt x="15" y="0"/>
                  </a:lnTo>
                  <a:cubicBezTo>
                    <a:pt x="5" y="3"/>
                    <a:pt x="0" y="17"/>
                    <a:pt x="0" y="38"/>
                  </a:cubicBezTo>
                  <a:cubicBezTo>
                    <a:pt x="5" y="26"/>
                    <a:pt x="12" y="15"/>
                    <a:pt x="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5"/>
            <p:cNvSpPr/>
            <p:nvPr/>
          </p:nvSpPr>
          <p:spPr>
            <a:xfrm>
              <a:off x="4073050" y="4768975"/>
              <a:ext cx="11875" cy="9500"/>
            </a:xfrm>
            <a:custGeom>
              <a:avLst/>
              <a:gdLst/>
              <a:ahLst/>
              <a:cxnLst/>
              <a:rect l="l" t="t" r="r" b="b"/>
              <a:pathLst>
                <a:path w="475" h="380" extrusionOk="0">
                  <a:moveTo>
                    <a:pt x="178" y="1"/>
                  </a:moveTo>
                  <a:cubicBezTo>
                    <a:pt x="160" y="1"/>
                    <a:pt x="142" y="4"/>
                    <a:pt x="126" y="12"/>
                  </a:cubicBezTo>
                  <a:cubicBezTo>
                    <a:pt x="0" y="190"/>
                    <a:pt x="167" y="380"/>
                    <a:pt x="319" y="380"/>
                  </a:cubicBezTo>
                  <a:cubicBezTo>
                    <a:pt x="373" y="380"/>
                    <a:pt x="425" y="356"/>
                    <a:pt x="462" y="298"/>
                  </a:cubicBezTo>
                  <a:cubicBezTo>
                    <a:pt x="474" y="162"/>
                    <a:pt x="305" y="1"/>
                    <a:pt x="1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5"/>
            <p:cNvSpPr/>
            <p:nvPr/>
          </p:nvSpPr>
          <p:spPr>
            <a:xfrm>
              <a:off x="4069250" y="4520575"/>
              <a:ext cx="10025" cy="8350"/>
            </a:xfrm>
            <a:custGeom>
              <a:avLst/>
              <a:gdLst/>
              <a:ahLst/>
              <a:cxnLst/>
              <a:rect l="l" t="t" r="r" b="b"/>
              <a:pathLst>
                <a:path w="401" h="334" extrusionOk="0">
                  <a:moveTo>
                    <a:pt x="160" y="0"/>
                  </a:moveTo>
                  <a:cubicBezTo>
                    <a:pt x="117" y="0"/>
                    <a:pt x="75" y="6"/>
                    <a:pt x="41" y="6"/>
                  </a:cubicBezTo>
                  <a:cubicBezTo>
                    <a:pt x="77" y="87"/>
                    <a:pt x="41" y="144"/>
                    <a:pt x="1" y="203"/>
                  </a:cubicBezTo>
                  <a:cubicBezTo>
                    <a:pt x="77" y="279"/>
                    <a:pt x="173" y="333"/>
                    <a:pt x="253" y="333"/>
                  </a:cubicBezTo>
                  <a:cubicBezTo>
                    <a:pt x="324" y="333"/>
                    <a:pt x="382" y="290"/>
                    <a:pt x="401" y="182"/>
                  </a:cubicBezTo>
                  <a:cubicBezTo>
                    <a:pt x="354" y="26"/>
                    <a:pt x="254"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5"/>
            <p:cNvSpPr/>
            <p:nvPr/>
          </p:nvSpPr>
          <p:spPr>
            <a:xfrm>
              <a:off x="4283275" y="4546600"/>
              <a:ext cx="2150" cy="6950"/>
            </a:xfrm>
            <a:custGeom>
              <a:avLst/>
              <a:gdLst/>
              <a:ahLst/>
              <a:cxnLst/>
              <a:rect l="l" t="t" r="r" b="b"/>
              <a:pathLst>
                <a:path w="86" h="278" extrusionOk="0">
                  <a:moveTo>
                    <a:pt x="5" y="0"/>
                  </a:moveTo>
                  <a:cubicBezTo>
                    <a:pt x="1" y="86"/>
                    <a:pt x="41" y="183"/>
                    <a:pt x="86" y="277"/>
                  </a:cubicBezTo>
                  <a:cubicBezTo>
                    <a:pt x="74" y="192"/>
                    <a:pt x="50" y="102"/>
                    <a:pt x="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5"/>
            <p:cNvSpPr/>
            <p:nvPr/>
          </p:nvSpPr>
          <p:spPr>
            <a:xfrm>
              <a:off x="4263500" y="4553525"/>
              <a:ext cx="75450" cy="83850"/>
            </a:xfrm>
            <a:custGeom>
              <a:avLst/>
              <a:gdLst/>
              <a:ahLst/>
              <a:cxnLst/>
              <a:rect l="l" t="t" r="r" b="b"/>
              <a:pathLst>
                <a:path w="3018" h="3354" extrusionOk="0">
                  <a:moveTo>
                    <a:pt x="877" y="0"/>
                  </a:moveTo>
                  <a:lnTo>
                    <a:pt x="877" y="0"/>
                  </a:lnTo>
                  <a:cubicBezTo>
                    <a:pt x="938" y="524"/>
                    <a:pt x="441" y="787"/>
                    <a:pt x="623" y="1213"/>
                  </a:cubicBezTo>
                  <a:lnTo>
                    <a:pt x="621" y="1213"/>
                  </a:lnTo>
                  <a:cubicBezTo>
                    <a:pt x="1" y="1279"/>
                    <a:pt x="1282" y="2271"/>
                    <a:pt x="756" y="2608"/>
                  </a:cubicBezTo>
                  <a:cubicBezTo>
                    <a:pt x="777" y="2606"/>
                    <a:pt x="798" y="2605"/>
                    <a:pt x="820" y="2605"/>
                  </a:cubicBezTo>
                  <a:cubicBezTo>
                    <a:pt x="1206" y="2605"/>
                    <a:pt x="1572" y="2940"/>
                    <a:pt x="1947" y="3126"/>
                  </a:cubicBezTo>
                  <a:cubicBezTo>
                    <a:pt x="1857" y="2885"/>
                    <a:pt x="2184" y="3055"/>
                    <a:pt x="2227" y="2901"/>
                  </a:cubicBezTo>
                  <a:cubicBezTo>
                    <a:pt x="2449" y="3131"/>
                    <a:pt x="2309" y="3245"/>
                    <a:pt x="2572" y="3354"/>
                  </a:cubicBezTo>
                  <a:lnTo>
                    <a:pt x="2475" y="3280"/>
                  </a:lnTo>
                  <a:cubicBezTo>
                    <a:pt x="2371" y="2688"/>
                    <a:pt x="2639" y="2733"/>
                    <a:pt x="2989" y="2504"/>
                  </a:cubicBezTo>
                  <a:lnTo>
                    <a:pt x="2857" y="2482"/>
                  </a:lnTo>
                  <a:cubicBezTo>
                    <a:pt x="2743" y="2155"/>
                    <a:pt x="2833" y="1850"/>
                    <a:pt x="3018" y="1687"/>
                  </a:cubicBezTo>
                  <a:cubicBezTo>
                    <a:pt x="2549" y="1140"/>
                    <a:pt x="2402" y="834"/>
                    <a:pt x="2101" y="325"/>
                  </a:cubicBezTo>
                  <a:cubicBezTo>
                    <a:pt x="2025" y="408"/>
                    <a:pt x="1930" y="438"/>
                    <a:pt x="1827" y="438"/>
                  </a:cubicBezTo>
                  <a:cubicBezTo>
                    <a:pt x="1564" y="438"/>
                    <a:pt x="1246" y="245"/>
                    <a:pt x="1051" y="245"/>
                  </a:cubicBezTo>
                  <a:cubicBezTo>
                    <a:pt x="1022" y="245"/>
                    <a:pt x="997" y="249"/>
                    <a:pt x="974" y="259"/>
                  </a:cubicBezTo>
                  <a:cubicBezTo>
                    <a:pt x="971" y="192"/>
                    <a:pt x="922" y="98"/>
                    <a:pt x="8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5"/>
            <p:cNvSpPr/>
            <p:nvPr/>
          </p:nvSpPr>
          <p:spPr>
            <a:xfrm>
              <a:off x="4279725" y="4643525"/>
              <a:ext cx="9775" cy="8825"/>
            </a:xfrm>
            <a:custGeom>
              <a:avLst/>
              <a:gdLst/>
              <a:ahLst/>
              <a:cxnLst/>
              <a:rect l="l" t="t" r="r" b="b"/>
              <a:pathLst>
                <a:path w="391" h="353" extrusionOk="0">
                  <a:moveTo>
                    <a:pt x="93" y="1"/>
                  </a:moveTo>
                  <a:cubicBezTo>
                    <a:pt x="58" y="1"/>
                    <a:pt x="26" y="7"/>
                    <a:pt x="3" y="21"/>
                  </a:cubicBezTo>
                  <a:cubicBezTo>
                    <a:pt x="0" y="156"/>
                    <a:pt x="95" y="294"/>
                    <a:pt x="228" y="348"/>
                  </a:cubicBezTo>
                  <a:cubicBezTo>
                    <a:pt x="242" y="351"/>
                    <a:pt x="254" y="352"/>
                    <a:pt x="265" y="352"/>
                  </a:cubicBezTo>
                  <a:cubicBezTo>
                    <a:pt x="391" y="352"/>
                    <a:pt x="362" y="191"/>
                    <a:pt x="304" y="73"/>
                  </a:cubicBezTo>
                  <a:cubicBezTo>
                    <a:pt x="238" y="25"/>
                    <a:pt x="159" y="1"/>
                    <a:pt x="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5"/>
            <p:cNvSpPr/>
            <p:nvPr/>
          </p:nvSpPr>
          <p:spPr>
            <a:xfrm>
              <a:off x="4315550" y="4553700"/>
              <a:ext cx="2625" cy="3625"/>
            </a:xfrm>
            <a:custGeom>
              <a:avLst/>
              <a:gdLst/>
              <a:ahLst/>
              <a:cxnLst/>
              <a:rect l="l" t="t" r="r" b="b"/>
              <a:pathLst>
                <a:path w="105" h="145" extrusionOk="0">
                  <a:moveTo>
                    <a:pt x="12" y="1"/>
                  </a:moveTo>
                  <a:lnTo>
                    <a:pt x="0" y="133"/>
                  </a:lnTo>
                  <a:lnTo>
                    <a:pt x="104" y="145"/>
                  </a:lnTo>
                  <a:lnTo>
                    <a:pt x="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5"/>
            <p:cNvSpPr/>
            <p:nvPr/>
          </p:nvSpPr>
          <p:spPr>
            <a:xfrm>
              <a:off x="4346800" y="4612550"/>
              <a:ext cx="2575" cy="1275"/>
            </a:xfrm>
            <a:custGeom>
              <a:avLst/>
              <a:gdLst/>
              <a:ahLst/>
              <a:cxnLst/>
              <a:rect l="l" t="t" r="r" b="b"/>
              <a:pathLst>
                <a:path w="103" h="51" extrusionOk="0">
                  <a:moveTo>
                    <a:pt x="38" y="0"/>
                  </a:moveTo>
                  <a:lnTo>
                    <a:pt x="1" y="50"/>
                  </a:lnTo>
                  <a:lnTo>
                    <a:pt x="102" y="27"/>
                  </a:lnTo>
                  <a:lnTo>
                    <a:pt x="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5"/>
            <p:cNvSpPr/>
            <p:nvPr/>
          </p:nvSpPr>
          <p:spPr>
            <a:xfrm>
              <a:off x="4382025" y="4586925"/>
              <a:ext cx="725" cy="1250"/>
            </a:xfrm>
            <a:custGeom>
              <a:avLst/>
              <a:gdLst/>
              <a:ahLst/>
              <a:cxnLst/>
              <a:rect l="l" t="t" r="r" b="b"/>
              <a:pathLst>
                <a:path w="29" h="50" extrusionOk="0">
                  <a:moveTo>
                    <a:pt x="1" y="0"/>
                  </a:moveTo>
                  <a:lnTo>
                    <a:pt x="1" y="0"/>
                  </a:lnTo>
                  <a:cubicBezTo>
                    <a:pt x="8" y="21"/>
                    <a:pt x="15" y="38"/>
                    <a:pt x="29" y="50"/>
                  </a:cubicBezTo>
                  <a:cubicBezTo>
                    <a:pt x="17" y="36"/>
                    <a:pt x="8" y="1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5"/>
            <p:cNvSpPr/>
            <p:nvPr/>
          </p:nvSpPr>
          <p:spPr>
            <a:xfrm>
              <a:off x="4377950" y="4577200"/>
              <a:ext cx="4350" cy="9750"/>
            </a:xfrm>
            <a:custGeom>
              <a:avLst/>
              <a:gdLst/>
              <a:ahLst/>
              <a:cxnLst/>
              <a:rect l="l" t="t" r="r" b="b"/>
              <a:pathLst>
                <a:path w="174" h="390" extrusionOk="0">
                  <a:moveTo>
                    <a:pt x="0" y="1"/>
                  </a:moveTo>
                  <a:cubicBezTo>
                    <a:pt x="76" y="126"/>
                    <a:pt x="100" y="278"/>
                    <a:pt x="164" y="389"/>
                  </a:cubicBezTo>
                  <a:cubicBezTo>
                    <a:pt x="123" y="268"/>
                    <a:pt x="173" y="20"/>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5"/>
            <p:cNvSpPr/>
            <p:nvPr/>
          </p:nvSpPr>
          <p:spPr>
            <a:xfrm>
              <a:off x="4376350" y="4575675"/>
              <a:ext cx="118775" cy="120150"/>
            </a:xfrm>
            <a:custGeom>
              <a:avLst/>
              <a:gdLst/>
              <a:ahLst/>
              <a:cxnLst/>
              <a:rect l="l" t="t" r="r" b="b"/>
              <a:pathLst>
                <a:path w="4751" h="4806" extrusionOk="0">
                  <a:moveTo>
                    <a:pt x="1781" y="0"/>
                  </a:moveTo>
                  <a:cubicBezTo>
                    <a:pt x="1277" y="150"/>
                    <a:pt x="986" y="623"/>
                    <a:pt x="486" y="623"/>
                  </a:cubicBezTo>
                  <a:cubicBezTo>
                    <a:pt x="441" y="623"/>
                    <a:pt x="395" y="619"/>
                    <a:pt x="346" y="611"/>
                  </a:cubicBezTo>
                  <a:lnTo>
                    <a:pt x="346" y="611"/>
                  </a:lnTo>
                  <a:cubicBezTo>
                    <a:pt x="323" y="852"/>
                    <a:pt x="596" y="1425"/>
                    <a:pt x="296" y="1425"/>
                  </a:cubicBezTo>
                  <a:cubicBezTo>
                    <a:pt x="262" y="1425"/>
                    <a:pt x="222" y="1417"/>
                    <a:pt x="173" y="1402"/>
                  </a:cubicBezTo>
                  <a:lnTo>
                    <a:pt x="173" y="1402"/>
                  </a:lnTo>
                  <a:cubicBezTo>
                    <a:pt x="299" y="1494"/>
                    <a:pt x="453" y="1634"/>
                    <a:pt x="441" y="1769"/>
                  </a:cubicBezTo>
                  <a:cubicBezTo>
                    <a:pt x="422" y="1876"/>
                    <a:pt x="384" y="1910"/>
                    <a:pt x="338" y="1910"/>
                  </a:cubicBezTo>
                  <a:cubicBezTo>
                    <a:pt x="256" y="1910"/>
                    <a:pt x="148" y="1807"/>
                    <a:pt x="67" y="1807"/>
                  </a:cubicBezTo>
                  <a:cubicBezTo>
                    <a:pt x="42" y="1807"/>
                    <a:pt x="19" y="1817"/>
                    <a:pt x="0" y="1843"/>
                  </a:cubicBezTo>
                  <a:lnTo>
                    <a:pt x="372" y="2219"/>
                  </a:lnTo>
                  <a:cubicBezTo>
                    <a:pt x="171" y="2681"/>
                    <a:pt x="706" y="3062"/>
                    <a:pt x="547" y="3469"/>
                  </a:cubicBezTo>
                  <a:cubicBezTo>
                    <a:pt x="1281" y="3742"/>
                    <a:pt x="1862" y="4770"/>
                    <a:pt x="2660" y="4791"/>
                  </a:cubicBezTo>
                  <a:lnTo>
                    <a:pt x="2631" y="4741"/>
                  </a:lnTo>
                  <a:lnTo>
                    <a:pt x="2631" y="4741"/>
                  </a:lnTo>
                  <a:cubicBezTo>
                    <a:pt x="2642" y="4742"/>
                    <a:pt x="2652" y="4742"/>
                    <a:pt x="2662" y="4742"/>
                  </a:cubicBezTo>
                  <a:cubicBezTo>
                    <a:pt x="2927" y="4742"/>
                    <a:pt x="3102" y="4613"/>
                    <a:pt x="3317" y="4613"/>
                  </a:cubicBezTo>
                  <a:cubicBezTo>
                    <a:pt x="3446" y="4613"/>
                    <a:pt x="3589" y="4659"/>
                    <a:pt x="3775" y="4805"/>
                  </a:cubicBezTo>
                  <a:cubicBezTo>
                    <a:pt x="3668" y="4199"/>
                    <a:pt x="4604" y="4445"/>
                    <a:pt x="4381" y="3775"/>
                  </a:cubicBezTo>
                  <a:lnTo>
                    <a:pt x="4381" y="3775"/>
                  </a:lnTo>
                  <a:cubicBezTo>
                    <a:pt x="4385" y="3775"/>
                    <a:pt x="4388" y="3775"/>
                    <a:pt x="4392" y="3775"/>
                  </a:cubicBezTo>
                  <a:cubicBezTo>
                    <a:pt x="4511" y="3775"/>
                    <a:pt x="4616" y="3588"/>
                    <a:pt x="4744" y="3588"/>
                  </a:cubicBezTo>
                  <a:cubicBezTo>
                    <a:pt x="4746" y="3588"/>
                    <a:pt x="4748" y="3588"/>
                    <a:pt x="4751" y="3588"/>
                  </a:cubicBezTo>
                  <a:lnTo>
                    <a:pt x="4635" y="3524"/>
                  </a:lnTo>
                  <a:cubicBezTo>
                    <a:pt x="4571" y="2932"/>
                    <a:pt x="4417" y="2292"/>
                    <a:pt x="4703" y="1876"/>
                  </a:cubicBezTo>
                  <a:lnTo>
                    <a:pt x="4703" y="1876"/>
                  </a:lnTo>
                  <a:cubicBezTo>
                    <a:pt x="4685" y="1877"/>
                    <a:pt x="4666" y="1878"/>
                    <a:pt x="4648" y="1878"/>
                  </a:cubicBezTo>
                  <a:cubicBezTo>
                    <a:pt x="4430" y="1878"/>
                    <a:pt x="4206" y="1770"/>
                    <a:pt x="4036" y="1421"/>
                  </a:cubicBezTo>
                  <a:cubicBezTo>
                    <a:pt x="4107" y="1388"/>
                    <a:pt x="4175" y="1355"/>
                    <a:pt x="4192" y="1255"/>
                  </a:cubicBezTo>
                  <a:cubicBezTo>
                    <a:pt x="4145" y="1217"/>
                    <a:pt x="4100" y="1201"/>
                    <a:pt x="4060" y="1201"/>
                  </a:cubicBezTo>
                  <a:cubicBezTo>
                    <a:pt x="3998" y="1201"/>
                    <a:pt x="3947" y="1240"/>
                    <a:pt x="3919" y="1291"/>
                  </a:cubicBezTo>
                  <a:cubicBezTo>
                    <a:pt x="3680" y="1097"/>
                    <a:pt x="3751" y="815"/>
                    <a:pt x="3652" y="550"/>
                  </a:cubicBezTo>
                  <a:lnTo>
                    <a:pt x="3896" y="249"/>
                  </a:lnTo>
                  <a:lnTo>
                    <a:pt x="3896" y="249"/>
                  </a:lnTo>
                  <a:cubicBezTo>
                    <a:pt x="3721" y="301"/>
                    <a:pt x="3368" y="407"/>
                    <a:pt x="3358" y="756"/>
                  </a:cubicBezTo>
                  <a:lnTo>
                    <a:pt x="3356" y="756"/>
                  </a:lnTo>
                  <a:cubicBezTo>
                    <a:pt x="3200" y="677"/>
                    <a:pt x="2714" y="542"/>
                    <a:pt x="2977" y="320"/>
                  </a:cubicBezTo>
                  <a:cubicBezTo>
                    <a:pt x="2563" y="175"/>
                    <a:pt x="2165" y="346"/>
                    <a:pt x="17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5"/>
            <p:cNvSpPr/>
            <p:nvPr/>
          </p:nvSpPr>
          <p:spPr>
            <a:xfrm>
              <a:off x="4495100" y="4665350"/>
              <a:ext cx="3175" cy="1700"/>
            </a:xfrm>
            <a:custGeom>
              <a:avLst/>
              <a:gdLst/>
              <a:ahLst/>
              <a:cxnLst/>
              <a:rect l="l" t="t" r="r" b="b"/>
              <a:pathLst>
                <a:path w="127" h="68" extrusionOk="0">
                  <a:moveTo>
                    <a:pt x="1" y="1"/>
                  </a:moveTo>
                  <a:lnTo>
                    <a:pt x="126" y="67"/>
                  </a:lnTo>
                  <a:cubicBezTo>
                    <a:pt x="81" y="20"/>
                    <a:pt x="4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5"/>
            <p:cNvSpPr/>
            <p:nvPr/>
          </p:nvSpPr>
          <p:spPr>
            <a:xfrm>
              <a:off x="4418375" y="4573125"/>
              <a:ext cx="3100" cy="2575"/>
            </a:xfrm>
            <a:custGeom>
              <a:avLst/>
              <a:gdLst/>
              <a:ahLst/>
              <a:cxnLst/>
              <a:rect l="l" t="t" r="r" b="b"/>
              <a:pathLst>
                <a:path w="124" h="103" extrusionOk="0">
                  <a:moveTo>
                    <a:pt x="1" y="0"/>
                  </a:moveTo>
                  <a:lnTo>
                    <a:pt x="1" y="0"/>
                  </a:lnTo>
                  <a:cubicBezTo>
                    <a:pt x="34" y="38"/>
                    <a:pt x="67" y="71"/>
                    <a:pt x="100" y="102"/>
                  </a:cubicBezTo>
                  <a:cubicBezTo>
                    <a:pt x="110" y="100"/>
                    <a:pt x="114" y="97"/>
                    <a:pt x="124" y="95"/>
                  </a:cubicBezTo>
                  <a:cubicBezTo>
                    <a:pt x="98" y="12"/>
                    <a:pt x="31" y="1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5"/>
            <p:cNvSpPr/>
            <p:nvPr/>
          </p:nvSpPr>
          <p:spPr>
            <a:xfrm>
              <a:off x="4444550" y="5030225"/>
              <a:ext cx="6650" cy="4000"/>
            </a:xfrm>
            <a:custGeom>
              <a:avLst/>
              <a:gdLst/>
              <a:ahLst/>
              <a:cxnLst/>
              <a:rect l="l" t="t" r="r" b="b"/>
              <a:pathLst>
                <a:path w="266" h="160" extrusionOk="0">
                  <a:moveTo>
                    <a:pt x="0" y="1"/>
                  </a:moveTo>
                  <a:lnTo>
                    <a:pt x="3" y="32"/>
                  </a:lnTo>
                  <a:lnTo>
                    <a:pt x="266" y="159"/>
                  </a:lnTo>
                  <a:lnTo>
                    <a:pt x="261" y="12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5"/>
            <p:cNvSpPr/>
            <p:nvPr/>
          </p:nvSpPr>
          <p:spPr>
            <a:xfrm>
              <a:off x="4439625" y="4973050"/>
              <a:ext cx="4125" cy="7175"/>
            </a:xfrm>
            <a:custGeom>
              <a:avLst/>
              <a:gdLst/>
              <a:ahLst/>
              <a:cxnLst/>
              <a:rect l="l" t="t" r="r" b="b"/>
              <a:pathLst>
                <a:path w="165" h="287" extrusionOk="0">
                  <a:moveTo>
                    <a:pt x="60" y="0"/>
                  </a:moveTo>
                  <a:cubicBezTo>
                    <a:pt x="8" y="38"/>
                    <a:pt x="1" y="246"/>
                    <a:pt x="145" y="287"/>
                  </a:cubicBezTo>
                  <a:cubicBezTo>
                    <a:pt x="164" y="206"/>
                    <a:pt x="122" y="64"/>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5"/>
            <p:cNvSpPr/>
            <p:nvPr/>
          </p:nvSpPr>
          <p:spPr>
            <a:xfrm>
              <a:off x="4479425" y="4575300"/>
              <a:ext cx="3025" cy="2400"/>
            </a:xfrm>
            <a:custGeom>
              <a:avLst/>
              <a:gdLst/>
              <a:ahLst/>
              <a:cxnLst/>
              <a:rect l="l" t="t" r="r" b="b"/>
              <a:pathLst>
                <a:path w="121" h="96" extrusionOk="0">
                  <a:moveTo>
                    <a:pt x="121" y="1"/>
                  </a:moveTo>
                  <a:cubicBezTo>
                    <a:pt x="64" y="15"/>
                    <a:pt x="19" y="39"/>
                    <a:pt x="0" y="96"/>
                  </a:cubicBezTo>
                  <a:cubicBezTo>
                    <a:pt x="50" y="79"/>
                    <a:pt x="88" y="41"/>
                    <a:pt x="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5"/>
            <p:cNvSpPr/>
            <p:nvPr/>
          </p:nvSpPr>
          <p:spPr>
            <a:xfrm>
              <a:off x="4482425" y="4570975"/>
              <a:ext cx="8025" cy="4350"/>
            </a:xfrm>
            <a:custGeom>
              <a:avLst/>
              <a:gdLst/>
              <a:ahLst/>
              <a:cxnLst/>
              <a:rect l="l" t="t" r="r" b="b"/>
              <a:pathLst>
                <a:path w="321" h="174" extrusionOk="0">
                  <a:moveTo>
                    <a:pt x="211" y="0"/>
                  </a:moveTo>
                  <a:cubicBezTo>
                    <a:pt x="113" y="0"/>
                    <a:pt x="64" y="95"/>
                    <a:pt x="1" y="174"/>
                  </a:cubicBezTo>
                  <a:cubicBezTo>
                    <a:pt x="126" y="143"/>
                    <a:pt x="299" y="169"/>
                    <a:pt x="321" y="32"/>
                  </a:cubicBezTo>
                  <a:cubicBezTo>
                    <a:pt x="278" y="10"/>
                    <a:pt x="242"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5"/>
            <p:cNvSpPr/>
            <p:nvPr/>
          </p:nvSpPr>
          <p:spPr>
            <a:xfrm>
              <a:off x="4484975" y="4594125"/>
              <a:ext cx="2750" cy="2475"/>
            </a:xfrm>
            <a:custGeom>
              <a:avLst/>
              <a:gdLst/>
              <a:ahLst/>
              <a:cxnLst/>
              <a:rect l="l" t="t" r="r" b="b"/>
              <a:pathLst>
                <a:path w="110" h="99" extrusionOk="0">
                  <a:moveTo>
                    <a:pt x="15" y="1"/>
                  </a:moveTo>
                  <a:lnTo>
                    <a:pt x="1" y="98"/>
                  </a:lnTo>
                  <a:lnTo>
                    <a:pt x="110" y="48"/>
                  </a:lnTo>
                  <a:lnTo>
                    <a:pt x="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5"/>
            <p:cNvSpPr/>
            <p:nvPr/>
          </p:nvSpPr>
          <p:spPr>
            <a:xfrm>
              <a:off x="4504175" y="4515450"/>
              <a:ext cx="9900" cy="6850"/>
            </a:xfrm>
            <a:custGeom>
              <a:avLst/>
              <a:gdLst/>
              <a:ahLst/>
              <a:cxnLst/>
              <a:rect l="l" t="t" r="r" b="b"/>
              <a:pathLst>
                <a:path w="396" h="274" extrusionOk="0">
                  <a:moveTo>
                    <a:pt x="109" y="0"/>
                  </a:moveTo>
                  <a:cubicBezTo>
                    <a:pt x="0" y="0"/>
                    <a:pt x="55" y="184"/>
                    <a:pt x="99" y="273"/>
                  </a:cubicBezTo>
                  <a:cubicBezTo>
                    <a:pt x="237" y="273"/>
                    <a:pt x="395" y="176"/>
                    <a:pt x="152" y="8"/>
                  </a:cubicBezTo>
                  <a:cubicBezTo>
                    <a:pt x="135" y="3"/>
                    <a:pt x="121" y="0"/>
                    <a:pt x="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5"/>
            <p:cNvSpPr/>
            <p:nvPr/>
          </p:nvSpPr>
          <p:spPr>
            <a:xfrm>
              <a:off x="4500975" y="4560025"/>
              <a:ext cx="4875" cy="3775"/>
            </a:xfrm>
            <a:custGeom>
              <a:avLst/>
              <a:gdLst/>
              <a:ahLst/>
              <a:cxnLst/>
              <a:rect l="l" t="t" r="r" b="b"/>
              <a:pathLst>
                <a:path w="195" h="151" extrusionOk="0">
                  <a:moveTo>
                    <a:pt x="194" y="1"/>
                  </a:moveTo>
                  <a:lnTo>
                    <a:pt x="47" y="67"/>
                  </a:lnTo>
                  <a:lnTo>
                    <a:pt x="0" y="150"/>
                  </a:lnTo>
                  <a:lnTo>
                    <a:pt x="1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5"/>
            <p:cNvSpPr/>
            <p:nvPr/>
          </p:nvSpPr>
          <p:spPr>
            <a:xfrm>
              <a:off x="4584750" y="4673525"/>
              <a:ext cx="31225" cy="29625"/>
            </a:xfrm>
            <a:custGeom>
              <a:avLst/>
              <a:gdLst/>
              <a:ahLst/>
              <a:cxnLst/>
              <a:rect l="l" t="t" r="r" b="b"/>
              <a:pathLst>
                <a:path w="1249" h="1185" extrusionOk="0">
                  <a:moveTo>
                    <a:pt x="567" y="1"/>
                  </a:moveTo>
                  <a:cubicBezTo>
                    <a:pt x="531" y="1"/>
                    <a:pt x="495" y="10"/>
                    <a:pt x="459" y="31"/>
                  </a:cubicBezTo>
                  <a:cubicBezTo>
                    <a:pt x="133" y="84"/>
                    <a:pt x="0" y="574"/>
                    <a:pt x="353" y="962"/>
                  </a:cubicBezTo>
                  <a:cubicBezTo>
                    <a:pt x="496" y="1131"/>
                    <a:pt x="638" y="1185"/>
                    <a:pt x="767" y="1185"/>
                  </a:cubicBezTo>
                  <a:cubicBezTo>
                    <a:pt x="974" y="1185"/>
                    <a:pt x="1149" y="1045"/>
                    <a:pt x="1248" y="1019"/>
                  </a:cubicBezTo>
                  <a:cubicBezTo>
                    <a:pt x="988" y="891"/>
                    <a:pt x="1184" y="621"/>
                    <a:pt x="1063" y="403"/>
                  </a:cubicBezTo>
                  <a:cubicBezTo>
                    <a:pt x="910" y="219"/>
                    <a:pt x="740" y="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5"/>
            <p:cNvSpPr/>
            <p:nvPr/>
          </p:nvSpPr>
          <p:spPr>
            <a:xfrm>
              <a:off x="4612850" y="4598875"/>
              <a:ext cx="57875" cy="67925"/>
            </a:xfrm>
            <a:custGeom>
              <a:avLst/>
              <a:gdLst/>
              <a:ahLst/>
              <a:cxnLst/>
              <a:rect l="l" t="t" r="r" b="b"/>
              <a:pathLst>
                <a:path w="2315" h="2717" extrusionOk="0">
                  <a:moveTo>
                    <a:pt x="922" y="0"/>
                  </a:moveTo>
                  <a:cubicBezTo>
                    <a:pt x="761" y="602"/>
                    <a:pt x="287" y="379"/>
                    <a:pt x="167" y="817"/>
                  </a:cubicBezTo>
                  <a:cubicBezTo>
                    <a:pt x="508" y="1066"/>
                    <a:pt x="1" y="1007"/>
                    <a:pt x="266" y="1317"/>
                  </a:cubicBezTo>
                  <a:cubicBezTo>
                    <a:pt x="250" y="1344"/>
                    <a:pt x="231" y="1352"/>
                    <a:pt x="209" y="1352"/>
                  </a:cubicBezTo>
                  <a:cubicBezTo>
                    <a:pt x="176" y="1352"/>
                    <a:pt x="139" y="1334"/>
                    <a:pt x="102" y="1334"/>
                  </a:cubicBezTo>
                  <a:cubicBezTo>
                    <a:pt x="90" y="1334"/>
                    <a:pt x="79" y="1336"/>
                    <a:pt x="67" y="1341"/>
                  </a:cubicBezTo>
                  <a:cubicBezTo>
                    <a:pt x="79" y="1339"/>
                    <a:pt x="91" y="1339"/>
                    <a:pt x="103" y="1339"/>
                  </a:cubicBezTo>
                  <a:cubicBezTo>
                    <a:pt x="461" y="1339"/>
                    <a:pt x="432" y="2007"/>
                    <a:pt x="588" y="2174"/>
                  </a:cubicBezTo>
                  <a:cubicBezTo>
                    <a:pt x="1102" y="2501"/>
                    <a:pt x="1379" y="2534"/>
                    <a:pt x="1881" y="2717"/>
                  </a:cubicBezTo>
                  <a:cubicBezTo>
                    <a:pt x="1723" y="2395"/>
                    <a:pt x="2073" y="2222"/>
                    <a:pt x="2303" y="2191"/>
                  </a:cubicBezTo>
                  <a:cubicBezTo>
                    <a:pt x="1931" y="1833"/>
                    <a:pt x="2248" y="1530"/>
                    <a:pt x="2315" y="1237"/>
                  </a:cubicBezTo>
                  <a:cubicBezTo>
                    <a:pt x="2047" y="687"/>
                    <a:pt x="1720" y="547"/>
                    <a:pt x="1346" y="10"/>
                  </a:cubicBezTo>
                  <a:lnTo>
                    <a:pt x="1346" y="10"/>
                  </a:lnTo>
                  <a:cubicBezTo>
                    <a:pt x="1399" y="161"/>
                    <a:pt x="1296" y="252"/>
                    <a:pt x="1178" y="252"/>
                  </a:cubicBezTo>
                  <a:cubicBezTo>
                    <a:pt x="1069" y="252"/>
                    <a:pt x="948" y="176"/>
                    <a:pt x="9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5"/>
            <p:cNvSpPr/>
            <p:nvPr/>
          </p:nvSpPr>
          <p:spPr>
            <a:xfrm>
              <a:off x="4617900" y="5068475"/>
              <a:ext cx="29450" cy="33200"/>
            </a:xfrm>
            <a:custGeom>
              <a:avLst/>
              <a:gdLst/>
              <a:ahLst/>
              <a:cxnLst/>
              <a:rect l="l" t="t" r="r" b="b"/>
              <a:pathLst>
                <a:path w="1178" h="1328" extrusionOk="0">
                  <a:moveTo>
                    <a:pt x="424" y="1"/>
                  </a:moveTo>
                  <a:cubicBezTo>
                    <a:pt x="363" y="204"/>
                    <a:pt x="0" y="60"/>
                    <a:pt x="133" y="505"/>
                  </a:cubicBezTo>
                  <a:cubicBezTo>
                    <a:pt x="220" y="683"/>
                    <a:pt x="235" y="870"/>
                    <a:pt x="372" y="1050"/>
                  </a:cubicBezTo>
                  <a:cubicBezTo>
                    <a:pt x="573" y="1259"/>
                    <a:pt x="700" y="1328"/>
                    <a:pt x="814" y="1328"/>
                  </a:cubicBezTo>
                  <a:cubicBezTo>
                    <a:pt x="914" y="1328"/>
                    <a:pt x="1004" y="1274"/>
                    <a:pt x="1127" y="1215"/>
                  </a:cubicBezTo>
                  <a:cubicBezTo>
                    <a:pt x="928" y="841"/>
                    <a:pt x="1177" y="860"/>
                    <a:pt x="981" y="488"/>
                  </a:cubicBezTo>
                  <a:cubicBezTo>
                    <a:pt x="720" y="285"/>
                    <a:pt x="637" y="169"/>
                    <a:pt x="4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5"/>
            <p:cNvSpPr/>
            <p:nvPr/>
          </p:nvSpPr>
          <p:spPr>
            <a:xfrm>
              <a:off x="4658200" y="4594200"/>
              <a:ext cx="2350" cy="4175"/>
            </a:xfrm>
            <a:custGeom>
              <a:avLst/>
              <a:gdLst/>
              <a:ahLst/>
              <a:cxnLst/>
              <a:rect l="l" t="t" r="r" b="b"/>
              <a:pathLst>
                <a:path w="94" h="167" extrusionOk="0">
                  <a:moveTo>
                    <a:pt x="36" y="0"/>
                  </a:moveTo>
                  <a:lnTo>
                    <a:pt x="1" y="166"/>
                  </a:lnTo>
                  <a:lnTo>
                    <a:pt x="93" y="38"/>
                  </a:lnTo>
                  <a:lnTo>
                    <a:pt x="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5"/>
            <p:cNvSpPr/>
            <p:nvPr/>
          </p:nvSpPr>
          <p:spPr>
            <a:xfrm>
              <a:off x="4646250" y="4908300"/>
              <a:ext cx="25175" cy="28650"/>
            </a:xfrm>
            <a:custGeom>
              <a:avLst/>
              <a:gdLst/>
              <a:ahLst/>
              <a:cxnLst/>
              <a:rect l="l" t="t" r="r" b="b"/>
              <a:pathLst>
                <a:path w="1007" h="1146" extrusionOk="0">
                  <a:moveTo>
                    <a:pt x="370" y="0"/>
                  </a:moveTo>
                  <a:cubicBezTo>
                    <a:pt x="200" y="0"/>
                    <a:pt x="135" y="234"/>
                    <a:pt x="34" y="392"/>
                  </a:cubicBezTo>
                  <a:cubicBezTo>
                    <a:pt x="1" y="532"/>
                    <a:pt x="180" y="786"/>
                    <a:pt x="254" y="966"/>
                  </a:cubicBezTo>
                  <a:cubicBezTo>
                    <a:pt x="358" y="1113"/>
                    <a:pt x="449" y="1130"/>
                    <a:pt x="533" y="1130"/>
                  </a:cubicBezTo>
                  <a:cubicBezTo>
                    <a:pt x="558" y="1130"/>
                    <a:pt x="583" y="1128"/>
                    <a:pt x="607" y="1128"/>
                  </a:cubicBezTo>
                  <a:cubicBezTo>
                    <a:pt x="641" y="1128"/>
                    <a:pt x="674" y="1131"/>
                    <a:pt x="706" y="1146"/>
                  </a:cubicBezTo>
                  <a:cubicBezTo>
                    <a:pt x="1007" y="1022"/>
                    <a:pt x="891" y="679"/>
                    <a:pt x="775" y="300"/>
                  </a:cubicBezTo>
                  <a:cubicBezTo>
                    <a:pt x="671" y="229"/>
                    <a:pt x="595" y="111"/>
                    <a:pt x="462" y="21"/>
                  </a:cubicBezTo>
                  <a:cubicBezTo>
                    <a:pt x="428" y="7"/>
                    <a:pt x="397" y="0"/>
                    <a:pt x="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5"/>
            <p:cNvSpPr/>
            <p:nvPr/>
          </p:nvSpPr>
          <p:spPr>
            <a:xfrm>
              <a:off x="4674550" y="4812000"/>
              <a:ext cx="35725" cy="38800"/>
            </a:xfrm>
            <a:custGeom>
              <a:avLst/>
              <a:gdLst/>
              <a:ahLst/>
              <a:cxnLst/>
              <a:rect l="l" t="t" r="r" b="b"/>
              <a:pathLst>
                <a:path w="1429" h="1552" extrusionOk="0">
                  <a:moveTo>
                    <a:pt x="332" y="1"/>
                  </a:moveTo>
                  <a:cubicBezTo>
                    <a:pt x="247" y="221"/>
                    <a:pt x="8" y="297"/>
                    <a:pt x="55" y="643"/>
                  </a:cubicBezTo>
                  <a:lnTo>
                    <a:pt x="0" y="607"/>
                  </a:lnTo>
                  <a:lnTo>
                    <a:pt x="0" y="607"/>
                  </a:lnTo>
                  <a:cubicBezTo>
                    <a:pt x="195" y="912"/>
                    <a:pt x="524" y="1280"/>
                    <a:pt x="803" y="1552"/>
                  </a:cubicBezTo>
                  <a:cubicBezTo>
                    <a:pt x="720" y="1040"/>
                    <a:pt x="1428" y="1062"/>
                    <a:pt x="990" y="470"/>
                  </a:cubicBezTo>
                  <a:cubicBezTo>
                    <a:pt x="749" y="122"/>
                    <a:pt x="628" y="174"/>
                    <a:pt x="3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5"/>
            <p:cNvSpPr/>
            <p:nvPr/>
          </p:nvSpPr>
          <p:spPr>
            <a:xfrm>
              <a:off x="4777325" y="4414575"/>
              <a:ext cx="3625" cy="4050"/>
            </a:xfrm>
            <a:custGeom>
              <a:avLst/>
              <a:gdLst/>
              <a:ahLst/>
              <a:cxnLst/>
              <a:rect l="l" t="t" r="r" b="b"/>
              <a:pathLst>
                <a:path w="145" h="162" extrusionOk="0">
                  <a:moveTo>
                    <a:pt x="60" y="1"/>
                  </a:moveTo>
                  <a:cubicBezTo>
                    <a:pt x="44" y="1"/>
                    <a:pt x="25" y="7"/>
                    <a:pt x="1" y="26"/>
                  </a:cubicBezTo>
                  <a:lnTo>
                    <a:pt x="131" y="161"/>
                  </a:lnTo>
                  <a:cubicBezTo>
                    <a:pt x="145" y="128"/>
                    <a:pt x="128" y="76"/>
                    <a:pt x="112" y="22"/>
                  </a:cubicBezTo>
                  <a:cubicBezTo>
                    <a:pt x="96" y="11"/>
                    <a:pt x="80" y="1"/>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5"/>
            <p:cNvSpPr/>
            <p:nvPr/>
          </p:nvSpPr>
          <p:spPr>
            <a:xfrm>
              <a:off x="4686275" y="5048575"/>
              <a:ext cx="19375" cy="26450"/>
            </a:xfrm>
            <a:custGeom>
              <a:avLst/>
              <a:gdLst/>
              <a:ahLst/>
              <a:cxnLst/>
              <a:rect l="l" t="t" r="r" b="b"/>
              <a:pathLst>
                <a:path w="775" h="1058" extrusionOk="0">
                  <a:moveTo>
                    <a:pt x="163" y="1"/>
                  </a:moveTo>
                  <a:cubicBezTo>
                    <a:pt x="43" y="1"/>
                    <a:pt x="40" y="222"/>
                    <a:pt x="0" y="351"/>
                  </a:cubicBezTo>
                  <a:cubicBezTo>
                    <a:pt x="79" y="626"/>
                    <a:pt x="287" y="991"/>
                    <a:pt x="507" y="1057"/>
                  </a:cubicBezTo>
                  <a:cubicBezTo>
                    <a:pt x="604" y="972"/>
                    <a:pt x="775" y="977"/>
                    <a:pt x="723" y="688"/>
                  </a:cubicBezTo>
                  <a:cubicBezTo>
                    <a:pt x="744" y="392"/>
                    <a:pt x="446" y="77"/>
                    <a:pt x="244" y="27"/>
                  </a:cubicBezTo>
                  <a:cubicBezTo>
                    <a:pt x="212" y="9"/>
                    <a:pt x="185" y="1"/>
                    <a:pt x="1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5"/>
            <p:cNvSpPr/>
            <p:nvPr/>
          </p:nvSpPr>
          <p:spPr>
            <a:xfrm>
              <a:off x="4759675" y="4644250"/>
              <a:ext cx="14725" cy="15975"/>
            </a:xfrm>
            <a:custGeom>
              <a:avLst/>
              <a:gdLst/>
              <a:ahLst/>
              <a:cxnLst/>
              <a:rect l="l" t="t" r="r" b="b"/>
              <a:pathLst>
                <a:path w="589" h="639" extrusionOk="0">
                  <a:moveTo>
                    <a:pt x="344" y="0"/>
                  </a:moveTo>
                  <a:cubicBezTo>
                    <a:pt x="262" y="0"/>
                    <a:pt x="176" y="31"/>
                    <a:pt x="92" y="31"/>
                  </a:cubicBezTo>
                  <a:cubicBezTo>
                    <a:pt x="61" y="31"/>
                    <a:pt x="31" y="27"/>
                    <a:pt x="1" y="16"/>
                  </a:cubicBezTo>
                  <a:lnTo>
                    <a:pt x="1" y="16"/>
                  </a:lnTo>
                  <a:cubicBezTo>
                    <a:pt x="84" y="194"/>
                    <a:pt x="46" y="587"/>
                    <a:pt x="287" y="618"/>
                  </a:cubicBezTo>
                  <a:cubicBezTo>
                    <a:pt x="319" y="632"/>
                    <a:pt x="348" y="639"/>
                    <a:pt x="372" y="639"/>
                  </a:cubicBezTo>
                  <a:cubicBezTo>
                    <a:pt x="541" y="639"/>
                    <a:pt x="551" y="334"/>
                    <a:pt x="588" y="194"/>
                  </a:cubicBezTo>
                  <a:cubicBezTo>
                    <a:pt x="517" y="38"/>
                    <a:pt x="433" y="0"/>
                    <a:pt x="3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5"/>
            <p:cNvSpPr/>
            <p:nvPr/>
          </p:nvSpPr>
          <p:spPr>
            <a:xfrm>
              <a:off x="3873200" y="4828650"/>
              <a:ext cx="140025" cy="140800"/>
            </a:xfrm>
            <a:custGeom>
              <a:avLst/>
              <a:gdLst/>
              <a:ahLst/>
              <a:cxnLst/>
              <a:rect l="l" t="t" r="r" b="b"/>
              <a:pathLst>
                <a:path w="5601" h="5632" extrusionOk="0">
                  <a:moveTo>
                    <a:pt x="3339" y="0"/>
                  </a:moveTo>
                  <a:cubicBezTo>
                    <a:pt x="2877" y="59"/>
                    <a:pt x="2881" y="846"/>
                    <a:pt x="2273" y="848"/>
                  </a:cubicBezTo>
                  <a:cubicBezTo>
                    <a:pt x="2188" y="767"/>
                    <a:pt x="1754" y="810"/>
                    <a:pt x="1837" y="576"/>
                  </a:cubicBezTo>
                  <a:lnTo>
                    <a:pt x="1837" y="576"/>
                  </a:lnTo>
                  <a:cubicBezTo>
                    <a:pt x="1683" y="798"/>
                    <a:pt x="1465" y="881"/>
                    <a:pt x="1195" y="895"/>
                  </a:cubicBezTo>
                  <a:cubicBezTo>
                    <a:pt x="869" y="677"/>
                    <a:pt x="897" y="370"/>
                    <a:pt x="743" y="152"/>
                  </a:cubicBezTo>
                  <a:lnTo>
                    <a:pt x="743" y="152"/>
                  </a:lnTo>
                  <a:cubicBezTo>
                    <a:pt x="1113" y="850"/>
                    <a:pt x="646" y="1172"/>
                    <a:pt x="487" y="1613"/>
                  </a:cubicBezTo>
                  <a:cubicBezTo>
                    <a:pt x="473" y="1658"/>
                    <a:pt x="450" y="1676"/>
                    <a:pt x="419" y="1676"/>
                  </a:cubicBezTo>
                  <a:cubicBezTo>
                    <a:pt x="330" y="1676"/>
                    <a:pt x="183" y="1530"/>
                    <a:pt x="49" y="1509"/>
                  </a:cubicBezTo>
                  <a:lnTo>
                    <a:pt x="49" y="1509"/>
                  </a:lnTo>
                  <a:cubicBezTo>
                    <a:pt x="307" y="1833"/>
                    <a:pt x="262" y="2044"/>
                    <a:pt x="333" y="2302"/>
                  </a:cubicBezTo>
                  <a:cubicBezTo>
                    <a:pt x="320" y="2300"/>
                    <a:pt x="308" y="2299"/>
                    <a:pt x="298" y="2299"/>
                  </a:cubicBezTo>
                  <a:cubicBezTo>
                    <a:pt x="1" y="2299"/>
                    <a:pt x="545" y="3058"/>
                    <a:pt x="240" y="3058"/>
                  </a:cubicBezTo>
                  <a:cubicBezTo>
                    <a:pt x="191" y="3058"/>
                    <a:pt x="121" y="3039"/>
                    <a:pt x="21" y="2994"/>
                  </a:cubicBezTo>
                  <a:lnTo>
                    <a:pt x="21" y="2994"/>
                  </a:lnTo>
                  <a:cubicBezTo>
                    <a:pt x="613" y="3614"/>
                    <a:pt x="921" y="3972"/>
                    <a:pt x="1442" y="4663"/>
                  </a:cubicBezTo>
                  <a:cubicBezTo>
                    <a:pt x="1707" y="4770"/>
                    <a:pt x="1993" y="4732"/>
                    <a:pt x="2240" y="4985"/>
                  </a:cubicBezTo>
                  <a:cubicBezTo>
                    <a:pt x="2666" y="5182"/>
                    <a:pt x="2221" y="5340"/>
                    <a:pt x="2628" y="5475"/>
                  </a:cubicBezTo>
                  <a:cubicBezTo>
                    <a:pt x="2750" y="5384"/>
                    <a:pt x="2979" y="5334"/>
                    <a:pt x="3254" y="5334"/>
                  </a:cubicBezTo>
                  <a:cubicBezTo>
                    <a:pt x="3633" y="5334"/>
                    <a:pt x="4099" y="5427"/>
                    <a:pt x="4497" y="5632"/>
                  </a:cubicBezTo>
                  <a:cubicBezTo>
                    <a:pt x="4407" y="5553"/>
                    <a:pt x="4345" y="5452"/>
                    <a:pt x="4291" y="5381"/>
                  </a:cubicBezTo>
                  <a:cubicBezTo>
                    <a:pt x="4710" y="5167"/>
                    <a:pt x="5219" y="5040"/>
                    <a:pt x="5600" y="4798"/>
                  </a:cubicBezTo>
                  <a:cubicBezTo>
                    <a:pt x="5489" y="3967"/>
                    <a:pt x="5505" y="2842"/>
                    <a:pt x="5015" y="2143"/>
                  </a:cubicBezTo>
                  <a:cubicBezTo>
                    <a:pt x="4977" y="2153"/>
                    <a:pt x="4940" y="2157"/>
                    <a:pt x="4904" y="2157"/>
                  </a:cubicBezTo>
                  <a:cubicBezTo>
                    <a:pt x="4506" y="2157"/>
                    <a:pt x="4275" y="1622"/>
                    <a:pt x="3938" y="1348"/>
                  </a:cubicBezTo>
                  <a:cubicBezTo>
                    <a:pt x="3992" y="1298"/>
                    <a:pt x="4186" y="1279"/>
                    <a:pt x="4146" y="1239"/>
                  </a:cubicBezTo>
                  <a:cubicBezTo>
                    <a:pt x="4068" y="1214"/>
                    <a:pt x="3985" y="1208"/>
                    <a:pt x="3898" y="1208"/>
                  </a:cubicBezTo>
                  <a:cubicBezTo>
                    <a:pt x="3815" y="1208"/>
                    <a:pt x="3729" y="1214"/>
                    <a:pt x="3639" y="1214"/>
                  </a:cubicBezTo>
                  <a:cubicBezTo>
                    <a:pt x="3425" y="1214"/>
                    <a:pt x="3192" y="1184"/>
                    <a:pt x="2948" y="985"/>
                  </a:cubicBezTo>
                  <a:cubicBezTo>
                    <a:pt x="2638" y="514"/>
                    <a:pt x="3232" y="291"/>
                    <a:pt x="3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5"/>
            <p:cNvSpPr/>
            <p:nvPr/>
          </p:nvSpPr>
          <p:spPr>
            <a:xfrm>
              <a:off x="4846525" y="4381300"/>
              <a:ext cx="106675" cy="113225"/>
            </a:xfrm>
            <a:custGeom>
              <a:avLst/>
              <a:gdLst/>
              <a:ahLst/>
              <a:cxnLst/>
              <a:rect l="l" t="t" r="r" b="b"/>
              <a:pathLst>
                <a:path w="4267" h="4529" extrusionOk="0">
                  <a:moveTo>
                    <a:pt x="3691" y="3831"/>
                  </a:moveTo>
                  <a:cubicBezTo>
                    <a:pt x="3677" y="3834"/>
                    <a:pt x="3664" y="3837"/>
                    <a:pt x="3650" y="3841"/>
                  </a:cubicBezTo>
                  <a:lnTo>
                    <a:pt x="3650" y="3841"/>
                  </a:lnTo>
                  <a:cubicBezTo>
                    <a:pt x="3664" y="3839"/>
                    <a:pt x="3678" y="3836"/>
                    <a:pt x="3691" y="3831"/>
                  </a:cubicBezTo>
                  <a:close/>
                  <a:moveTo>
                    <a:pt x="3861" y="3774"/>
                  </a:moveTo>
                  <a:cubicBezTo>
                    <a:pt x="3801" y="3774"/>
                    <a:pt x="3749" y="3811"/>
                    <a:pt x="3691" y="3831"/>
                  </a:cubicBezTo>
                  <a:lnTo>
                    <a:pt x="3691" y="3831"/>
                  </a:lnTo>
                  <a:cubicBezTo>
                    <a:pt x="3729" y="3823"/>
                    <a:pt x="3767" y="3818"/>
                    <a:pt x="3806" y="3818"/>
                  </a:cubicBezTo>
                  <a:cubicBezTo>
                    <a:pt x="3872" y="3818"/>
                    <a:pt x="3941" y="3831"/>
                    <a:pt x="4015" y="3861"/>
                  </a:cubicBezTo>
                  <a:cubicBezTo>
                    <a:pt x="3955" y="3795"/>
                    <a:pt x="3906" y="3774"/>
                    <a:pt x="3861" y="3774"/>
                  </a:cubicBezTo>
                  <a:close/>
                  <a:moveTo>
                    <a:pt x="2019" y="0"/>
                  </a:moveTo>
                  <a:cubicBezTo>
                    <a:pt x="1505" y="282"/>
                    <a:pt x="1209" y="436"/>
                    <a:pt x="773" y="735"/>
                  </a:cubicBezTo>
                  <a:lnTo>
                    <a:pt x="718" y="524"/>
                  </a:lnTo>
                  <a:lnTo>
                    <a:pt x="321" y="1578"/>
                  </a:lnTo>
                  <a:cubicBezTo>
                    <a:pt x="292" y="1554"/>
                    <a:pt x="254" y="1566"/>
                    <a:pt x="252" y="1481"/>
                  </a:cubicBezTo>
                  <a:lnTo>
                    <a:pt x="252" y="1481"/>
                  </a:lnTo>
                  <a:cubicBezTo>
                    <a:pt x="261" y="2212"/>
                    <a:pt x="1" y="2930"/>
                    <a:pt x="640" y="3527"/>
                  </a:cubicBezTo>
                  <a:cubicBezTo>
                    <a:pt x="1159" y="3818"/>
                    <a:pt x="1547" y="4313"/>
                    <a:pt x="2049" y="4528"/>
                  </a:cubicBezTo>
                  <a:lnTo>
                    <a:pt x="1988" y="4346"/>
                  </a:lnTo>
                  <a:cubicBezTo>
                    <a:pt x="2052" y="4260"/>
                    <a:pt x="2115" y="4227"/>
                    <a:pt x="2177" y="4227"/>
                  </a:cubicBezTo>
                  <a:cubicBezTo>
                    <a:pt x="2364" y="4227"/>
                    <a:pt x="2548" y="4514"/>
                    <a:pt x="2750" y="4528"/>
                  </a:cubicBezTo>
                  <a:lnTo>
                    <a:pt x="2615" y="4197"/>
                  </a:lnTo>
                  <a:lnTo>
                    <a:pt x="2615" y="4197"/>
                  </a:lnTo>
                  <a:cubicBezTo>
                    <a:pt x="2671" y="4211"/>
                    <a:pt x="2723" y="4218"/>
                    <a:pt x="2774" y="4218"/>
                  </a:cubicBezTo>
                  <a:cubicBezTo>
                    <a:pt x="3114" y="4218"/>
                    <a:pt x="3356" y="3927"/>
                    <a:pt x="3650" y="3841"/>
                  </a:cubicBezTo>
                  <a:lnTo>
                    <a:pt x="3650" y="3841"/>
                  </a:lnTo>
                  <a:cubicBezTo>
                    <a:pt x="3641" y="3843"/>
                    <a:pt x="3633" y="3843"/>
                    <a:pt x="3624" y="3843"/>
                  </a:cubicBezTo>
                  <a:cubicBezTo>
                    <a:pt x="3588" y="3843"/>
                    <a:pt x="3550" y="3832"/>
                    <a:pt x="3506" y="3801"/>
                  </a:cubicBezTo>
                  <a:cubicBezTo>
                    <a:pt x="3529" y="3297"/>
                    <a:pt x="3754" y="3276"/>
                    <a:pt x="3996" y="3001"/>
                  </a:cubicBezTo>
                  <a:lnTo>
                    <a:pt x="3752" y="2830"/>
                  </a:lnTo>
                  <a:cubicBezTo>
                    <a:pt x="3887" y="2551"/>
                    <a:pt x="3851" y="2253"/>
                    <a:pt x="4031" y="1966"/>
                  </a:cubicBezTo>
                  <a:lnTo>
                    <a:pt x="4031" y="1966"/>
                  </a:lnTo>
                  <a:cubicBezTo>
                    <a:pt x="3982" y="2009"/>
                    <a:pt x="3946" y="2027"/>
                    <a:pt x="3920" y="2027"/>
                  </a:cubicBezTo>
                  <a:cubicBezTo>
                    <a:pt x="3811" y="2027"/>
                    <a:pt x="3870" y="1716"/>
                    <a:pt x="3811" y="1594"/>
                  </a:cubicBezTo>
                  <a:cubicBezTo>
                    <a:pt x="3862" y="1495"/>
                    <a:pt x="3949" y="1480"/>
                    <a:pt x="4030" y="1480"/>
                  </a:cubicBezTo>
                  <a:cubicBezTo>
                    <a:pt x="4067" y="1480"/>
                    <a:pt x="4103" y="1483"/>
                    <a:pt x="4133" y="1483"/>
                  </a:cubicBezTo>
                  <a:cubicBezTo>
                    <a:pt x="4224" y="1483"/>
                    <a:pt x="4267" y="1454"/>
                    <a:pt x="4152" y="1222"/>
                  </a:cubicBezTo>
                  <a:cubicBezTo>
                    <a:pt x="3428" y="1031"/>
                    <a:pt x="2859" y="67"/>
                    <a:pt x="20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5"/>
            <p:cNvSpPr/>
            <p:nvPr/>
          </p:nvSpPr>
          <p:spPr>
            <a:xfrm>
              <a:off x="4764425" y="4718750"/>
              <a:ext cx="11675" cy="12850"/>
            </a:xfrm>
            <a:custGeom>
              <a:avLst/>
              <a:gdLst/>
              <a:ahLst/>
              <a:cxnLst/>
              <a:rect l="l" t="t" r="r" b="b"/>
              <a:pathLst>
                <a:path w="467" h="514" extrusionOk="0">
                  <a:moveTo>
                    <a:pt x="261" y="1"/>
                  </a:moveTo>
                  <a:cubicBezTo>
                    <a:pt x="135" y="15"/>
                    <a:pt x="0" y="212"/>
                    <a:pt x="159" y="446"/>
                  </a:cubicBezTo>
                  <a:cubicBezTo>
                    <a:pt x="215" y="490"/>
                    <a:pt x="272" y="514"/>
                    <a:pt x="321" y="514"/>
                  </a:cubicBezTo>
                  <a:cubicBezTo>
                    <a:pt x="405" y="514"/>
                    <a:pt x="467" y="442"/>
                    <a:pt x="467" y="276"/>
                  </a:cubicBezTo>
                  <a:cubicBezTo>
                    <a:pt x="431" y="174"/>
                    <a:pt x="370" y="46"/>
                    <a:pt x="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5"/>
            <p:cNvSpPr/>
            <p:nvPr/>
          </p:nvSpPr>
          <p:spPr>
            <a:xfrm>
              <a:off x="4778275" y="4680125"/>
              <a:ext cx="5750" cy="6700"/>
            </a:xfrm>
            <a:custGeom>
              <a:avLst/>
              <a:gdLst/>
              <a:ahLst/>
              <a:cxnLst/>
              <a:rect l="l" t="t" r="r" b="b"/>
              <a:pathLst>
                <a:path w="230" h="268" extrusionOk="0">
                  <a:moveTo>
                    <a:pt x="43" y="1"/>
                  </a:moveTo>
                  <a:cubicBezTo>
                    <a:pt x="18" y="1"/>
                    <a:pt x="0" y="16"/>
                    <a:pt x="0" y="71"/>
                  </a:cubicBezTo>
                  <a:cubicBezTo>
                    <a:pt x="8" y="198"/>
                    <a:pt x="81" y="267"/>
                    <a:pt x="140" y="267"/>
                  </a:cubicBezTo>
                  <a:cubicBezTo>
                    <a:pt x="174" y="267"/>
                    <a:pt x="203" y="246"/>
                    <a:pt x="214" y="201"/>
                  </a:cubicBezTo>
                  <a:cubicBezTo>
                    <a:pt x="199" y="149"/>
                    <a:pt x="230" y="23"/>
                    <a:pt x="140" y="23"/>
                  </a:cubicBezTo>
                  <a:cubicBezTo>
                    <a:pt x="139" y="23"/>
                    <a:pt x="139" y="23"/>
                    <a:pt x="138" y="23"/>
                  </a:cubicBezTo>
                  <a:cubicBezTo>
                    <a:pt x="107" y="19"/>
                    <a:pt x="70" y="1"/>
                    <a:pt x="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5"/>
            <p:cNvSpPr/>
            <p:nvPr/>
          </p:nvSpPr>
          <p:spPr>
            <a:xfrm>
              <a:off x="4864050" y="4547100"/>
              <a:ext cx="8050" cy="6175"/>
            </a:xfrm>
            <a:custGeom>
              <a:avLst/>
              <a:gdLst/>
              <a:ahLst/>
              <a:cxnLst/>
              <a:rect l="l" t="t" r="r" b="b"/>
              <a:pathLst>
                <a:path w="322" h="247" extrusionOk="0">
                  <a:moveTo>
                    <a:pt x="215" y="1"/>
                  </a:moveTo>
                  <a:cubicBezTo>
                    <a:pt x="110" y="1"/>
                    <a:pt x="44" y="97"/>
                    <a:pt x="1" y="210"/>
                  </a:cubicBezTo>
                  <a:cubicBezTo>
                    <a:pt x="44" y="233"/>
                    <a:pt x="94" y="247"/>
                    <a:pt x="140" y="247"/>
                  </a:cubicBezTo>
                  <a:cubicBezTo>
                    <a:pt x="242" y="247"/>
                    <a:pt x="322" y="179"/>
                    <a:pt x="250" y="4"/>
                  </a:cubicBezTo>
                  <a:cubicBezTo>
                    <a:pt x="237" y="2"/>
                    <a:pt x="226"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5"/>
            <p:cNvSpPr/>
            <p:nvPr/>
          </p:nvSpPr>
          <p:spPr>
            <a:xfrm>
              <a:off x="4900950" y="4497225"/>
              <a:ext cx="8475" cy="10625"/>
            </a:xfrm>
            <a:custGeom>
              <a:avLst/>
              <a:gdLst/>
              <a:ahLst/>
              <a:cxnLst/>
              <a:rect l="l" t="t" r="r" b="b"/>
              <a:pathLst>
                <a:path w="339" h="425" extrusionOk="0">
                  <a:moveTo>
                    <a:pt x="0" y="0"/>
                  </a:moveTo>
                  <a:lnTo>
                    <a:pt x="339" y="424"/>
                  </a:lnTo>
                  <a:lnTo>
                    <a:pt x="280" y="242"/>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5"/>
            <p:cNvSpPr/>
            <p:nvPr/>
          </p:nvSpPr>
          <p:spPr>
            <a:xfrm>
              <a:off x="4957425" y="4398825"/>
              <a:ext cx="3800" cy="6350"/>
            </a:xfrm>
            <a:custGeom>
              <a:avLst/>
              <a:gdLst/>
              <a:ahLst/>
              <a:cxnLst/>
              <a:rect l="l" t="t" r="r" b="b"/>
              <a:pathLst>
                <a:path w="152" h="254" extrusionOk="0">
                  <a:moveTo>
                    <a:pt x="97" y="0"/>
                  </a:moveTo>
                  <a:lnTo>
                    <a:pt x="97" y="0"/>
                  </a:lnTo>
                  <a:cubicBezTo>
                    <a:pt x="12" y="17"/>
                    <a:pt x="0" y="185"/>
                    <a:pt x="76" y="254"/>
                  </a:cubicBezTo>
                  <a:cubicBezTo>
                    <a:pt x="152" y="185"/>
                    <a:pt x="150" y="4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5"/>
            <p:cNvSpPr/>
            <p:nvPr/>
          </p:nvSpPr>
          <p:spPr>
            <a:xfrm>
              <a:off x="4954925" y="4451125"/>
              <a:ext cx="15950" cy="6275"/>
            </a:xfrm>
            <a:custGeom>
              <a:avLst/>
              <a:gdLst/>
              <a:ahLst/>
              <a:cxnLst/>
              <a:rect l="l" t="t" r="r" b="b"/>
              <a:pathLst>
                <a:path w="638" h="251" extrusionOk="0">
                  <a:moveTo>
                    <a:pt x="306" y="0"/>
                  </a:moveTo>
                  <a:cubicBezTo>
                    <a:pt x="184" y="0"/>
                    <a:pt x="82" y="144"/>
                    <a:pt x="1" y="251"/>
                  </a:cubicBezTo>
                  <a:lnTo>
                    <a:pt x="3" y="251"/>
                  </a:lnTo>
                  <a:cubicBezTo>
                    <a:pt x="64" y="180"/>
                    <a:pt x="122" y="156"/>
                    <a:pt x="178" y="156"/>
                  </a:cubicBezTo>
                  <a:cubicBezTo>
                    <a:pt x="288" y="156"/>
                    <a:pt x="389" y="247"/>
                    <a:pt x="478" y="247"/>
                  </a:cubicBezTo>
                  <a:cubicBezTo>
                    <a:pt x="537" y="247"/>
                    <a:pt x="591" y="206"/>
                    <a:pt x="638" y="68"/>
                  </a:cubicBezTo>
                  <a:cubicBezTo>
                    <a:pt x="636" y="68"/>
                    <a:pt x="634" y="68"/>
                    <a:pt x="632" y="68"/>
                  </a:cubicBezTo>
                  <a:cubicBezTo>
                    <a:pt x="587" y="68"/>
                    <a:pt x="500" y="150"/>
                    <a:pt x="446" y="150"/>
                  </a:cubicBezTo>
                  <a:cubicBezTo>
                    <a:pt x="414" y="150"/>
                    <a:pt x="394" y="121"/>
                    <a:pt x="401" y="30"/>
                  </a:cubicBezTo>
                  <a:cubicBezTo>
                    <a:pt x="368" y="9"/>
                    <a:pt x="336" y="0"/>
                    <a:pt x="3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5"/>
            <p:cNvSpPr/>
            <p:nvPr/>
          </p:nvSpPr>
          <p:spPr>
            <a:xfrm>
              <a:off x="5240950" y="4283725"/>
              <a:ext cx="94800" cy="85875"/>
            </a:xfrm>
            <a:custGeom>
              <a:avLst/>
              <a:gdLst/>
              <a:ahLst/>
              <a:cxnLst/>
              <a:rect l="l" t="t" r="r" b="b"/>
              <a:pathLst>
                <a:path w="3792" h="3435" extrusionOk="0">
                  <a:moveTo>
                    <a:pt x="1464" y="1"/>
                  </a:moveTo>
                  <a:cubicBezTo>
                    <a:pt x="772" y="226"/>
                    <a:pt x="379" y="884"/>
                    <a:pt x="88" y="1566"/>
                  </a:cubicBezTo>
                  <a:lnTo>
                    <a:pt x="88" y="1569"/>
                  </a:lnTo>
                  <a:cubicBezTo>
                    <a:pt x="22" y="1895"/>
                    <a:pt x="0" y="2132"/>
                    <a:pt x="244" y="2343"/>
                  </a:cubicBezTo>
                  <a:cubicBezTo>
                    <a:pt x="404" y="2502"/>
                    <a:pt x="424" y="2941"/>
                    <a:pt x="644" y="2941"/>
                  </a:cubicBezTo>
                  <a:cubicBezTo>
                    <a:pt x="685" y="2941"/>
                    <a:pt x="734" y="2925"/>
                    <a:pt x="791" y="2890"/>
                  </a:cubicBezTo>
                  <a:cubicBezTo>
                    <a:pt x="965" y="3303"/>
                    <a:pt x="1279" y="3359"/>
                    <a:pt x="1600" y="3359"/>
                  </a:cubicBezTo>
                  <a:cubicBezTo>
                    <a:pt x="1719" y="3359"/>
                    <a:pt x="1839" y="3352"/>
                    <a:pt x="1953" y="3352"/>
                  </a:cubicBezTo>
                  <a:cubicBezTo>
                    <a:pt x="2110" y="3352"/>
                    <a:pt x="2257" y="3366"/>
                    <a:pt x="2376" y="3435"/>
                  </a:cubicBezTo>
                  <a:cubicBezTo>
                    <a:pt x="2373" y="3416"/>
                    <a:pt x="2369" y="3397"/>
                    <a:pt x="2373" y="3371"/>
                  </a:cubicBezTo>
                  <a:cubicBezTo>
                    <a:pt x="2773" y="3245"/>
                    <a:pt x="2875" y="3096"/>
                    <a:pt x="3124" y="2750"/>
                  </a:cubicBezTo>
                  <a:cubicBezTo>
                    <a:pt x="3155" y="2795"/>
                    <a:pt x="3171" y="2814"/>
                    <a:pt x="3167" y="2859"/>
                  </a:cubicBezTo>
                  <a:cubicBezTo>
                    <a:pt x="3318" y="2582"/>
                    <a:pt x="3519" y="2217"/>
                    <a:pt x="3484" y="1827"/>
                  </a:cubicBezTo>
                  <a:cubicBezTo>
                    <a:pt x="3513" y="1806"/>
                    <a:pt x="3541" y="1798"/>
                    <a:pt x="3568" y="1798"/>
                  </a:cubicBezTo>
                  <a:cubicBezTo>
                    <a:pt x="3643" y="1798"/>
                    <a:pt x="3709" y="1857"/>
                    <a:pt x="3773" y="1857"/>
                  </a:cubicBezTo>
                  <a:cubicBezTo>
                    <a:pt x="3779" y="1857"/>
                    <a:pt x="3785" y="1856"/>
                    <a:pt x="3792" y="1855"/>
                  </a:cubicBezTo>
                  <a:cubicBezTo>
                    <a:pt x="3638" y="1744"/>
                    <a:pt x="3460" y="1696"/>
                    <a:pt x="3467" y="1415"/>
                  </a:cubicBezTo>
                  <a:lnTo>
                    <a:pt x="3780" y="1249"/>
                  </a:lnTo>
                  <a:lnTo>
                    <a:pt x="3780" y="1249"/>
                  </a:lnTo>
                  <a:cubicBezTo>
                    <a:pt x="3735" y="1257"/>
                    <a:pt x="3695" y="1261"/>
                    <a:pt x="3660" y="1261"/>
                  </a:cubicBezTo>
                  <a:cubicBezTo>
                    <a:pt x="3138" y="1261"/>
                    <a:pt x="3534" y="447"/>
                    <a:pt x="2973" y="447"/>
                  </a:cubicBezTo>
                  <a:cubicBezTo>
                    <a:pt x="2945" y="447"/>
                    <a:pt x="2914" y="449"/>
                    <a:pt x="2880" y="453"/>
                  </a:cubicBezTo>
                  <a:cubicBezTo>
                    <a:pt x="2854" y="323"/>
                    <a:pt x="2982" y="347"/>
                    <a:pt x="3024" y="304"/>
                  </a:cubicBezTo>
                  <a:cubicBezTo>
                    <a:pt x="2913" y="177"/>
                    <a:pt x="2761" y="144"/>
                    <a:pt x="2590" y="144"/>
                  </a:cubicBezTo>
                  <a:cubicBezTo>
                    <a:pt x="2406" y="144"/>
                    <a:pt x="2201" y="181"/>
                    <a:pt x="2003" y="181"/>
                  </a:cubicBezTo>
                  <a:cubicBezTo>
                    <a:pt x="1809" y="181"/>
                    <a:pt x="1620" y="145"/>
                    <a:pt x="14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5"/>
            <p:cNvSpPr/>
            <p:nvPr/>
          </p:nvSpPr>
          <p:spPr>
            <a:xfrm>
              <a:off x="5300325" y="4369575"/>
              <a:ext cx="4300" cy="4400"/>
            </a:xfrm>
            <a:custGeom>
              <a:avLst/>
              <a:gdLst/>
              <a:ahLst/>
              <a:cxnLst/>
              <a:rect l="l" t="t" r="r" b="b"/>
              <a:pathLst>
                <a:path w="172" h="176" extrusionOk="0">
                  <a:moveTo>
                    <a:pt x="1" y="1"/>
                  </a:moveTo>
                  <a:lnTo>
                    <a:pt x="1" y="1"/>
                  </a:lnTo>
                  <a:cubicBezTo>
                    <a:pt x="10" y="105"/>
                    <a:pt x="100" y="159"/>
                    <a:pt x="171" y="176"/>
                  </a:cubicBezTo>
                  <a:cubicBezTo>
                    <a:pt x="126" y="95"/>
                    <a:pt x="67" y="4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5"/>
            <p:cNvSpPr/>
            <p:nvPr/>
          </p:nvSpPr>
          <p:spPr>
            <a:xfrm>
              <a:off x="4850750" y="4767200"/>
              <a:ext cx="10125" cy="13350"/>
            </a:xfrm>
            <a:custGeom>
              <a:avLst/>
              <a:gdLst/>
              <a:ahLst/>
              <a:cxnLst/>
              <a:rect l="l" t="t" r="r" b="b"/>
              <a:pathLst>
                <a:path w="405" h="534" extrusionOk="0">
                  <a:moveTo>
                    <a:pt x="206" y="0"/>
                  </a:moveTo>
                  <a:cubicBezTo>
                    <a:pt x="135" y="52"/>
                    <a:pt x="0" y="123"/>
                    <a:pt x="40" y="313"/>
                  </a:cubicBezTo>
                  <a:cubicBezTo>
                    <a:pt x="108" y="427"/>
                    <a:pt x="205" y="534"/>
                    <a:pt x="292" y="534"/>
                  </a:cubicBezTo>
                  <a:cubicBezTo>
                    <a:pt x="333" y="534"/>
                    <a:pt x="372" y="510"/>
                    <a:pt x="405" y="452"/>
                  </a:cubicBezTo>
                  <a:cubicBezTo>
                    <a:pt x="391" y="284"/>
                    <a:pt x="362" y="64"/>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5"/>
            <p:cNvSpPr/>
            <p:nvPr/>
          </p:nvSpPr>
          <p:spPr>
            <a:xfrm>
              <a:off x="4918650" y="4631950"/>
              <a:ext cx="3225" cy="1350"/>
            </a:xfrm>
            <a:custGeom>
              <a:avLst/>
              <a:gdLst/>
              <a:ahLst/>
              <a:cxnLst/>
              <a:rect l="l" t="t" r="r" b="b"/>
              <a:pathLst>
                <a:path w="129" h="54" extrusionOk="0">
                  <a:moveTo>
                    <a:pt x="30" y="0"/>
                  </a:moveTo>
                  <a:cubicBezTo>
                    <a:pt x="13" y="0"/>
                    <a:pt x="0" y="9"/>
                    <a:pt x="0" y="53"/>
                  </a:cubicBezTo>
                  <a:lnTo>
                    <a:pt x="128" y="49"/>
                  </a:lnTo>
                  <a:lnTo>
                    <a:pt x="81" y="4"/>
                  </a:lnTo>
                  <a:cubicBezTo>
                    <a:pt x="77" y="5"/>
                    <a:pt x="74" y="5"/>
                    <a:pt x="70" y="5"/>
                  </a:cubicBezTo>
                  <a:cubicBezTo>
                    <a:pt x="56" y="5"/>
                    <a:pt x="42" y="0"/>
                    <a:pt x="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5"/>
            <p:cNvSpPr/>
            <p:nvPr/>
          </p:nvSpPr>
          <p:spPr>
            <a:xfrm>
              <a:off x="4930300" y="4635725"/>
              <a:ext cx="3525" cy="3600"/>
            </a:xfrm>
            <a:custGeom>
              <a:avLst/>
              <a:gdLst/>
              <a:ahLst/>
              <a:cxnLst/>
              <a:rect l="l" t="t" r="r" b="b"/>
              <a:pathLst>
                <a:path w="141" h="144" extrusionOk="0">
                  <a:moveTo>
                    <a:pt x="24" y="0"/>
                  </a:moveTo>
                  <a:cubicBezTo>
                    <a:pt x="16" y="0"/>
                    <a:pt x="8" y="3"/>
                    <a:pt x="1" y="9"/>
                  </a:cubicBezTo>
                  <a:lnTo>
                    <a:pt x="141" y="144"/>
                  </a:lnTo>
                  <a:lnTo>
                    <a:pt x="129" y="89"/>
                  </a:lnTo>
                  <a:cubicBezTo>
                    <a:pt x="109" y="72"/>
                    <a:pt x="66" y="0"/>
                    <a:pt x="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5"/>
            <p:cNvSpPr/>
            <p:nvPr/>
          </p:nvSpPr>
          <p:spPr>
            <a:xfrm>
              <a:off x="4918050" y="4661850"/>
              <a:ext cx="24425" cy="31600"/>
            </a:xfrm>
            <a:custGeom>
              <a:avLst/>
              <a:gdLst/>
              <a:ahLst/>
              <a:cxnLst/>
              <a:rect l="l" t="t" r="r" b="b"/>
              <a:pathLst>
                <a:path w="977" h="1264" extrusionOk="0">
                  <a:moveTo>
                    <a:pt x="515" y="1"/>
                  </a:moveTo>
                  <a:cubicBezTo>
                    <a:pt x="393" y="1"/>
                    <a:pt x="210" y="252"/>
                    <a:pt x="91" y="304"/>
                  </a:cubicBezTo>
                  <a:cubicBezTo>
                    <a:pt x="1" y="468"/>
                    <a:pt x="50" y="849"/>
                    <a:pt x="131" y="967"/>
                  </a:cubicBezTo>
                  <a:cubicBezTo>
                    <a:pt x="260" y="1188"/>
                    <a:pt x="382" y="1205"/>
                    <a:pt x="493" y="1205"/>
                  </a:cubicBezTo>
                  <a:cubicBezTo>
                    <a:pt x="513" y="1205"/>
                    <a:pt x="532" y="1204"/>
                    <a:pt x="551" y="1204"/>
                  </a:cubicBezTo>
                  <a:cubicBezTo>
                    <a:pt x="615" y="1204"/>
                    <a:pt x="674" y="1211"/>
                    <a:pt x="728" y="1263"/>
                  </a:cubicBezTo>
                  <a:cubicBezTo>
                    <a:pt x="884" y="832"/>
                    <a:pt x="749" y="697"/>
                    <a:pt x="976" y="330"/>
                  </a:cubicBezTo>
                  <a:lnTo>
                    <a:pt x="635" y="247"/>
                  </a:lnTo>
                  <a:cubicBezTo>
                    <a:pt x="621" y="64"/>
                    <a:pt x="576" y="1"/>
                    <a:pt x="5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5"/>
            <p:cNvSpPr/>
            <p:nvPr/>
          </p:nvSpPr>
          <p:spPr>
            <a:xfrm>
              <a:off x="5335325" y="4275375"/>
              <a:ext cx="2550" cy="1625"/>
            </a:xfrm>
            <a:custGeom>
              <a:avLst/>
              <a:gdLst/>
              <a:ahLst/>
              <a:cxnLst/>
              <a:rect l="l" t="t" r="r" b="b"/>
              <a:pathLst>
                <a:path w="102" h="65" extrusionOk="0">
                  <a:moveTo>
                    <a:pt x="64" y="1"/>
                  </a:moveTo>
                  <a:lnTo>
                    <a:pt x="0" y="65"/>
                  </a:lnTo>
                  <a:lnTo>
                    <a:pt x="102" y="3"/>
                  </a:lnTo>
                  <a:lnTo>
                    <a:pt x="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5"/>
            <p:cNvSpPr/>
            <p:nvPr/>
          </p:nvSpPr>
          <p:spPr>
            <a:xfrm>
              <a:off x="4933375" y="4660925"/>
              <a:ext cx="925" cy="2925"/>
            </a:xfrm>
            <a:custGeom>
              <a:avLst/>
              <a:gdLst/>
              <a:ahLst/>
              <a:cxnLst/>
              <a:rect l="l" t="t" r="r" b="b"/>
              <a:pathLst>
                <a:path w="37" h="117" extrusionOk="0">
                  <a:moveTo>
                    <a:pt x="36" y="0"/>
                  </a:moveTo>
                  <a:lnTo>
                    <a:pt x="1" y="93"/>
                  </a:lnTo>
                  <a:lnTo>
                    <a:pt x="25" y="116"/>
                  </a:lnTo>
                  <a:lnTo>
                    <a:pt x="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5"/>
            <p:cNvSpPr/>
            <p:nvPr/>
          </p:nvSpPr>
          <p:spPr>
            <a:xfrm>
              <a:off x="5583675" y="3884350"/>
              <a:ext cx="6950" cy="2100"/>
            </a:xfrm>
            <a:custGeom>
              <a:avLst/>
              <a:gdLst/>
              <a:ahLst/>
              <a:cxnLst/>
              <a:rect l="l" t="t" r="r" b="b"/>
              <a:pathLst>
                <a:path w="278" h="84" extrusionOk="0">
                  <a:moveTo>
                    <a:pt x="211" y="0"/>
                  </a:moveTo>
                  <a:lnTo>
                    <a:pt x="0" y="83"/>
                  </a:lnTo>
                  <a:lnTo>
                    <a:pt x="278" y="10"/>
                  </a:lnTo>
                  <a:lnTo>
                    <a:pt x="2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5"/>
            <p:cNvSpPr/>
            <p:nvPr/>
          </p:nvSpPr>
          <p:spPr>
            <a:xfrm>
              <a:off x="5349100" y="4290950"/>
              <a:ext cx="4350" cy="500"/>
            </a:xfrm>
            <a:custGeom>
              <a:avLst/>
              <a:gdLst/>
              <a:ahLst/>
              <a:cxnLst/>
              <a:rect l="l" t="t" r="r" b="b"/>
              <a:pathLst>
                <a:path w="174" h="20" extrusionOk="0">
                  <a:moveTo>
                    <a:pt x="60" y="1"/>
                  </a:moveTo>
                  <a:lnTo>
                    <a:pt x="1" y="20"/>
                  </a:lnTo>
                  <a:lnTo>
                    <a:pt x="174" y="3"/>
                  </a:lnTo>
                  <a:lnTo>
                    <a:pt x="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5"/>
            <p:cNvSpPr/>
            <p:nvPr/>
          </p:nvSpPr>
          <p:spPr>
            <a:xfrm>
              <a:off x="5365575" y="4288300"/>
              <a:ext cx="4175" cy="3275"/>
            </a:xfrm>
            <a:custGeom>
              <a:avLst/>
              <a:gdLst/>
              <a:ahLst/>
              <a:cxnLst/>
              <a:rect l="l" t="t" r="r" b="b"/>
              <a:pathLst>
                <a:path w="167" h="131" extrusionOk="0">
                  <a:moveTo>
                    <a:pt x="97" y="0"/>
                  </a:moveTo>
                  <a:cubicBezTo>
                    <a:pt x="0" y="19"/>
                    <a:pt x="33" y="64"/>
                    <a:pt x="45" y="130"/>
                  </a:cubicBezTo>
                  <a:cubicBezTo>
                    <a:pt x="88" y="88"/>
                    <a:pt x="166" y="4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5"/>
            <p:cNvSpPr/>
            <p:nvPr/>
          </p:nvSpPr>
          <p:spPr>
            <a:xfrm>
              <a:off x="5327025" y="4343925"/>
              <a:ext cx="2525" cy="3700"/>
            </a:xfrm>
            <a:custGeom>
              <a:avLst/>
              <a:gdLst/>
              <a:ahLst/>
              <a:cxnLst/>
              <a:rect l="l" t="t" r="r" b="b"/>
              <a:pathLst>
                <a:path w="101" h="148" extrusionOk="0">
                  <a:moveTo>
                    <a:pt x="17" y="0"/>
                  </a:moveTo>
                  <a:cubicBezTo>
                    <a:pt x="12" y="0"/>
                    <a:pt x="7" y="1"/>
                    <a:pt x="1" y="4"/>
                  </a:cubicBezTo>
                  <a:cubicBezTo>
                    <a:pt x="25" y="35"/>
                    <a:pt x="30" y="148"/>
                    <a:pt x="58" y="148"/>
                  </a:cubicBezTo>
                  <a:cubicBezTo>
                    <a:pt x="68" y="148"/>
                    <a:pt x="82" y="132"/>
                    <a:pt x="100" y="91"/>
                  </a:cubicBezTo>
                  <a:cubicBezTo>
                    <a:pt x="54" y="70"/>
                    <a:pt x="56" y="0"/>
                    <a:pt x="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5"/>
            <p:cNvSpPr/>
            <p:nvPr/>
          </p:nvSpPr>
          <p:spPr>
            <a:xfrm>
              <a:off x="5309575" y="4364025"/>
              <a:ext cx="9850" cy="4700"/>
            </a:xfrm>
            <a:custGeom>
              <a:avLst/>
              <a:gdLst/>
              <a:ahLst/>
              <a:cxnLst/>
              <a:rect l="l" t="t" r="r" b="b"/>
              <a:pathLst>
                <a:path w="394" h="188" extrusionOk="0">
                  <a:moveTo>
                    <a:pt x="307" y="0"/>
                  </a:moveTo>
                  <a:cubicBezTo>
                    <a:pt x="222" y="0"/>
                    <a:pt x="90" y="115"/>
                    <a:pt x="0" y="140"/>
                  </a:cubicBezTo>
                  <a:cubicBezTo>
                    <a:pt x="6" y="174"/>
                    <a:pt x="26" y="185"/>
                    <a:pt x="54" y="185"/>
                  </a:cubicBezTo>
                  <a:cubicBezTo>
                    <a:pt x="108" y="185"/>
                    <a:pt x="193" y="143"/>
                    <a:pt x="273" y="143"/>
                  </a:cubicBezTo>
                  <a:cubicBezTo>
                    <a:pt x="314" y="143"/>
                    <a:pt x="353" y="154"/>
                    <a:pt x="386" y="187"/>
                  </a:cubicBezTo>
                  <a:cubicBezTo>
                    <a:pt x="393" y="45"/>
                    <a:pt x="359" y="0"/>
                    <a:pt x="3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5"/>
            <p:cNvSpPr/>
            <p:nvPr/>
          </p:nvSpPr>
          <p:spPr>
            <a:xfrm>
              <a:off x="5330350" y="4343050"/>
              <a:ext cx="5275" cy="6425"/>
            </a:xfrm>
            <a:custGeom>
              <a:avLst/>
              <a:gdLst/>
              <a:ahLst/>
              <a:cxnLst/>
              <a:rect l="l" t="t" r="r" b="b"/>
              <a:pathLst>
                <a:path w="211" h="257" extrusionOk="0">
                  <a:moveTo>
                    <a:pt x="161" y="1"/>
                  </a:moveTo>
                  <a:lnTo>
                    <a:pt x="0" y="171"/>
                  </a:lnTo>
                  <a:lnTo>
                    <a:pt x="64" y="256"/>
                  </a:lnTo>
                  <a:lnTo>
                    <a:pt x="211" y="67"/>
                  </a:lnTo>
                  <a:lnTo>
                    <a:pt x="1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5"/>
            <p:cNvSpPr/>
            <p:nvPr/>
          </p:nvSpPr>
          <p:spPr>
            <a:xfrm>
              <a:off x="4968550" y="4707425"/>
              <a:ext cx="8250" cy="8600"/>
            </a:xfrm>
            <a:custGeom>
              <a:avLst/>
              <a:gdLst/>
              <a:ahLst/>
              <a:cxnLst/>
              <a:rect l="l" t="t" r="r" b="b"/>
              <a:pathLst>
                <a:path w="330" h="344" extrusionOk="0">
                  <a:moveTo>
                    <a:pt x="146" y="0"/>
                  </a:moveTo>
                  <a:cubicBezTo>
                    <a:pt x="76" y="0"/>
                    <a:pt x="19" y="71"/>
                    <a:pt x="1" y="184"/>
                  </a:cubicBezTo>
                  <a:cubicBezTo>
                    <a:pt x="7" y="293"/>
                    <a:pt x="73" y="344"/>
                    <a:pt x="137" y="344"/>
                  </a:cubicBezTo>
                  <a:cubicBezTo>
                    <a:pt x="235" y="344"/>
                    <a:pt x="330" y="227"/>
                    <a:pt x="211" y="21"/>
                  </a:cubicBezTo>
                  <a:cubicBezTo>
                    <a:pt x="189" y="7"/>
                    <a:pt x="167"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5"/>
            <p:cNvSpPr/>
            <p:nvPr/>
          </p:nvSpPr>
          <p:spPr>
            <a:xfrm>
              <a:off x="4976600" y="4693175"/>
              <a:ext cx="5800" cy="6300"/>
            </a:xfrm>
            <a:custGeom>
              <a:avLst/>
              <a:gdLst/>
              <a:ahLst/>
              <a:cxnLst/>
              <a:rect l="l" t="t" r="r" b="b"/>
              <a:pathLst>
                <a:path w="232" h="252" extrusionOk="0">
                  <a:moveTo>
                    <a:pt x="123" y="1"/>
                  </a:moveTo>
                  <a:cubicBezTo>
                    <a:pt x="85" y="1"/>
                    <a:pt x="46" y="35"/>
                    <a:pt x="1" y="62"/>
                  </a:cubicBezTo>
                  <a:cubicBezTo>
                    <a:pt x="3" y="181"/>
                    <a:pt x="75" y="252"/>
                    <a:pt x="135" y="252"/>
                  </a:cubicBezTo>
                  <a:cubicBezTo>
                    <a:pt x="188" y="252"/>
                    <a:pt x="231" y="197"/>
                    <a:pt x="209" y="72"/>
                  </a:cubicBezTo>
                  <a:cubicBezTo>
                    <a:pt x="179" y="19"/>
                    <a:pt x="151" y="1"/>
                    <a:pt x="1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5"/>
            <p:cNvSpPr/>
            <p:nvPr/>
          </p:nvSpPr>
          <p:spPr>
            <a:xfrm>
              <a:off x="4976850" y="4726875"/>
              <a:ext cx="4300" cy="4975"/>
            </a:xfrm>
            <a:custGeom>
              <a:avLst/>
              <a:gdLst/>
              <a:ahLst/>
              <a:cxnLst/>
              <a:rect l="l" t="t" r="r" b="b"/>
              <a:pathLst>
                <a:path w="172" h="199" extrusionOk="0">
                  <a:moveTo>
                    <a:pt x="88" y="0"/>
                  </a:moveTo>
                  <a:cubicBezTo>
                    <a:pt x="50" y="0"/>
                    <a:pt x="45" y="97"/>
                    <a:pt x="0" y="107"/>
                  </a:cubicBezTo>
                  <a:cubicBezTo>
                    <a:pt x="44" y="130"/>
                    <a:pt x="102" y="199"/>
                    <a:pt x="136" y="199"/>
                  </a:cubicBezTo>
                  <a:cubicBezTo>
                    <a:pt x="160" y="199"/>
                    <a:pt x="172" y="167"/>
                    <a:pt x="161" y="69"/>
                  </a:cubicBezTo>
                  <a:cubicBezTo>
                    <a:pt x="127" y="18"/>
                    <a:pt x="104" y="0"/>
                    <a:pt x="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5"/>
            <p:cNvSpPr/>
            <p:nvPr/>
          </p:nvSpPr>
          <p:spPr>
            <a:xfrm>
              <a:off x="4978375" y="4800875"/>
              <a:ext cx="9375" cy="12750"/>
            </a:xfrm>
            <a:custGeom>
              <a:avLst/>
              <a:gdLst/>
              <a:ahLst/>
              <a:cxnLst/>
              <a:rect l="l" t="t" r="r" b="b"/>
              <a:pathLst>
                <a:path w="375" h="510" extrusionOk="0">
                  <a:moveTo>
                    <a:pt x="375" y="1"/>
                  </a:moveTo>
                  <a:lnTo>
                    <a:pt x="375" y="1"/>
                  </a:lnTo>
                  <a:cubicBezTo>
                    <a:pt x="193" y="48"/>
                    <a:pt x="72" y="162"/>
                    <a:pt x="1" y="460"/>
                  </a:cubicBezTo>
                  <a:cubicBezTo>
                    <a:pt x="42" y="494"/>
                    <a:pt x="75" y="509"/>
                    <a:pt x="103" y="509"/>
                  </a:cubicBezTo>
                  <a:cubicBezTo>
                    <a:pt x="244" y="509"/>
                    <a:pt x="222" y="110"/>
                    <a:pt x="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5"/>
            <p:cNvSpPr/>
            <p:nvPr/>
          </p:nvSpPr>
          <p:spPr>
            <a:xfrm>
              <a:off x="4985300" y="4814600"/>
              <a:ext cx="1625" cy="2950"/>
            </a:xfrm>
            <a:custGeom>
              <a:avLst/>
              <a:gdLst/>
              <a:ahLst/>
              <a:cxnLst/>
              <a:rect l="l" t="t" r="r" b="b"/>
              <a:pathLst>
                <a:path w="65" h="118" extrusionOk="0">
                  <a:moveTo>
                    <a:pt x="65" y="1"/>
                  </a:moveTo>
                  <a:lnTo>
                    <a:pt x="1" y="65"/>
                  </a:lnTo>
                  <a:cubicBezTo>
                    <a:pt x="17" y="103"/>
                    <a:pt x="29" y="118"/>
                    <a:pt x="38" y="118"/>
                  </a:cubicBezTo>
                  <a:cubicBezTo>
                    <a:pt x="57" y="118"/>
                    <a:pt x="60" y="42"/>
                    <a:pt x="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5"/>
            <p:cNvSpPr/>
            <p:nvPr/>
          </p:nvSpPr>
          <p:spPr>
            <a:xfrm>
              <a:off x="4986900" y="4814000"/>
              <a:ext cx="375" cy="625"/>
            </a:xfrm>
            <a:custGeom>
              <a:avLst/>
              <a:gdLst/>
              <a:ahLst/>
              <a:cxnLst/>
              <a:rect l="l" t="t" r="r" b="b"/>
              <a:pathLst>
                <a:path w="15" h="25" extrusionOk="0">
                  <a:moveTo>
                    <a:pt x="8" y="0"/>
                  </a:moveTo>
                  <a:cubicBezTo>
                    <a:pt x="5" y="0"/>
                    <a:pt x="2" y="11"/>
                    <a:pt x="1" y="25"/>
                  </a:cubicBezTo>
                  <a:lnTo>
                    <a:pt x="15" y="11"/>
                  </a:lnTo>
                  <a:cubicBezTo>
                    <a:pt x="12" y="3"/>
                    <a:pt x="10" y="0"/>
                    <a:pt x="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5"/>
            <p:cNvSpPr/>
            <p:nvPr/>
          </p:nvSpPr>
          <p:spPr>
            <a:xfrm>
              <a:off x="4988850" y="4807800"/>
              <a:ext cx="2050" cy="1925"/>
            </a:xfrm>
            <a:custGeom>
              <a:avLst/>
              <a:gdLst/>
              <a:ahLst/>
              <a:cxnLst/>
              <a:rect l="l" t="t" r="r" b="b"/>
              <a:pathLst>
                <a:path w="82" h="77" extrusionOk="0">
                  <a:moveTo>
                    <a:pt x="81" y="1"/>
                  </a:moveTo>
                  <a:lnTo>
                    <a:pt x="51" y="8"/>
                  </a:lnTo>
                  <a:lnTo>
                    <a:pt x="1" y="76"/>
                  </a:lnTo>
                  <a:lnTo>
                    <a:pt x="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5"/>
            <p:cNvSpPr/>
            <p:nvPr/>
          </p:nvSpPr>
          <p:spPr>
            <a:xfrm>
              <a:off x="4991000" y="4813550"/>
              <a:ext cx="2500" cy="4050"/>
            </a:xfrm>
            <a:custGeom>
              <a:avLst/>
              <a:gdLst/>
              <a:ahLst/>
              <a:cxnLst/>
              <a:rect l="l" t="t" r="r" b="b"/>
              <a:pathLst>
                <a:path w="100" h="162" extrusionOk="0">
                  <a:moveTo>
                    <a:pt x="81" y="0"/>
                  </a:moveTo>
                  <a:lnTo>
                    <a:pt x="0" y="161"/>
                  </a:lnTo>
                  <a:lnTo>
                    <a:pt x="0" y="161"/>
                  </a:lnTo>
                  <a:lnTo>
                    <a:pt x="100" y="24"/>
                  </a:lnTo>
                  <a:lnTo>
                    <a:pt x="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5"/>
            <p:cNvSpPr/>
            <p:nvPr/>
          </p:nvSpPr>
          <p:spPr>
            <a:xfrm>
              <a:off x="5018825" y="4803425"/>
              <a:ext cx="3225" cy="4525"/>
            </a:xfrm>
            <a:custGeom>
              <a:avLst/>
              <a:gdLst/>
              <a:ahLst/>
              <a:cxnLst/>
              <a:rect l="l" t="t" r="r" b="b"/>
              <a:pathLst>
                <a:path w="129" h="181" extrusionOk="0">
                  <a:moveTo>
                    <a:pt x="95" y="0"/>
                  </a:moveTo>
                  <a:cubicBezTo>
                    <a:pt x="55" y="38"/>
                    <a:pt x="5" y="22"/>
                    <a:pt x="0" y="105"/>
                  </a:cubicBezTo>
                  <a:cubicBezTo>
                    <a:pt x="19" y="158"/>
                    <a:pt x="42" y="180"/>
                    <a:pt x="63" y="180"/>
                  </a:cubicBezTo>
                  <a:cubicBezTo>
                    <a:pt x="101" y="180"/>
                    <a:pt x="129" y="101"/>
                    <a:pt x="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5"/>
            <p:cNvSpPr/>
            <p:nvPr/>
          </p:nvSpPr>
          <p:spPr>
            <a:xfrm>
              <a:off x="5434075" y="4399125"/>
              <a:ext cx="19075" cy="14525"/>
            </a:xfrm>
            <a:custGeom>
              <a:avLst/>
              <a:gdLst/>
              <a:ahLst/>
              <a:cxnLst/>
              <a:rect l="l" t="t" r="r" b="b"/>
              <a:pathLst>
                <a:path w="763" h="581" extrusionOk="0">
                  <a:moveTo>
                    <a:pt x="412" y="0"/>
                  </a:moveTo>
                  <a:cubicBezTo>
                    <a:pt x="221" y="0"/>
                    <a:pt x="13" y="67"/>
                    <a:pt x="0" y="346"/>
                  </a:cubicBezTo>
                  <a:cubicBezTo>
                    <a:pt x="60" y="452"/>
                    <a:pt x="238" y="580"/>
                    <a:pt x="426" y="580"/>
                  </a:cubicBezTo>
                  <a:cubicBezTo>
                    <a:pt x="543" y="580"/>
                    <a:pt x="664" y="530"/>
                    <a:pt x="763" y="393"/>
                  </a:cubicBezTo>
                  <a:lnTo>
                    <a:pt x="644" y="29"/>
                  </a:lnTo>
                  <a:cubicBezTo>
                    <a:pt x="585" y="15"/>
                    <a:pt x="500" y="0"/>
                    <a:pt x="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5"/>
            <p:cNvSpPr/>
            <p:nvPr/>
          </p:nvSpPr>
          <p:spPr>
            <a:xfrm>
              <a:off x="5290350" y="4593700"/>
              <a:ext cx="7625" cy="7200"/>
            </a:xfrm>
            <a:custGeom>
              <a:avLst/>
              <a:gdLst/>
              <a:ahLst/>
              <a:cxnLst/>
              <a:rect l="l" t="t" r="r" b="b"/>
              <a:pathLst>
                <a:path w="305" h="288" extrusionOk="0">
                  <a:moveTo>
                    <a:pt x="205" y="1"/>
                  </a:moveTo>
                  <a:cubicBezTo>
                    <a:pt x="117" y="1"/>
                    <a:pt x="1" y="137"/>
                    <a:pt x="63" y="252"/>
                  </a:cubicBezTo>
                  <a:cubicBezTo>
                    <a:pt x="107" y="267"/>
                    <a:pt x="154" y="288"/>
                    <a:pt x="194" y="288"/>
                  </a:cubicBezTo>
                  <a:cubicBezTo>
                    <a:pt x="234" y="288"/>
                    <a:pt x="267" y="267"/>
                    <a:pt x="286" y="200"/>
                  </a:cubicBezTo>
                  <a:cubicBezTo>
                    <a:pt x="304" y="54"/>
                    <a:pt x="260" y="1"/>
                    <a:pt x="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5"/>
            <p:cNvSpPr/>
            <p:nvPr/>
          </p:nvSpPr>
          <p:spPr>
            <a:xfrm>
              <a:off x="5374800" y="4533575"/>
              <a:ext cx="5175" cy="4275"/>
            </a:xfrm>
            <a:custGeom>
              <a:avLst/>
              <a:gdLst/>
              <a:ahLst/>
              <a:cxnLst/>
              <a:rect l="l" t="t" r="r" b="b"/>
              <a:pathLst>
                <a:path w="207" h="171" extrusionOk="0">
                  <a:moveTo>
                    <a:pt x="1" y="0"/>
                  </a:moveTo>
                  <a:lnTo>
                    <a:pt x="159" y="171"/>
                  </a:lnTo>
                  <a:lnTo>
                    <a:pt x="207" y="38"/>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6" name="Google Shape;3586;p15"/>
          <p:cNvSpPr txBox="1">
            <a:spLocks noGrp="1"/>
          </p:cNvSpPr>
          <p:nvPr>
            <p:ph type="title"/>
          </p:nvPr>
        </p:nvSpPr>
        <p:spPr>
          <a:xfrm>
            <a:off x="715100" y="535012"/>
            <a:ext cx="3856800" cy="10248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3000"/>
              <a:buFont typeface="DM Serif Text"/>
              <a:buNone/>
              <a:defRPr sz="5500">
                <a:solidFill>
                  <a:schemeClr val="dk1"/>
                </a:solidFill>
                <a:latin typeface="DM Serif Text"/>
                <a:ea typeface="DM Serif Text"/>
                <a:cs typeface="DM Serif Text"/>
                <a:sym typeface="DM Serif Text"/>
              </a:defRPr>
            </a:lvl1pPr>
            <a:lvl2pPr lvl="1" rtl="0">
              <a:spcBef>
                <a:spcPts val="0"/>
              </a:spcBef>
              <a:spcAft>
                <a:spcPts val="0"/>
              </a:spcAft>
              <a:buClr>
                <a:schemeClr val="dk1"/>
              </a:buClr>
              <a:buSzPts val="3000"/>
              <a:buFont typeface="DM Serif Text"/>
              <a:buNone/>
              <a:defRPr sz="3000">
                <a:solidFill>
                  <a:schemeClr val="dk1"/>
                </a:solidFill>
                <a:latin typeface="DM Serif Text"/>
                <a:ea typeface="DM Serif Text"/>
                <a:cs typeface="DM Serif Text"/>
                <a:sym typeface="DM Serif Text"/>
              </a:defRPr>
            </a:lvl2pPr>
            <a:lvl3pPr lvl="2" rtl="0">
              <a:spcBef>
                <a:spcPts val="0"/>
              </a:spcBef>
              <a:spcAft>
                <a:spcPts val="0"/>
              </a:spcAft>
              <a:buClr>
                <a:schemeClr val="dk1"/>
              </a:buClr>
              <a:buSzPts val="3000"/>
              <a:buFont typeface="DM Serif Text"/>
              <a:buNone/>
              <a:defRPr sz="3000">
                <a:solidFill>
                  <a:schemeClr val="dk1"/>
                </a:solidFill>
                <a:latin typeface="DM Serif Text"/>
                <a:ea typeface="DM Serif Text"/>
                <a:cs typeface="DM Serif Text"/>
                <a:sym typeface="DM Serif Text"/>
              </a:defRPr>
            </a:lvl3pPr>
            <a:lvl4pPr lvl="3" rtl="0">
              <a:spcBef>
                <a:spcPts val="0"/>
              </a:spcBef>
              <a:spcAft>
                <a:spcPts val="0"/>
              </a:spcAft>
              <a:buClr>
                <a:schemeClr val="dk1"/>
              </a:buClr>
              <a:buSzPts val="3000"/>
              <a:buFont typeface="DM Serif Text"/>
              <a:buNone/>
              <a:defRPr sz="3000">
                <a:solidFill>
                  <a:schemeClr val="dk1"/>
                </a:solidFill>
                <a:latin typeface="DM Serif Text"/>
                <a:ea typeface="DM Serif Text"/>
                <a:cs typeface="DM Serif Text"/>
                <a:sym typeface="DM Serif Text"/>
              </a:defRPr>
            </a:lvl4pPr>
            <a:lvl5pPr lvl="4" rtl="0">
              <a:spcBef>
                <a:spcPts val="0"/>
              </a:spcBef>
              <a:spcAft>
                <a:spcPts val="0"/>
              </a:spcAft>
              <a:buClr>
                <a:schemeClr val="dk1"/>
              </a:buClr>
              <a:buSzPts val="3000"/>
              <a:buFont typeface="DM Serif Text"/>
              <a:buNone/>
              <a:defRPr sz="3000">
                <a:solidFill>
                  <a:schemeClr val="dk1"/>
                </a:solidFill>
                <a:latin typeface="DM Serif Text"/>
                <a:ea typeface="DM Serif Text"/>
                <a:cs typeface="DM Serif Text"/>
                <a:sym typeface="DM Serif Text"/>
              </a:defRPr>
            </a:lvl5pPr>
            <a:lvl6pPr lvl="5" rtl="0">
              <a:spcBef>
                <a:spcPts val="0"/>
              </a:spcBef>
              <a:spcAft>
                <a:spcPts val="0"/>
              </a:spcAft>
              <a:buClr>
                <a:schemeClr val="dk1"/>
              </a:buClr>
              <a:buSzPts val="3000"/>
              <a:buFont typeface="DM Serif Text"/>
              <a:buNone/>
              <a:defRPr sz="3000">
                <a:solidFill>
                  <a:schemeClr val="dk1"/>
                </a:solidFill>
                <a:latin typeface="DM Serif Text"/>
                <a:ea typeface="DM Serif Text"/>
                <a:cs typeface="DM Serif Text"/>
                <a:sym typeface="DM Serif Text"/>
              </a:defRPr>
            </a:lvl6pPr>
            <a:lvl7pPr lvl="6" rtl="0">
              <a:spcBef>
                <a:spcPts val="0"/>
              </a:spcBef>
              <a:spcAft>
                <a:spcPts val="0"/>
              </a:spcAft>
              <a:buClr>
                <a:schemeClr val="dk1"/>
              </a:buClr>
              <a:buSzPts val="3000"/>
              <a:buFont typeface="DM Serif Text"/>
              <a:buNone/>
              <a:defRPr sz="3000">
                <a:solidFill>
                  <a:schemeClr val="dk1"/>
                </a:solidFill>
                <a:latin typeface="DM Serif Text"/>
                <a:ea typeface="DM Serif Text"/>
                <a:cs typeface="DM Serif Text"/>
                <a:sym typeface="DM Serif Text"/>
              </a:defRPr>
            </a:lvl7pPr>
            <a:lvl8pPr lvl="7" rtl="0">
              <a:spcBef>
                <a:spcPts val="0"/>
              </a:spcBef>
              <a:spcAft>
                <a:spcPts val="0"/>
              </a:spcAft>
              <a:buClr>
                <a:schemeClr val="dk1"/>
              </a:buClr>
              <a:buSzPts val="3000"/>
              <a:buFont typeface="DM Serif Text"/>
              <a:buNone/>
              <a:defRPr sz="3000">
                <a:solidFill>
                  <a:schemeClr val="dk1"/>
                </a:solidFill>
                <a:latin typeface="DM Serif Text"/>
                <a:ea typeface="DM Serif Text"/>
                <a:cs typeface="DM Serif Text"/>
                <a:sym typeface="DM Serif Text"/>
              </a:defRPr>
            </a:lvl8pPr>
            <a:lvl9pPr lvl="8" rtl="0">
              <a:spcBef>
                <a:spcPts val="0"/>
              </a:spcBef>
              <a:spcAft>
                <a:spcPts val="0"/>
              </a:spcAft>
              <a:buClr>
                <a:schemeClr val="dk1"/>
              </a:buClr>
              <a:buSzPts val="3000"/>
              <a:buFont typeface="DM Serif Text"/>
              <a:buNone/>
              <a:defRPr sz="3000">
                <a:solidFill>
                  <a:schemeClr val="dk1"/>
                </a:solidFill>
                <a:latin typeface="DM Serif Text"/>
                <a:ea typeface="DM Serif Text"/>
                <a:cs typeface="DM Serif Text"/>
                <a:sym typeface="DM Serif Text"/>
              </a:defRPr>
            </a:lvl9pPr>
          </a:lstStyle>
          <a:p>
            <a:endParaRPr/>
          </a:p>
        </p:txBody>
      </p:sp>
      <p:sp>
        <p:nvSpPr>
          <p:cNvPr id="3587" name="Google Shape;3587;p15"/>
          <p:cNvSpPr txBox="1">
            <a:spLocks noGrp="1"/>
          </p:cNvSpPr>
          <p:nvPr>
            <p:ph type="body" idx="1"/>
          </p:nvPr>
        </p:nvSpPr>
        <p:spPr>
          <a:xfrm>
            <a:off x="715100" y="1559838"/>
            <a:ext cx="3856800" cy="925500"/>
          </a:xfrm>
          <a:prstGeom prst="rect">
            <a:avLst/>
          </a:prstGeom>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Albert Sans"/>
              <a:buChar char="●"/>
              <a:defRPr sz="1600">
                <a:solidFill>
                  <a:schemeClr val="dk1"/>
                </a:solidFill>
                <a:latin typeface="Albert Sans"/>
                <a:ea typeface="Albert Sans"/>
                <a:cs typeface="Albert Sans"/>
                <a:sym typeface="Albert Sans"/>
              </a:defRPr>
            </a:lvl1pPr>
            <a:lvl2pPr marL="914400" lvl="1" indent="-317500" rtl="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marL="1371600" lvl="2" indent="-317500" rtl="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marL="1828800" lvl="3" indent="-317500" rtl="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marL="2286000" lvl="4" indent="-317500" rtl="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marL="2743200" lvl="5" indent="-317500" rtl="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marL="3200400" lvl="6" indent="-317500" rtl="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marL="3657600" lvl="7" indent="-317500" rtl="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marL="4114800" lvl="8" indent="-317500" rtl="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a:endParaRPr/>
          </a:p>
        </p:txBody>
      </p:sp>
      <p:sp>
        <p:nvSpPr>
          <p:cNvPr id="3588" name="Google Shape;3588;p15"/>
          <p:cNvSpPr>
            <a:spLocks noGrp="1"/>
          </p:cNvSpPr>
          <p:nvPr>
            <p:ph type="pic" idx="2"/>
          </p:nvPr>
        </p:nvSpPr>
        <p:spPr>
          <a:xfrm>
            <a:off x="5413800" y="535000"/>
            <a:ext cx="3015000" cy="4073400"/>
          </a:xfrm>
          <a:prstGeom prst="rect">
            <a:avLst/>
          </a:prstGeom>
          <a:noFill/>
          <a:ln>
            <a:noFill/>
          </a:ln>
        </p:spPr>
      </p:sp>
      <p:pic>
        <p:nvPicPr>
          <p:cNvPr id="3589" name="Google Shape;3589;p15"/>
          <p:cNvPicPr preferRelativeResize="0"/>
          <p:nvPr/>
        </p:nvPicPr>
        <p:blipFill rotWithShape="1">
          <a:blip r:embed="rId3">
            <a:alphaModFix amt="55000"/>
          </a:blip>
          <a:srcRect l="42186" t="4797" r="11717" b="60688"/>
          <a:stretch/>
        </p:blipFill>
        <p:spPr>
          <a:xfrm>
            <a:off x="0" y="3680750"/>
            <a:ext cx="1366975" cy="1462748"/>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4410"/>
        <p:cNvGrpSpPr/>
        <p:nvPr/>
      </p:nvGrpSpPr>
      <p:grpSpPr>
        <a:xfrm>
          <a:off x="0" y="0"/>
          <a:ext cx="0" cy="0"/>
          <a:chOff x="0" y="0"/>
          <a:chExt cx="0" cy="0"/>
        </a:xfrm>
      </p:grpSpPr>
      <p:pic>
        <p:nvPicPr>
          <p:cNvPr id="4411" name="Google Shape;4411;p19"/>
          <p:cNvPicPr preferRelativeResize="0"/>
          <p:nvPr/>
        </p:nvPicPr>
        <p:blipFill rotWithShape="1">
          <a:blip r:embed="rId2">
            <a:alphaModFix amt="15000"/>
          </a:blip>
          <a:srcRect l="6097" t="6650" r="12931" b="32618"/>
          <a:stretch/>
        </p:blipFill>
        <p:spPr>
          <a:xfrm rot="10800000">
            <a:off x="0" y="0"/>
            <a:ext cx="9144001" cy="5143500"/>
          </a:xfrm>
          <a:prstGeom prst="rect">
            <a:avLst/>
          </a:prstGeom>
          <a:noFill/>
          <a:ln>
            <a:noFill/>
          </a:ln>
        </p:spPr>
      </p:pic>
      <p:grpSp>
        <p:nvGrpSpPr>
          <p:cNvPr id="4412" name="Google Shape;4412;p19"/>
          <p:cNvGrpSpPr/>
          <p:nvPr/>
        </p:nvGrpSpPr>
        <p:grpSpPr>
          <a:xfrm rot="10800000">
            <a:off x="-467511" y="-777601"/>
            <a:ext cx="5199034" cy="3614815"/>
            <a:chOff x="2694550" y="3460575"/>
            <a:chExt cx="2896075" cy="2013600"/>
          </a:xfrm>
        </p:grpSpPr>
        <p:sp>
          <p:nvSpPr>
            <p:cNvPr id="4413" name="Google Shape;4413;p19"/>
            <p:cNvSpPr/>
            <p:nvPr/>
          </p:nvSpPr>
          <p:spPr>
            <a:xfrm>
              <a:off x="4788275" y="3688075"/>
              <a:ext cx="34900" cy="32900"/>
            </a:xfrm>
            <a:custGeom>
              <a:avLst/>
              <a:gdLst/>
              <a:ahLst/>
              <a:cxnLst/>
              <a:rect l="l" t="t" r="r" b="b"/>
              <a:pathLst>
                <a:path w="1396" h="1316" extrusionOk="0">
                  <a:moveTo>
                    <a:pt x="614" y="1"/>
                  </a:moveTo>
                  <a:lnTo>
                    <a:pt x="195" y="290"/>
                  </a:lnTo>
                  <a:cubicBezTo>
                    <a:pt x="1" y="662"/>
                    <a:pt x="192" y="1152"/>
                    <a:pt x="474" y="1315"/>
                  </a:cubicBezTo>
                  <a:cubicBezTo>
                    <a:pt x="574" y="1175"/>
                    <a:pt x="662" y="1137"/>
                    <a:pt x="748" y="1137"/>
                  </a:cubicBezTo>
                  <a:cubicBezTo>
                    <a:pt x="849" y="1137"/>
                    <a:pt x="948" y="1189"/>
                    <a:pt x="1065" y="1189"/>
                  </a:cubicBezTo>
                  <a:cubicBezTo>
                    <a:pt x="1134" y="1189"/>
                    <a:pt x="1210" y="1170"/>
                    <a:pt x="1296" y="1112"/>
                  </a:cubicBezTo>
                  <a:cubicBezTo>
                    <a:pt x="1395" y="654"/>
                    <a:pt x="834" y="385"/>
                    <a:pt x="6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9"/>
            <p:cNvSpPr/>
            <p:nvPr/>
          </p:nvSpPr>
          <p:spPr>
            <a:xfrm>
              <a:off x="4458275" y="3461125"/>
              <a:ext cx="13125" cy="8075"/>
            </a:xfrm>
            <a:custGeom>
              <a:avLst/>
              <a:gdLst/>
              <a:ahLst/>
              <a:cxnLst/>
              <a:rect l="l" t="t" r="r" b="b"/>
              <a:pathLst>
                <a:path w="525" h="323" extrusionOk="0">
                  <a:moveTo>
                    <a:pt x="311" y="0"/>
                  </a:moveTo>
                  <a:cubicBezTo>
                    <a:pt x="295" y="0"/>
                    <a:pt x="278" y="1"/>
                    <a:pt x="259" y="4"/>
                  </a:cubicBezTo>
                  <a:cubicBezTo>
                    <a:pt x="100" y="75"/>
                    <a:pt x="1" y="189"/>
                    <a:pt x="24" y="303"/>
                  </a:cubicBezTo>
                  <a:cubicBezTo>
                    <a:pt x="96" y="310"/>
                    <a:pt x="186" y="323"/>
                    <a:pt x="273" y="323"/>
                  </a:cubicBezTo>
                  <a:cubicBezTo>
                    <a:pt x="375" y="323"/>
                    <a:pt x="471" y="306"/>
                    <a:pt x="524" y="243"/>
                  </a:cubicBezTo>
                  <a:cubicBezTo>
                    <a:pt x="500" y="140"/>
                    <a:pt x="480" y="0"/>
                    <a:pt x="3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9"/>
            <p:cNvSpPr/>
            <p:nvPr/>
          </p:nvSpPr>
          <p:spPr>
            <a:xfrm>
              <a:off x="4450700" y="3592450"/>
              <a:ext cx="67925" cy="36750"/>
            </a:xfrm>
            <a:custGeom>
              <a:avLst/>
              <a:gdLst/>
              <a:ahLst/>
              <a:cxnLst/>
              <a:rect l="l" t="t" r="r" b="b"/>
              <a:pathLst>
                <a:path w="2717" h="1470" extrusionOk="0">
                  <a:moveTo>
                    <a:pt x="1141" y="1"/>
                  </a:moveTo>
                  <a:cubicBezTo>
                    <a:pt x="905" y="1"/>
                    <a:pt x="655" y="25"/>
                    <a:pt x="403" y="37"/>
                  </a:cubicBezTo>
                  <a:cubicBezTo>
                    <a:pt x="214" y="75"/>
                    <a:pt x="1" y="245"/>
                    <a:pt x="69" y="406"/>
                  </a:cubicBezTo>
                  <a:cubicBezTo>
                    <a:pt x="261" y="933"/>
                    <a:pt x="780" y="1470"/>
                    <a:pt x="1539" y="1470"/>
                  </a:cubicBezTo>
                  <a:cubicBezTo>
                    <a:pt x="1547" y="1470"/>
                    <a:pt x="1555" y="1470"/>
                    <a:pt x="1564" y="1470"/>
                  </a:cubicBezTo>
                  <a:cubicBezTo>
                    <a:pt x="1879" y="1280"/>
                    <a:pt x="1950" y="1027"/>
                    <a:pt x="2227" y="856"/>
                  </a:cubicBezTo>
                  <a:cubicBezTo>
                    <a:pt x="1613" y="821"/>
                    <a:pt x="2717" y="506"/>
                    <a:pt x="2122" y="335"/>
                  </a:cubicBezTo>
                  <a:cubicBezTo>
                    <a:pt x="1860" y="63"/>
                    <a:pt x="1518" y="1"/>
                    <a:pt x="11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19"/>
            <p:cNvSpPr/>
            <p:nvPr/>
          </p:nvSpPr>
          <p:spPr>
            <a:xfrm>
              <a:off x="4102000" y="3460575"/>
              <a:ext cx="229550" cy="115575"/>
            </a:xfrm>
            <a:custGeom>
              <a:avLst/>
              <a:gdLst/>
              <a:ahLst/>
              <a:cxnLst/>
              <a:rect l="l" t="t" r="r" b="b"/>
              <a:pathLst>
                <a:path w="9182" h="4623" extrusionOk="0">
                  <a:moveTo>
                    <a:pt x="5208" y="0"/>
                  </a:moveTo>
                  <a:cubicBezTo>
                    <a:pt x="4336" y="52"/>
                    <a:pt x="5075" y="268"/>
                    <a:pt x="4509" y="464"/>
                  </a:cubicBezTo>
                  <a:cubicBezTo>
                    <a:pt x="4488" y="465"/>
                    <a:pt x="4469" y="466"/>
                    <a:pt x="4452" y="466"/>
                  </a:cubicBezTo>
                  <a:cubicBezTo>
                    <a:pt x="4136" y="466"/>
                    <a:pt x="4419" y="287"/>
                    <a:pt x="4334" y="164"/>
                  </a:cubicBezTo>
                  <a:cubicBezTo>
                    <a:pt x="4312" y="160"/>
                    <a:pt x="4288" y="159"/>
                    <a:pt x="4263" y="159"/>
                  </a:cubicBezTo>
                  <a:cubicBezTo>
                    <a:pt x="4039" y="159"/>
                    <a:pt x="3696" y="273"/>
                    <a:pt x="3415" y="273"/>
                  </a:cubicBezTo>
                  <a:cubicBezTo>
                    <a:pt x="3241" y="273"/>
                    <a:pt x="3090" y="229"/>
                    <a:pt x="3005" y="85"/>
                  </a:cubicBezTo>
                  <a:cubicBezTo>
                    <a:pt x="2108" y="152"/>
                    <a:pt x="1073" y="533"/>
                    <a:pt x="344" y="921"/>
                  </a:cubicBezTo>
                  <a:cubicBezTo>
                    <a:pt x="0" y="1139"/>
                    <a:pt x="628" y="1892"/>
                    <a:pt x="43" y="2259"/>
                  </a:cubicBezTo>
                  <a:lnTo>
                    <a:pt x="386" y="2219"/>
                  </a:lnTo>
                  <a:lnTo>
                    <a:pt x="386" y="2219"/>
                  </a:lnTo>
                  <a:cubicBezTo>
                    <a:pt x="441" y="2629"/>
                    <a:pt x="367" y="2804"/>
                    <a:pt x="538" y="3223"/>
                  </a:cubicBezTo>
                  <a:cubicBezTo>
                    <a:pt x="912" y="3171"/>
                    <a:pt x="730" y="2858"/>
                    <a:pt x="1106" y="2804"/>
                  </a:cubicBezTo>
                  <a:cubicBezTo>
                    <a:pt x="1338" y="2922"/>
                    <a:pt x="1537" y="3098"/>
                    <a:pt x="1554" y="3226"/>
                  </a:cubicBezTo>
                  <a:cubicBezTo>
                    <a:pt x="1517" y="3223"/>
                    <a:pt x="1482" y="3221"/>
                    <a:pt x="1449" y="3221"/>
                  </a:cubicBezTo>
                  <a:cubicBezTo>
                    <a:pt x="852" y="3221"/>
                    <a:pt x="835" y="3682"/>
                    <a:pt x="379" y="3806"/>
                  </a:cubicBezTo>
                  <a:cubicBezTo>
                    <a:pt x="325" y="4000"/>
                    <a:pt x="936" y="4277"/>
                    <a:pt x="891" y="4606"/>
                  </a:cubicBezTo>
                  <a:cubicBezTo>
                    <a:pt x="1390" y="4573"/>
                    <a:pt x="1781" y="4623"/>
                    <a:pt x="2141" y="4481"/>
                  </a:cubicBezTo>
                  <a:cubicBezTo>
                    <a:pt x="2743" y="4149"/>
                    <a:pt x="2361" y="3749"/>
                    <a:pt x="2612" y="3413"/>
                  </a:cubicBezTo>
                  <a:lnTo>
                    <a:pt x="2612" y="3413"/>
                  </a:lnTo>
                  <a:cubicBezTo>
                    <a:pt x="2728" y="3493"/>
                    <a:pt x="3259" y="3427"/>
                    <a:pt x="3204" y="3630"/>
                  </a:cubicBezTo>
                  <a:cubicBezTo>
                    <a:pt x="3240" y="3511"/>
                    <a:pt x="3368" y="3435"/>
                    <a:pt x="3547" y="3435"/>
                  </a:cubicBezTo>
                  <a:cubicBezTo>
                    <a:pt x="3617" y="3435"/>
                    <a:pt x="3694" y="3447"/>
                    <a:pt x="3777" y="3472"/>
                  </a:cubicBezTo>
                  <a:lnTo>
                    <a:pt x="3692" y="3697"/>
                  </a:lnTo>
                  <a:cubicBezTo>
                    <a:pt x="4043" y="3583"/>
                    <a:pt x="4462" y="3432"/>
                    <a:pt x="4637" y="3266"/>
                  </a:cubicBezTo>
                  <a:cubicBezTo>
                    <a:pt x="4791" y="3543"/>
                    <a:pt x="5324" y="3725"/>
                    <a:pt x="5528" y="3834"/>
                  </a:cubicBezTo>
                  <a:cubicBezTo>
                    <a:pt x="5549" y="3836"/>
                    <a:pt x="5571" y="3837"/>
                    <a:pt x="5593" y="3837"/>
                  </a:cubicBezTo>
                  <a:cubicBezTo>
                    <a:pt x="5935" y="3837"/>
                    <a:pt x="6267" y="3595"/>
                    <a:pt x="6548" y="3595"/>
                  </a:cubicBezTo>
                  <a:cubicBezTo>
                    <a:pt x="6674" y="3595"/>
                    <a:pt x="6790" y="3643"/>
                    <a:pt x="6892" y="3784"/>
                  </a:cubicBezTo>
                  <a:cubicBezTo>
                    <a:pt x="7152" y="3675"/>
                    <a:pt x="7124" y="3394"/>
                    <a:pt x="7387" y="3242"/>
                  </a:cubicBezTo>
                  <a:lnTo>
                    <a:pt x="7886" y="3484"/>
                  </a:lnTo>
                  <a:cubicBezTo>
                    <a:pt x="7929" y="2816"/>
                    <a:pt x="8471" y="2643"/>
                    <a:pt x="8431" y="2008"/>
                  </a:cubicBezTo>
                  <a:lnTo>
                    <a:pt x="8431" y="2008"/>
                  </a:lnTo>
                  <a:cubicBezTo>
                    <a:pt x="8528" y="2023"/>
                    <a:pt x="8631" y="2077"/>
                    <a:pt x="8728" y="2077"/>
                  </a:cubicBezTo>
                  <a:cubicBezTo>
                    <a:pt x="8788" y="2077"/>
                    <a:pt x="8845" y="2056"/>
                    <a:pt x="8897" y="1994"/>
                  </a:cubicBezTo>
                  <a:lnTo>
                    <a:pt x="8459" y="1684"/>
                  </a:lnTo>
                  <a:cubicBezTo>
                    <a:pt x="8594" y="1520"/>
                    <a:pt x="9082" y="1606"/>
                    <a:pt x="9182" y="1502"/>
                  </a:cubicBezTo>
                  <a:lnTo>
                    <a:pt x="8909" y="1440"/>
                  </a:lnTo>
                  <a:cubicBezTo>
                    <a:pt x="9013" y="1255"/>
                    <a:pt x="9054" y="1153"/>
                    <a:pt x="8812" y="1030"/>
                  </a:cubicBezTo>
                  <a:cubicBezTo>
                    <a:pt x="8792" y="1036"/>
                    <a:pt x="8772" y="1038"/>
                    <a:pt x="8753" y="1038"/>
                  </a:cubicBezTo>
                  <a:cubicBezTo>
                    <a:pt x="8629" y="1038"/>
                    <a:pt x="8509" y="945"/>
                    <a:pt x="8431" y="945"/>
                  </a:cubicBezTo>
                  <a:cubicBezTo>
                    <a:pt x="8384" y="945"/>
                    <a:pt x="8352" y="980"/>
                    <a:pt x="8346" y="1092"/>
                  </a:cubicBezTo>
                  <a:cubicBezTo>
                    <a:pt x="8327" y="1092"/>
                    <a:pt x="8309" y="1093"/>
                    <a:pt x="8291" y="1093"/>
                  </a:cubicBezTo>
                  <a:cubicBezTo>
                    <a:pt x="7484" y="1093"/>
                    <a:pt x="8297" y="563"/>
                    <a:pt x="7576" y="415"/>
                  </a:cubicBezTo>
                  <a:cubicBezTo>
                    <a:pt x="6932" y="244"/>
                    <a:pt x="5719" y="433"/>
                    <a:pt x="5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19"/>
            <p:cNvSpPr/>
            <p:nvPr/>
          </p:nvSpPr>
          <p:spPr>
            <a:xfrm>
              <a:off x="4245850" y="3664725"/>
              <a:ext cx="38625" cy="19800"/>
            </a:xfrm>
            <a:custGeom>
              <a:avLst/>
              <a:gdLst/>
              <a:ahLst/>
              <a:cxnLst/>
              <a:rect l="l" t="t" r="r" b="b"/>
              <a:pathLst>
                <a:path w="1545" h="792" extrusionOk="0">
                  <a:moveTo>
                    <a:pt x="629" y="0"/>
                  </a:moveTo>
                  <a:cubicBezTo>
                    <a:pt x="468" y="0"/>
                    <a:pt x="316" y="33"/>
                    <a:pt x="202" y="125"/>
                  </a:cubicBezTo>
                  <a:cubicBezTo>
                    <a:pt x="157" y="326"/>
                    <a:pt x="1" y="757"/>
                    <a:pt x="524" y="764"/>
                  </a:cubicBezTo>
                  <a:cubicBezTo>
                    <a:pt x="537" y="763"/>
                    <a:pt x="550" y="763"/>
                    <a:pt x="563" y="763"/>
                  </a:cubicBezTo>
                  <a:cubicBezTo>
                    <a:pt x="665" y="763"/>
                    <a:pt x="788" y="792"/>
                    <a:pt x="898" y="792"/>
                  </a:cubicBezTo>
                  <a:cubicBezTo>
                    <a:pt x="990" y="792"/>
                    <a:pt x="1073" y="772"/>
                    <a:pt x="1128" y="698"/>
                  </a:cubicBezTo>
                  <a:cubicBezTo>
                    <a:pt x="1261" y="528"/>
                    <a:pt x="1545" y="206"/>
                    <a:pt x="1078" y="66"/>
                  </a:cubicBezTo>
                  <a:cubicBezTo>
                    <a:pt x="938" y="29"/>
                    <a:pt x="780" y="0"/>
                    <a:pt x="6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9"/>
            <p:cNvSpPr/>
            <p:nvPr/>
          </p:nvSpPr>
          <p:spPr>
            <a:xfrm>
              <a:off x="4090325" y="3577150"/>
              <a:ext cx="45150" cy="24175"/>
            </a:xfrm>
            <a:custGeom>
              <a:avLst/>
              <a:gdLst/>
              <a:ahLst/>
              <a:cxnLst/>
              <a:rect l="l" t="t" r="r" b="b"/>
              <a:pathLst>
                <a:path w="1806" h="967" extrusionOk="0">
                  <a:moveTo>
                    <a:pt x="785" y="0"/>
                  </a:moveTo>
                  <a:cubicBezTo>
                    <a:pt x="692" y="0"/>
                    <a:pt x="599" y="11"/>
                    <a:pt x="512" y="36"/>
                  </a:cubicBezTo>
                  <a:cubicBezTo>
                    <a:pt x="1" y="170"/>
                    <a:pt x="188" y="384"/>
                    <a:pt x="174" y="654"/>
                  </a:cubicBezTo>
                  <a:cubicBezTo>
                    <a:pt x="330" y="850"/>
                    <a:pt x="721" y="909"/>
                    <a:pt x="1111" y="966"/>
                  </a:cubicBezTo>
                  <a:cubicBezTo>
                    <a:pt x="1393" y="938"/>
                    <a:pt x="1483" y="763"/>
                    <a:pt x="1630" y="630"/>
                  </a:cubicBezTo>
                  <a:cubicBezTo>
                    <a:pt x="1805" y="315"/>
                    <a:pt x="1283" y="0"/>
                    <a:pt x="7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19"/>
            <p:cNvSpPr/>
            <p:nvPr/>
          </p:nvSpPr>
          <p:spPr>
            <a:xfrm>
              <a:off x="4299550" y="3849250"/>
              <a:ext cx="62025" cy="34975"/>
            </a:xfrm>
            <a:custGeom>
              <a:avLst/>
              <a:gdLst/>
              <a:ahLst/>
              <a:cxnLst/>
              <a:rect l="l" t="t" r="r" b="b"/>
              <a:pathLst>
                <a:path w="2481" h="1399" extrusionOk="0">
                  <a:moveTo>
                    <a:pt x="1750" y="0"/>
                  </a:moveTo>
                  <a:cubicBezTo>
                    <a:pt x="1399" y="0"/>
                    <a:pt x="1069" y="408"/>
                    <a:pt x="698" y="408"/>
                  </a:cubicBezTo>
                  <a:cubicBezTo>
                    <a:pt x="587" y="408"/>
                    <a:pt x="473" y="371"/>
                    <a:pt x="354" y="277"/>
                  </a:cubicBezTo>
                  <a:cubicBezTo>
                    <a:pt x="58" y="327"/>
                    <a:pt x="22" y="521"/>
                    <a:pt x="1" y="675"/>
                  </a:cubicBezTo>
                  <a:cubicBezTo>
                    <a:pt x="51" y="910"/>
                    <a:pt x="194" y="961"/>
                    <a:pt x="362" y="961"/>
                  </a:cubicBezTo>
                  <a:cubicBezTo>
                    <a:pt x="491" y="961"/>
                    <a:pt x="635" y="931"/>
                    <a:pt x="765" y="931"/>
                  </a:cubicBezTo>
                  <a:cubicBezTo>
                    <a:pt x="948" y="931"/>
                    <a:pt x="1102" y="991"/>
                    <a:pt x="1145" y="1279"/>
                  </a:cubicBezTo>
                  <a:cubicBezTo>
                    <a:pt x="1442" y="1283"/>
                    <a:pt x="1752" y="1398"/>
                    <a:pt x="2008" y="1398"/>
                  </a:cubicBezTo>
                  <a:cubicBezTo>
                    <a:pt x="2210" y="1398"/>
                    <a:pt x="2378" y="1326"/>
                    <a:pt x="2480" y="1070"/>
                  </a:cubicBezTo>
                  <a:cubicBezTo>
                    <a:pt x="2430" y="758"/>
                    <a:pt x="2480" y="327"/>
                    <a:pt x="2097" y="154"/>
                  </a:cubicBezTo>
                  <a:cubicBezTo>
                    <a:pt x="1978" y="42"/>
                    <a:pt x="1863" y="0"/>
                    <a:pt x="1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19"/>
            <p:cNvSpPr/>
            <p:nvPr/>
          </p:nvSpPr>
          <p:spPr>
            <a:xfrm>
              <a:off x="4236375" y="3747300"/>
              <a:ext cx="31875" cy="19350"/>
            </a:xfrm>
            <a:custGeom>
              <a:avLst/>
              <a:gdLst/>
              <a:ahLst/>
              <a:cxnLst/>
              <a:rect l="l" t="t" r="r" b="b"/>
              <a:pathLst>
                <a:path w="1275" h="774" extrusionOk="0">
                  <a:moveTo>
                    <a:pt x="654" y="0"/>
                  </a:moveTo>
                  <a:cubicBezTo>
                    <a:pt x="499" y="0"/>
                    <a:pt x="340" y="42"/>
                    <a:pt x="243" y="118"/>
                  </a:cubicBezTo>
                  <a:cubicBezTo>
                    <a:pt x="136" y="268"/>
                    <a:pt x="1" y="540"/>
                    <a:pt x="273" y="673"/>
                  </a:cubicBezTo>
                  <a:cubicBezTo>
                    <a:pt x="359" y="739"/>
                    <a:pt x="504" y="773"/>
                    <a:pt x="653" y="773"/>
                  </a:cubicBezTo>
                  <a:cubicBezTo>
                    <a:pt x="816" y="773"/>
                    <a:pt x="985" y="733"/>
                    <a:pt x="1090" y="651"/>
                  </a:cubicBezTo>
                  <a:cubicBezTo>
                    <a:pt x="1112" y="462"/>
                    <a:pt x="1275" y="320"/>
                    <a:pt x="1048" y="133"/>
                  </a:cubicBezTo>
                  <a:cubicBezTo>
                    <a:pt x="963" y="42"/>
                    <a:pt x="810" y="0"/>
                    <a:pt x="6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9"/>
            <p:cNvSpPr/>
            <p:nvPr/>
          </p:nvSpPr>
          <p:spPr>
            <a:xfrm>
              <a:off x="4178375" y="3701575"/>
              <a:ext cx="22625" cy="12675"/>
            </a:xfrm>
            <a:custGeom>
              <a:avLst/>
              <a:gdLst/>
              <a:ahLst/>
              <a:cxnLst/>
              <a:rect l="l" t="t" r="r" b="b"/>
              <a:pathLst>
                <a:path w="905" h="507" extrusionOk="0">
                  <a:moveTo>
                    <a:pt x="763" y="1"/>
                  </a:moveTo>
                  <a:lnTo>
                    <a:pt x="256" y="43"/>
                  </a:lnTo>
                  <a:cubicBezTo>
                    <a:pt x="228" y="159"/>
                    <a:pt x="0" y="323"/>
                    <a:pt x="246" y="465"/>
                  </a:cubicBezTo>
                  <a:cubicBezTo>
                    <a:pt x="257" y="464"/>
                    <a:pt x="268" y="464"/>
                    <a:pt x="278" y="464"/>
                  </a:cubicBezTo>
                  <a:cubicBezTo>
                    <a:pt x="398" y="464"/>
                    <a:pt x="481" y="506"/>
                    <a:pt x="578" y="506"/>
                  </a:cubicBezTo>
                  <a:cubicBezTo>
                    <a:pt x="618" y="506"/>
                    <a:pt x="660" y="499"/>
                    <a:pt x="708" y="479"/>
                  </a:cubicBezTo>
                  <a:cubicBezTo>
                    <a:pt x="815" y="292"/>
                    <a:pt x="905" y="186"/>
                    <a:pt x="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19"/>
            <p:cNvSpPr/>
            <p:nvPr/>
          </p:nvSpPr>
          <p:spPr>
            <a:xfrm>
              <a:off x="4205550" y="3753775"/>
              <a:ext cx="31150" cy="18300"/>
            </a:xfrm>
            <a:custGeom>
              <a:avLst/>
              <a:gdLst/>
              <a:ahLst/>
              <a:cxnLst/>
              <a:rect l="l" t="t" r="r" b="b"/>
              <a:pathLst>
                <a:path w="1246" h="732" extrusionOk="0">
                  <a:moveTo>
                    <a:pt x="624" y="0"/>
                  </a:moveTo>
                  <a:cubicBezTo>
                    <a:pt x="572" y="0"/>
                    <a:pt x="519" y="10"/>
                    <a:pt x="460" y="35"/>
                  </a:cubicBezTo>
                  <a:cubicBezTo>
                    <a:pt x="0" y="115"/>
                    <a:pt x="171" y="397"/>
                    <a:pt x="197" y="631"/>
                  </a:cubicBezTo>
                  <a:cubicBezTo>
                    <a:pt x="364" y="705"/>
                    <a:pt x="530" y="732"/>
                    <a:pt x="701" y="732"/>
                  </a:cubicBezTo>
                  <a:cubicBezTo>
                    <a:pt x="784" y="732"/>
                    <a:pt x="869" y="725"/>
                    <a:pt x="955" y="714"/>
                  </a:cubicBezTo>
                  <a:cubicBezTo>
                    <a:pt x="1151" y="560"/>
                    <a:pt x="1246" y="345"/>
                    <a:pt x="1149" y="139"/>
                  </a:cubicBezTo>
                  <a:cubicBezTo>
                    <a:pt x="922" y="98"/>
                    <a:pt x="784" y="0"/>
                    <a:pt x="6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19"/>
            <p:cNvSpPr/>
            <p:nvPr/>
          </p:nvSpPr>
          <p:spPr>
            <a:xfrm>
              <a:off x="4100875" y="3698375"/>
              <a:ext cx="63250" cy="41600"/>
            </a:xfrm>
            <a:custGeom>
              <a:avLst/>
              <a:gdLst/>
              <a:ahLst/>
              <a:cxnLst/>
              <a:rect l="l" t="t" r="r" b="b"/>
              <a:pathLst>
                <a:path w="2530" h="1664" extrusionOk="0">
                  <a:moveTo>
                    <a:pt x="1092" y="44"/>
                  </a:moveTo>
                  <a:cubicBezTo>
                    <a:pt x="254" y="176"/>
                    <a:pt x="0" y="799"/>
                    <a:pt x="230" y="1213"/>
                  </a:cubicBezTo>
                  <a:cubicBezTo>
                    <a:pt x="554" y="1391"/>
                    <a:pt x="1225" y="1337"/>
                    <a:pt x="1165" y="1663"/>
                  </a:cubicBezTo>
                  <a:cubicBezTo>
                    <a:pt x="1424" y="1623"/>
                    <a:pt x="1714" y="1386"/>
                    <a:pt x="2066" y="1386"/>
                  </a:cubicBezTo>
                  <a:cubicBezTo>
                    <a:pt x="2110" y="1386"/>
                    <a:pt x="2156" y="1390"/>
                    <a:pt x="2203" y="1398"/>
                  </a:cubicBezTo>
                  <a:cubicBezTo>
                    <a:pt x="2217" y="1221"/>
                    <a:pt x="2233" y="1045"/>
                    <a:pt x="2487" y="910"/>
                  </a:cubicBezTo>
                  <a:cubicBezTo>
                    <a:pt x="2293" y="816"/>
                    <a:pt x="2390" y="674"/>
                    <a:pt x="2394" y="534"/>
                  </a:cubicBezTo>
                  <a:cubicBezTo>
                    <a:pt x="2529" y="1"/>
                    <a:pt x="1575" y="224"/>
                    <a:pt x="1092" y="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9"/>
            <p:cNvSpPr/>
            <p:nvPr/>
          </p:nvSpPr>
          <p:spPr>
            <a:xfrm>
              <a:off x="3970025" y="3595650"/>
              <a:ext cx="67050" cy="46075"/>
            </a:xfrm>
            <a:custGeom>
              <a:avLst/>
              <a:gdLst/>
              <a:ahLst/>
              <a:cxnLst/>
              <a:rect l="l" t="t" r="r" b="b"/>
              <a:pathLst>
                <a:path w="2682" h="1843" extrusionOk="0">
                  <a:moveTo>
                    <a:pt x="751" y="1"/>
                  </a:moveTo>
                  <a:cubicBezTo>
                    <a:pt x="721" y="1"/>
                    <a:pt x="691" y="2"/>
                    <a:pt x="659" y="4"/>
                  </a:cubicBezTo>
                  <a:cubicBezTo>
                    <a:pt x="202" y="153"/>
                    <a:pt x="1" y="442"/>
                    <a:pt x="136" y="728"/>
                  </a:cubicBezTo>
                  <a:cubicBezTo>
                    <a:pt x="851" y="856"/>
                    <a:pt x="311" y="1278"/>
                    <a:pt x="384" y="1529"/>
                  </a:cubicBezTo>
                  <a:cubicBezTo>
                    <a:pt x="400" y="1527"/>
                    <a:pt x="416" y="1526"/>
                    <a:pt x="433" y="1526"/>
                  </a:cubicBezTo>
                  <a:cubicBezTo>
                    <a:pt x="772" y="1526"/>
                    <a:pt x="1409" y="1843"/>
                    <a:pt x="2001" y="1843"/>
                  </a:cubicBezTo>
                  <a:cubicBezTo>
                    <a:pt x="2048" y="1843"/>
                    <a:pt x="2095" y="1841"/>
                    <a:pt x="2142" y="1837"/>
                  </a:cubicBezTo>
                  <a:lnTo>
                    <a:pt x="2591" y="1280"/>
                  </a:lnTo>
                  <a:cubicBezTo>
                    <a:pt x="2355" y="1053"/>
                    <a:pt x="2390" y="885"/>
                    <a:pt x="2681" y="797"/>
                  </a:cubicBezTo>
                  <a:lnTo>
                    <a:pt x="2681" y="797"/>
                  </a:lnTo>
                  <a:cubicBezTo>
                    <a:pt x="2587" y="817"/>
                    <a:pt x="2502" y="826"/>
                    <a:pt x="2424" y="826"/>
                  </a:cubicBezTo>
                  <a:cubicBezTo>
                    <a:pt x="1687" y="826"/>
                    <a:pt x="1650" y="1"/>
                    <a:pt x="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19"/>
            <p:cNvSpPr/>
            <p:nvPr/>
          </p:nvSpPr>
          <p:spPr>
            <a:xfrm>
              <a:off x="4173050" y="3766625"/>
              <a:ext cx="35950" cy="21075"/>
            </a:xfrm>
            <a:custGeom>
              <a:avLst/>
              <a:gdLst/>
              <a:ahLst/>
              <a:cxnLst/>
              <a:rect l="l" t="t" r="r" b="b"/>
              <a:pathLst>
                <a:path w="1438" h="843" extrusionOk="0">
                  <a:moveTo>
                    <a:pt x="805" y="0"/>
                  </a:moveTo>
                  <a:cubicBezTo>
                    <a:pt x="473" y="0"/>
                    <a:pt x="224" y="206"/>
                    <a:pt x="0" y="319"/>
                  </a:cubicBezTo>
                  <a:cubicBezTo>
                    <a:pt x="133" y="511"/>
                    <a:pt x="365" y="662"/>
                    <a:pt x="436" y="842"/>
                  </a:cubicBezTo>
                  <a:cubicBezTo>
                    <a:pt x="694" y="814"/>
                    <a:pt x="1002" y="731"/>
                    <a:pt x="1227" y="608"/>
                  </a:cubicBezTo>
                  <a:cubicBezTo>
                    <a:pt x="1438" y="421"/>
                    <a:pt x="1284" y="96"/>
                    <a:pt x="964" y="16"/>
                  </a:cubicBezTo>
                  <a:cubicBezTo>
                    <a:pt x="909" y="5"/>
                    <a:pt x="856" y="0"/>
                    <a:pt x="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19"/>
            <p:cNvSpPr/>
            <p:nvPr/>
          </p:nvSpPr>
          <p:spPr>
            <a:xfrm>
              <a:off x="4162450" y="3791325"/>
              <a:ext cx="31575" cy="24725"/>
            </a:xfrm>
            <a:custGeom>
              <a:avLst/>
              <a:gdLst/>
              <a:ahLst/>
              <a:cxnLst/>
              <a:rect l="l" t="t" r="r" b="b"/>
              <a:pathLst>
                <a:path w="1263" h="989" extrusionOk="0">
                  <a:moveTo>
                    <a:pt x="564" y="1"/>
                  </a:moveTo>
                  <a:cubicBezTo>
                    <a:pt x="329" y="55"/>
                    <a:pt x="175" y="145"/>
                    <a:pt x="102" y="273"/>
                  </a:cubicBezTo>
                  <a:cubicBezTo>
                    <a:pt x="301" y="543"/>
                    <a:pt x="0" y="894"/>
                    <a:pt x="595" y="988"/>
                  </a:cubicBezTo>
                  <a:cubicBezTo>
                    <a:pt x="720" y="702"/>
                    <a:pt x="1262" y="673"/>
                    <a:pt x="1243" y="332"/>
                  </a:cubicBezTo>
                  <a:cubicBezTo>
                    <a:pt x="1092" y="112"/>
                    <a:pt x="872" y="25"/>
                    <a:pt x="5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9"/>
            <p:cNvSpPr/>
            <p:nvPr/>
          </p:nvSpPr>
          <p:spPr>
            <a:xfrm>
              <a:off x="4214725" y="3909825"/>
              <a:ext cx="27575" cy="17400"/>
            </a:xfrm>
            <a:custGeom>
              <a:avLst/>
              <a:gdLst/>
              <a:ahLst/>
              <a:cxnLst/>
              <a:rect l="l" t="t" r="r" b="b"/>
              <a:pathLst>
                <a:path w="1103" h="696" extrusionOk="0">
                  <a:moveTo>
                    <a:pt x="490" y="0"/>
                  </a:moveTo>
                  <a:cubicBezTo>
                    <a:pt x="423" y="0"/>
                    <a:pt x="351" y="12"/>
                    <a:pt x="277" y="37"/>
                  </a:cubicBezTo>
                  <a:cubicBezTo>
                    <a:pt x="43" y="154"/>
                    <a:pt x="0" y="341"/>
                    <a:pt x="88" y="521"/>
                  </a:cubicBezTo>
                  <a:cubicBezTo>
                    <a:pt x="247" y="565"/>
                    <a:pt x="403" y="695"/>
                    <a:pt x="566" y="695"/>
                  </a:cubicBezTo>
                  <a:cubicBezTo>
                    <a:pt x="638" y="695"/>
                    <a:pt x="711" y="670"/>
                    <a:pt x="786" y="601"/>
                  </a:cubicBezTo>
                  <a:cubicBezTo>
                    <a:pt x="1103" y="343"/>
                    <a:pt x="859" y="0"/>
                    <a:pt x="4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19"/>
            <p:cNvSpPr/>
            <p:nvPr/>
          </p:nvSpPr>
          <p:spPr>
            <a:xfrm>
              <a:off x="4040850" y="3821050"/>
              <a:ext cx="19500" cy="9425"/>
            </a:xfrm>
            <a:custGeom>
              <a:avLst/>
              <a:gdLst/>
              <a:ahLst/>
              <a:cxnLst/>
              <a:rect l="l" t="t" r="r" b="b"/>
              <a:pathLst>
                <a:path w="780" h="377" extrusionOk="0">
                  <a:moveTo>
                    <a:pt x="680" y="1"/>
                  </a:moveTo>
                  <a:lnTo>
                    <a:pt x="135" y="39"/>
                  </a:lnTo>
                  <a:cubicBezTo>
                    <a:pt x="1" y="189"/>
                    <a:pt x="281" y="376"/>
                    <a:pt x="487" y="376"/>
                  </a:cubicBezTo>
                  <a:cubicBezTo>
                    <a:pt x="525" y="376"/>
                    <a:pt x="560" y="370"/>
                    <a:pt x="590" y="356"/>
                  </a:cubicBezTo>
                  <a:cubicBezTo>
                    <a:pt x="779" y="264"/>
                    <a:pt x="665" y="136"/>
                    <a:pt x="6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19"/>
            <p:cNvSpPr/>
            <p:nvPr/>
          </p:nvSpPr>
          <p:spPr>
            <a:xfrm>
              <a:off x="4330175" y="4686075"/>
              <a:ext cx="5225" cy="2625"/>
            </a:xfrm>
            <a:custGeom>
              <a:avLst/>
              <a:gdLst/>
              <a:ahLst/>
              <a:cxnLst/>
              <a:rect l="l" t="t" r="r" b="b"/>
              <a:pathLst>
                <a:path w="209" h="105" extrusionOk="0">
                  <a:moveTo>
                    <a:pt x="159" y="1"/>
                  </a:moveTo>
                  <a:lnTo>
                    <a:pt x="0" y="69"/>
                  </a:lnTo>
                  <a:cubicBezTo>
                    <a:pt x="31" y="87"/>
                    <a:pt x="62" y="105"/>
                    <a:pt x="89" y="105"/>
                  </a:cubicBezTo>
                  <a:cubicBezTo>
                    <a:pt x="105" y="105"/>
                    <a:pt x="120" y="98"/>
                    <a:pt x="133" y="81"/>
                  </a:cubicBezTo>
                  <a:cubicBezTo>
                    <a:pt x="126" y="43"/>
                    <a:pt x="208" y="29"/>
                    <a:pt x="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9"/>
            <p:cNvSpPr/>
            <p:nvPr/>
          </p:nvSpPr>
          <p:spPr>
            <a:xfrm>
              <a:off x="3930075" y="4079075"/>
              <a:ext cx="164300" cy="119600"/>
            </a:xfrm>
            <a:custGeom>
              <a:avLst/>
              <a:gdLst/>
              <a:ahLst/>
              <a:cxnLst/>
              <a:rect l="l" t="t" r="r" b="b"/>
              <a:pathLst>
                <a:path w="6572" h="4784" extrusionOk="0">
                  <a:moveTo>
                    <a:pt x="1329" y="0"/>
                  </a:moveTo>
                  <a:lnTo>
                    <a:pt x="1582" y="443"/>
                  </a:lnTo>
                  <a:cubicBezTo>
                    <a:pt x="1529" y="584"/>
                    <a:pt x="1389" y="627"/>
                    <a:pt x="1228" y="627"/>
                  </a:cubicBezTo>
                  <a:cubicBezTo>
                    <a:pt x="979" y="627"/>
                    <a:pt x="681" y="526"/>
                    <a:pt x="577" y="526"/>
                  </a:cubicBezTo>
                  <a:cubicBezTo>
                    <a:pt x="564" y="526"/>
                    <a:pt x="554" y="527"/>
                    <a:pt x="547" y="531"/>
                  </a:cubicBezTo>
                  <a:cubicBezTo>
                    <a:pt x="562" y="625"/>
                    <a:pt x="917" y="758"/>
                    <a:pt x="801" y="907"/>
                  </a:cubicBezTo>
                  <a:cubicBezTo>
                    <a:pt x="502" y="1092"/>
                    <a:pt x="0" y="1336"/>
                    <a:pt x="171" y="1795"/>
                  </a:cubicBezTo>
                  <a:lnTo>
                    <a:pt x="386" y="1824"/>
                  </a:lnTo>
                  <a:cubicBezTo>
                    <a:pt x="287" y="2231"/>
                    <a:pt x="389" y="2804"/>
                    <a:pt x="76" y="3048"/>
                  </a:cubicBezTo>
                  <a:cubicBezTo>
                    <a:pt x="106" y="3054"/>
                    <a:pt x="130" y="3057"/>
                    <a:pt x="149" y="3057"/>
                  </a:cubicBezTo>
                  <a:cubicBezTo>
                    <a:pt x="285" y="3057"/>
                    <a:pt x="157" y="2910"/>
                    <a:pt x="284" y="2910"/>
                  </a:cubicBezTo>
                  <a:cubicBezTo>
                    <a:pt x="295" y="2910"/>
                    <a:pt x="308" y="2911"/>
                    <a:pt x="322" y="2913"/>
                  </a:cubicBezTo>
                  <a:cubicBezTo>
                    <a:pt x="668" y="3119"/>
                    <a:pt x="1246" y="3784"/>
                    <a:pt x="1710" y="4241"/>
                  </a:cubicBezTo>
                  <a:cubicBezTo>
                    <a:pt x="1741" y="4238"/>
                    <a:pt x="1772" y="4237"/>
                    <a:pt x="1803" y="4237"/>
                  </a:cubicBezTo>
                  <a:cubicBezTo>
                    <a:pt x="2355" y="4237"/>
                    <a:pt x="2995" y="4705"/>
                    <a:pt x="3264" y="4784"/>
                  </a:cubicBezTo>
                  <a:cubicBezTo>
                    <a:pt x="3181" y="4699"/>
                    <a:pt x="3143" y="4537"/>
                    <a:pt x="3223" y="4457"/>
                  </a:cubicBezTo>
                  <a:cubicBezTo>
                    <a:pt x="3317" y="4298"/>
                    <a:pt x="3478" y="4231"/>
                    <a:pt x="3642" y="4231"/>
                  </a:cubicBezTo>
                  <a:cubicBezTo>
                    <a:pt x="3788" y="4231"/>
                    <a:pt x="3936" y="4285"/>
                    <a:pt x="4040" y="4376"/>
                  </a:cubicBezTo>
                  <a:cubicBezTo>
                    <a:pt x="4227" y="3773"/>
                    <a:pt x="5293" y="3768"/>
                    <a:pt x="5049" y="2970"/>
                  </a:cubicBezTo>
                  <a:cubicBezTo>
                    <a:pt x="5069" y="2777"/>
                    <a:pt x="5184" y="2710"/>
                    <a:pt x="5347" y="2710"/>
                  </a:cubicBezTo>
                  <a:cubicBezTo>
                    <a:pt x="5680" y="2710"/>
                    <a:pt x="6216" y="2986"/>
                    <a:pt x="6572" y="3024"/>
                  </a:cubicBezTo>
                  <a:cubicBezTo>
                    <a:pt x="6245" y="2721"/>
                    <a:pt x="5374" y="2802"/>
                    <a:pt x="5186" y="2297"/>
                  </a:cubicBezTo>
                  <a:lnTo>
                    <a:pt x="5449" y="2245"/>
                  </a:lnTo>
                  <a:cubicBezTo>
                    <a:pt x="5217" y="1888"/>
                    <a:pt x="5070" y="1547"/>
                    <a:pt x="4512" y="1362"/>
                  </a:cubicBezTo>
                  <a:lnTo>
                    <a:pt x="4957" y="1267"/>
                  </a:lnTo>
                  <a:cubicBezTo>
                    <a:pt x="4630" y="1203"/>
                    <a:pt x="3991" y="1165"/>
                    <a:pt x="4121" y="739"/>
                  </a:cubicBezTo>
                  <a:cubicBezTo>
                    <a:pt x="3721" y="258"/>
                    <a:pt x="2863" y="628"/>
                    <a:pt x="2463" y="211"/>
                  </a:cubicBezTo>
                  <a:cubicBezTo>
                    <a:pt x="2354" y="232"/>
                    <a:pt x="2224" y="355"/>
                    <a:pt x="2037" y="457"/>
                  </a:cubicBezTo>
                  <a:cubicBezTo>
                    <a:pt x="2012" y="460"/>
                    <a:pt x="1989" y="461"/>
                    <a:pt x="1967" y="461"/>
                  </a:cubicBezTo>
                  <a:cubicBezTo>
                    <a:pt x="1614" y="461"/>
                    <a:pt x="1596" y="136"/>
                    <a:pt x="13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19"/>
            <p:cNvSpPr/>
            <p:nvPr/>
          </p:nvSpPr>
          <p:spPr>
            <a:xfrm>
              <a:off x="4076300" y="4138150"/>
              <a:ext cx="10450" cy="2775"/>
            </a:xfrm>
            <a:custGeom>
              <a:avLst/>
              <a:gdLst/>
              <a:ahLst/>
              <a:cxnLst/>
              <a:rect l="l" t="t" r="r" b="b"/>
              <a:pathLst>
                <a:path w="418" h="111" extrusionOk="0">
                  <a:moveTo>
                    <a:pt x="1" y="1"/>
                  </a:moveTo>
                  <a:lnTo>
                    <a:pt x="15" y="34"/>
                  </a:lnTo>
                  <a:cubicBezTo>
                    <a:pt x="111" y="37"/>
                    <a:pt x="244" y="110"/>
                    <a:pt x="339" y="110"/>
                  </a:cubicBezTo>
                  <a:cubicBezTo>
                    <a:pt x="370" y="110"/>
                    <a:pt x="397" y="102"/>
                    <a:pt x="417" y="81"/>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19"/>
            <p:cNvSpPr/>
            <p:nvPr/>
          </p:nvSpPr>
          <p:spPr>
            <a:xfrm>
              <a:off x="4027050" y="4088375"/>
              <a:ext cx="5525" cy="2675"/>
            </a:xfrm>
            <a:custGeom>
              <a:avLst/>
              <a:gdLst/>
              <a:ahLst/>
              <a:cxnLst/>
              <a:rect l="l" t="t" r="r" b="b"/>
              <a:pathLst>
                <a:path w="221" h="107" extrusionOk="0">
                  <a:moveTo>
                    <a:pt x="120" y="0"/>
                  </a:moveTo>
                  <a:cubicBezTo>
                    <a:pt x="85" y="0"/>
                    <a:pt x="42" y="8"/>
                    <a:pt x="0" y="16"/>
                  </a:cubicBezTo>
                  <a:cubicBezTo>
                    <a:pt x="52" y="106"/>
                    <a:pt x="164" y="85"/>
                    <a:pt x="216" y="106"/>
                  </a:cubicBezTo>
                  <a:cubicBezTo>
                    <a:pt x="220" y="23"/>
                    <a:pt x="179" y="0"/>
                    <a:pt x="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9"/>
            <p:cNvSpPr/>
            <p:nvPr/>
          </p:nvSpPr>
          <p:spPr>
            <a:xfrm>
              <a:off x="3794325" y="3650850"/>
              <a:ext cx="17325" cy="6750"/>
            </a:xfrm>
            <a:custGeom>
              <a:avLst/>
              <a:gdLst/>
              <a:ahLst/>
              <a:cxnLst/>
              <a:rect l="l" t="t" r="r" b="b"/>
              <a:pathLst>
                <a:path w="693" h="270" extrusionOk="0">
                  <a:moveTo>
                    <a:pt x="545" y="0"/>
                  </a:moveTo>
                  <a:cubicBezTo>
                    <a:pt x="467" y="81"/>
                    <a:pt x="0" y="95"/>
                    <a:pt x="391" y="266"/>
                  </a:cubicBezTo>
                  <a:cubicBezTo>
                    <a:pt x="415" y="268"/>
                    <a:pt x="437" y="269"/>
                    <a:pt x="458" y="269"/>
                  </a:cubicBezTo>
                  <a:cubicBezTo>
                    <a:pt x="692" y="269"/>
                    <a:pt x="691" y="116"/>
                    <a:pt x="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19"/>
            <p:cNvSpPr/>
            <p:nvPr/>
          </p:nvSpPr>
          <p:spPr>
            <a:xfrm>
              <a:off x="4002050" y="4083625"/>
              <a:ext cx="2825" cy="2800"/>
            </a:xfrm>
            <a:custGeom>
              <a:avLst/>
              <a:gdLst/>
              <a:ahLst/>
              <a:cxnLst/>
              <a:rect l="l" t="t" r="r" b="b"/>
              <a:pathLst>
                <a:path w="113" h="112" extrusionOk="0">
                  <a:moveTo>
                    <a:pt x="60" y="0"/>
                  </a:moveTo>
                  <a:lnTo>
                    <a:pt x="1" y="112"/>
                  </a:lnTo>
                  <a:lnTo>
                    <a:pt x="74" y="98"/>
                  </a:lnTo>
                  <a:cubicBezTo>
                    <a:pt x="96" y="62"/>
                    <a:pt x="112" y="24"/>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19"/>
            <p:cNvSpPr/>
            <p:nvPr/>
          </p:nvSpPr>
          <p:spPr>
            <a:xfrm>
              <a:off x="4029875" y="4197275"/>
              <a:ext cx="6500" cy="4425"/>
            </a:xfrm>
            <a:custGeom>
              <a:avLst/>
              <a:gdLst/>
              <a:ahLst/>
              <a:cxnLst/>
              <a:rect l="l" t="t" r="r" b="b"/>
              <a:pathLst>
                <a:path w="260" h="177" extrusionOk="0">
                  <a:moveTo>
                    <a:pt x="93" y="0"/>
                  </a:moveTo>
                  <a:cubicBezTo>
                    <a:pt x="0" y="0"/>
                    <a:pt x="147" y="114"/>
                    <a:pt x="141" y="177"/>
                  </a:cubicBezTo>
                  <a:cubicBezTo>
                    <a:pt x="164" y="136"/>
                    <a:pt x="259" y="84"/>
                    <a:pt x="141" y="6"/>
                  </a:cubicBezTo>
                  <a:cubicBezTo>
                    <a:pt x="120" y="2"/>
                    <a:pt x="105" y="0"/>
                    <a:pt x="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9"/>
            <p:cNvSpPr/>
            <p:nvPr/>
          </p:nvSpPr>
          <p:spPr>
            <a:xfrm>
              <a:off x="4016150" y="4232825"/>
              <a:ext cx="4750" cy="1950"/>
            </a:xfrm>
            <a:custGeom>
              <a:avLst/>
              <a:gdLst/>
              <a:ahLst/>
              <a:cxnLst/>
              <a:rect l="l" t="t" r="r" b="b"/>
              <a:pathLst>
                <a:path w="190" h="78" extrusionOk="0">
                  <a:moveTo>
                    <a:pt x="138" y="0"/>
                  </a:moveTo>
                  <a:lnTo>
                    <a:pt x="1" y="57"/>
                  </a:lnTo>
                  <a:cubicBezTo>
                    <a:pt x="8" y="72"/>
                    <a:pt x="30" y="77"/>
                    <a:pt x="56" y="77"/>
                  </a:cubicBezTo>
                  <a:cubicBezTo>
                    <a:pt x="81" y="77"/>
                    <a:pt x="109" y="72"/>
                    <a:pt x="128" y="69"/>
                  </a:cubicBezTo>
                  <a:cubicBezTo>
                    <a:pt x="152" y="31"/>
                    <a:pt x="190" y="24"/>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19"/>
            <p:cNvSpPr/>
            <p:nvPr/>
          </p:nvSpPr>
          <p:spPr>
            <a:xfrm>
              <a:off x="3965050" y="4194275"/>
              <a:ext cx="3400" cy="3700"/>
            </a:xfrm>
            <a:custGeom>
              <a:avLst/>
              <a:gdLst/>
              <a:ahLst/>
              <a:cxnLst/>
              <a:rect l="l" t="t" r="r" b="b"/>
              <a:pathLst>
                <a:path w="136" h="148" extrusionOk="0">
                  <a:moveTo>
                    <a:pt x="88" y="1"/>
                  </a:moveTo>
                  <a:lnTo>
                    <a:pt x="1" y="147"/>
                  </a:lnTo>
                  <a:lnTo>
                    <a:pt x="77" y="138"/>
                  </a:lnTo>
                  <a:cubicBezTo>
                    <a:pt x="136" y="95"/>
                    <a:pt x="119" y="64"/>
                    <a:pt x="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19"/>
            <p:cNvSpPr/>
            <p:nvPr/>
          </p:nvSpPr>
          <p:spPr>
            <a:xfrm>
              <a:off x="3865475" y="4204325"/>
              <a:ext cx="50125" cy="42900"/>
            </a:xfrm>
            <a:custGeom>
              <a:avLst/>
              <a:gdLst/>
              <a:ahLst/>
              <a:cxnLst/>
              <a:rect l="l" t="t" r="r" b="b"/>
              <a:pathLst>
                <a:path w="2005" h="1716" extrusionOk="0">
                  <a:moveTo>
                    <a:pt x="760" y="1"/>
                  </a:moveTo>
                  <a:cubicBezTo>
                    <a:pt x="726" y="1"/>
                    <a:pt x="688" y="3"/>
                    <a:pt x="647" y="8"/>
                  </a:cubicBezTo>
                  <a:cubicBezTo>
                    <a:pt x="1" y="117"/>
                    <a:pt x="55" y="726"/>
                    <a:pt x="1" y="1221"/>
                  </a:cubicBezTo>
                  <a:lnTo>
                    <a:pt x="190" y="1038"/>
                  </a:lnTo>
                  <a:cubicBezTo>
                    <a:pt x="377" y="1114"/>
                    <a:pt x="744" y="1500"/>
                    <a:pt x="564" y="1716"/>
                  </a:cubicBezTo>
                  <a:cubicBezTo>
                    <a:pt x="910" y="1711"/>
                    <a:pt x="460" y="1564"/>
                    <a:pt x="699" y="1405"/>
                  </a:cubicBezTo>
                  <a:cubicBezTo>
                    <a:pt x="741" y="1362"/>
                    <a:pt x="790" y="1345"/>
                    <a:pt x="841" y="1345"/>
                  </a:cubicBezTo>
                  <a:cubicBezTo>
                    <a:pt x="1010" y="1345"/>
                    <a:pt x="1203" y="1541"/>
                    <a:pt x="1242" y="1630"/>
                  </a:cubicBezTo>
                  <a:cubicBezTo>
                    <a:pt x="1234" y="1249"/>
                    <a:pt x="2004" y="1202"/>
                    <a:pt x="1649" y="835"/>
                  </a:cubicBezTo>
                  <a:cubicBezTo>
                    <a:pt x="1895" y="768"/>
                    <a:pt x="1282" y="451"/>
                    <a:pt x="1687" y="401"/>
                  </a:cubicBezTo>
                  <a:cubicBezTo>
                    <a:pt x="1204" y="371"/>
                    <a:pt x="1197" y="1"/>
                    <a:pt x="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9"/>
            <p:cNvSpPr/>
            <p:nvPr/>
          </p:nvSpPr>
          <p:spPr>
            <a:xfrm>
              <a:off x="3896500" y="4245075"/>
              <a:ext cx="250" cy="1100"/>
            </a:xfrm>
            <a:custGeom>
              <a:avLst/>
              <a:gdLst/>
              <a:ahLst/>
              <a:cxnLst/>
              <a:rect l="l" t="t" r="r" b="b"/>
              <a:pathLst>
                <a:path w="10" h="44" extrusionOk="0">
                  <a:moveTo>
                    <a:pt x="1" y="0"/>
                  </a:moveTo>
                  <a:cubicBezTo>
                    <a:pt x="1" y="15"/>
                    <a:pt x="1" y="29"/>
                    <a:pt x="3" y="43"/>
                  </a:cubicBezTo>
                  <a:cubicBezTo>
                    <a:pt x="10" y="36"/>
                    <a:pt x="10" y="2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19"/>
            <p:cNvSpPr/>
            <p:nvPr/>
          </p:nvSpPr>
          <p:spPr>
            <a:xfrm>
              <a:off x="3810000" y="4060225"/>
              <a:ext cx="11525" cy="8150"/>
            </a:xfrm>
            <a:custGeom>
              <a:avLst/>
              <a:gdLst/>
              <a:ahLst/>
              <a:cxnLst/>
              <a:rect l="l" t="t" r="r" b="b"/>
              <a:pathLst>
                <a:path w="461" h="326" extrusionOk="0">
                  <a:moveTo>
                    <a:pt x="184" y="1"/>
                  </a:moveTo>
                  <a:cubicBezTo>
                    <a:pt x="98" y="1"/>
                    <a:pt x="18" y="46"/>
                    <a:pt x="1" y="148"/>
                  </a:cubicBezTo>
                  <a:cubicBezTo>
                    <a:pt x="35" y="251"/>
                    <a:pt x="183" y="326"/>
                    <a:pt x="300" y="326"/>
                  </a:cubicBezTo>
                  <a:cubicBezTo>
                    <a:pt x="350" y="326"/>
                    <a:pt x="394" y="312"/>
                    <a:pt x="422" y="280"/>
                  </a:cubicBezTo>
                  <a:cubicBezTo>
                    <a:pt x="461" y="106"/>
                    <a:pt x="315"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19"/>
            <p:cNvSpPr/>
            <p:nvPr/>
          </p:nvSpPr>
          <p:spPr>
            <a:xfrm>
              <a:off x="3912425" y="4287700"/>
              <a:ext cx="10925" cy="7875"/>
            </a:xfrm>
            <a:custGeom>
              <a:avLst/>
              <a:gdLst/>
              <a:ahLst/>
              <a:cxnLst/>
              <a:rect l="l" t="t" r="r" b="b"/>
              <a:pathLst>
                <a:path w="437" h="315" extrusionOk="0">
                  <a:moveTo>
                    <a:pt x="211" y="1"/>
                  </a:moveTo>
                  <a:cubicBezTo>
                    <a:pt x="90" y="1"/>
                    <a:pt x="0" y="63"/>
                    <a:pt x="34" y="216"/>
                  </a:cubicBezTo>
                  <a:cubicBezTo>
                    <a:pt x="96" y="290"/>
                    <a:pt x="158" y="315"/>
                    <a:pt x="216" y="315"/>
                  </a:cubicBezTo>
                  <a:cubicBezTo>
                    <a:pt x="301" y="315"/>
                    <a:pt x="377" y="263"/>
                    <a:pt x="436" y="237"/>
                  </a:cubicBezTo>
                  <a:cubicBezTo>
                    <a:pt x="372" y="176"/>
                    <a:pt x="382" y="109"/>
                    <a:pt x="396" y="41"/>
                  </a:cubicBezTo>
                  <a:cubicBezTo>
                    <a:pt x="334" y="15"/>
                    <a:pt x="269" y="1"/>
                    <a:pt x="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9"/>
            <p:cNvSpPr/>
            <p:nvPr/>
          </p:nvSpPr>
          <p:spPr>
            <a:xfrm>
              <a:off x="3712500" y="4347625"/>
              <a:ext cx="4575" cy="5625"/>
            </a:xfrm>
            <a:custGeom>
              <a:avLst/>
              <a:gdLst/>
              <a:ahLst/>
              <a:cxnLst/>
              <a:rect l="l" t="t" r="r" b="b"/>
              <a:pathLst>
                <a:path w="183" h="225" extrusionOk="0">
                  <a:moveTo>
                    <a:pt x="0" y="0"/>
                  </a:moveTo>
                  <a:cubicBezTo>
                    <a:pt x="43" y="76"/>
                    <a:pt x="102" y="149"/>
                    <a:pt x="183" y="225"/>
                  </a:cubicBezTo>
                  <a:cubicBezTo>
                    <a:pt x="154" y="144"/>
                    <a:pt x="79" y="69"/>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19"/>
            <p:cNvSpPr/>
            <p:nvPr/>
          </p:nvSpPr>
          <p:spPr>
            <a:xfrm>
              <a:off x="3639375" y="4286150"/>
              <a:ext cx="80775" cy="65975"/>
            </a:xfrm>
            <a:custGeom>
              <a:avLst/>
              <a:gdLst/>
              <a:ahLst/>
              <a:cxnLst/>
              <a:rect l="l" t="t" r="r" b="b"/>
              <a:pathLst>
                <a:path w="3231" h="2639" extrusionOk="0">
                  <a:moveTo>
                    <a:pt x="718" y="1"/>
                  </a:moveTo>
                  <a:cubicBezTo>
                    <a:pt x="894" y="188"/>
                    <a:pt x="526" y="160"/>
                    <a:pt x="548" y="318"/>
                  </a:cubicBezTo>
                  <a:cubicBezTo>
                    <a:pt x="252" y="193"/>
                    <a:pt x="337" y="36"/>
                    <a:pt x="53" y="36"/>
                  </a:cubicBezTo>
                  <a:lnTo>
                    <a:pt x="171" y="67"/>
                  </a:lnTo>
                  <a:cubicBezTo>
                    <a:pt x="498" y="572"/>
                    <a:pt x="233" y="636"/>
                    <a:pt x="1" y="981"/>
                  </a:cubicBezTo>
                  <a:lnTo>
                    <a:pt x="131" y="951"/>
                  </a:lnTo>
                  <a:cubicBezTo>
                    <a:pt x="363" y="1206"/>
                    <a:pt x="401" y="1524"/>
                    <a:pt x="297" y="1744"/>
                  </a:cubicBezTo>
                  <a:cubicBezTo>
                    <a:pt x="941" y="2066"/>
                    <a:pt x="1197" y="2289"/>
                    <a:pt x="1673" y="2639"/>
                  </a:cubicBezTo>
                  <a:cubicBezTo>
                    <a:pt x="1817" y="2222"/>
                    <a:pt x="2554" y="2445"/>
                    <a:pt x="2736" y="2260"/>
                  </a:cubicBezTo>
                  <a:cubicBezTo>
                    <a:pt x="2764" y="2319"/>
                    <a:pt x="2845" y="2386"/>
                    <a:pt x="2925" y="2459"/>
                  </a:cubicBezTo>
                  <a:cubicBezTo>
                    <a:pt x="2663" y="2002"/>
                    <a:pt x="3018" y="1564"/>
                    <a:pt x="2684" y="1244"/>
                  </a:cubicBezTo>
                  <a:cubicBezTo>
                    <a:pt x="3231" y="939"/>
                    <a:pt x="1666" y="529"/>
                    <a:pt x="2016" y="13"/>
                  </a:cubicBezTo>
                  <a:lnTo>
                    <a:pt x="2016" y="13"/>
                  </a:lnTo>
                  <a:cubicBezTo>
                    <a:pt x="1892" y="80"/>
                    <a:pt x="1752" y="103"/>
                    <a:pt x="1603" y="103"/>
                  </a:cubicBezTo>
                  <a:cubicBezTo>
                    <a:pt x="1320" y="103"/>
                    <a:pt x="1006" y="20"/>
                    <a:pt x="7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19"/>
            <p:cNvSpPr/>
            <p:nvPr/>
          </p:nvSpPr>
          <p:spPr>
            <a:xfrm>
              <a:off x="3669700" y="4256800"/>
              <a:ext cx="12500" cy="7325"/>
            </a:xfrm>
            <a:custGeom>
              <a:avLst/>
              <a:gdLst/>
              <a:ahLst/>
              <a:cxnLst/>
              <a:rect l="l" t="t" r="r" b="b"/>
              <a:pathLst>
                <a:path w="500" h="293" extrusionOk="0">
                  <a:moveTo>
                    <a:pt x="171" y="0"/>
                  </a:moveTo>
                  <a:cubicBezTo>
                    <a:pt x="170" y="0"/>
                    <a:pt x="168" y="0"/>
                    <a:pt x="166" y="0"/>
                  </a:cubicBezTo>
                  <a:lnTo>
                    <a:pt x="166" y="3"/>
                  </a:lnTo>
                  <a:cubicBezTo>
                    <a:pt x="0" y="36"/>
                    <a:pt x="97" y="190"/>
                    <a:pt x="204" y="282"/>
                  </a:cubicBezTo>
                  <a:cubicBezTo>
                    <a:pt x="234" y="289"/>
                    <a:pt x="264" y="292"/>
                    <a:pt x="293" y="292"/>
                  </a:cubicBezTo>
                  <a:cubicBezTo>
                    <a:pt x="384" y="292"/>
                    <a:pt x="466" y="262"/>
                    <a:pt x="500" y="213"/>
                  </a:cubicBezTo>
                  <a:cubicBezTo>
                    <a:pt x="453" y="90"/>
                    <a:pt x="312" y="0"/>
                    <a:pt x="1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9"/>
            <p:cNvSpPr/>
            <p:nvPr/>
          </p:nvSpPr>
          <p:spPr>
            <a:xfrm>
              <a:off x="3680950" y="4356200"/>
              <a:ext cx="3500" cy="3150"/>
            </a:xfrm>
            <a:custGeom>
              <a:avLst/>
              <a:gdLst/>
              <a:ahLst/>
              <a:cxnLst/>
              <a:rect l="l" t="t" r="r" b="b"/>
              <a:pathLst>
                <a:path w="140" h="126" extrusionOk="0">
                  <a:moveTo>
                    <a:pt x="100" y="0"/>
                  </a:moveTo>
                  <a:lnTo>
                    <a:pt x="0" y="31"/>
                  </a:lnTo>
                  <a:lnTo>
                    <a:pt x="140" y="126"/>
                  </a:lnTo>
                  <a:lnTo>
                    <a:pt x="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19"/>
            <p:cNvSpPr/>
            <p:nvPr/>
          </p:nvSpPr>
          <p:spPr>
            <a:xfrm>
              <a:off x="3630275" y="4316175"/>
              <a:ext cx="2150" cy="1575"/>
            </a:xfrm>
            <a:custGeom>
              <a:avLst/>
              <a:gdLst/>
              <a:ahLst/>
              <a:cxnLst/>
              <a:rect l="l" t="t" r="r" b="b"/>
              <a:pathLst>
                <a:path w="86" h="63" extrusionOk="0">
                  <a:moveTo>
                    <a:pt x="85" y="1"/>
                  </a:moveTo>
                  <a:lnTo>
                    <a:pt x="0" y="62"/>
                  </a:lnTo>
                  <a:lnTo>
                    <a:pt x="71" y="62"/>
                  </a:lnTo>
                  <a:lnTo>
                    <a:pt x="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19"/>
            <p:cNvSpPr/>
            <p:nvPr/>
          </p:nvSpPr>
          <p:spPr>
            <a:xfrm>
              <a:off x="3609375" y="4353825"/>
              <a:ext cx="1200" cy="925"/>
            </a:xfrm>
            <a:custGeom>
              <a:avLst/>
              <a:gdLst/>
              <a:ahLst/>
              <a:cxnLst/>
              <a:rect l="l" t="t" r="r" b="b"/>
              <a:pathLst>
                <a:path w="48" h="37" extrusionOk="0">
                  <a:moveTo>
                    <a:pt x="0" y="1"/>
                  </a:moveTo>
                  <a:lnTo>
                    <a:pt x="0" y="1"/>
                  </a:lnTo>
                  <a:cubicBezTo>
                    <a:pt x="17" y="10"/>
                    <a:pt x="33" y="24"/>
                    <a:pt x="47" y="36"/>
                  </a:cubicBezTo>
                  <a:cubicBezTo>
                    <a:pt x="33" y="20"/>
                    <a:pt x="19" y="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9"/>
            <p:cNvSpPr/>
            <p:nvPr/>
          </p:nvSpPr>
          <p:spPr>
            <a:xfrm>
              <a:off x="3610550" y="4354725"/>
              <a:ext cx="7550" cy="7525"/>
            </a:xfrm>
            <a:custGeom>
              <a:avLst/>
              <a:gdLst/>
              <a:ahLst/>
              <a:cxnLst/>
              <a:rect l="l" t="t" r="r" b="b"/>
              <a:pathLst>
                <a:path w="302" h="301" extrusionOk="0">
                  <a:moveTo>
                    <a:pt x="0" y="0"/>
                  </a:moveTo>
                  <a:lnTo>
                    <a:pt x="0" y="0"/>
                  </a:lnTo>
                  <a:cubicBezTo>
                    <a:pt x="76" y="86"/>
                    <a:pt x="126" y="300"/>
                    <a:pt x="259" y="300"/>
                  </a:cubicBezTo>
                  <a:cubicBezTo>
                    <a:pt x="272" y="300"/>
                    <a:pt x="286" y="298"/>
                    <a:pt x="301" y="294"/>
                  </a:cubicBezTo>
                  <a:cubicBezTo>
                    <a:pt x="183" y="209"/>
                    <a:pt x="102" y="7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19"/>
            <p:cNvSpPr/>
            <p:nvPr/>
          </p:nvSpPr>
          <p:spPr>
            <a:xfrm>
              <a:off x="3470775" y="4276925"/>
              <a:ext cx="135425" cy="118300"/>
            </a:xfrm>
            <a:custGeom>
              <a:avLst/>
              <a:gdLst/>
              <a:ahLst/>
              <a:cxnLst/>
              <a:rect l="l" t="t" r="r" b="b"/>
              <a:pathLst>
                <a:path w="5417" h="4732" extrusionOk="0">
                  <a:moveTo>
                    <a:pt x="2049" y="0"/>
                  </a:moveTo>
                  <a:cubicBezTo>
                    <a:pt x="1912" y="0"/>
                    <a:pt x="1780" y="21"/>
                    <a:pt x="1653" y="71"/>
                  </a:cubicBezTo>
                  <a:lnTo>
                    <a:pt x="1698" y="105"/>
                  </a:lnTo>
                  <a:cubicBezTo>
                    <a:pt x="1352" y="237"/>
                    <a:pt x="1269" y="534"/>
                    <a:pt x="892" y="534"/>
                  </a:cubicBezTo>
                  <a:cubicBezTo>
                    <a:pt x="815" y="534"/>
                    <a:pt x="726" y="521"/>
                    <a:pt x="621" y="493"/>
                  </a:cubicBezTo>
                  <a:lnTo>
                    <a:pt x="621" y="493"/>
                  </a:lnTo>
                  <a:cubicBezTo>
                    <a:pt x="957" y="1009"/>
                    <a:pt x="0" y="1149"/>
                    <a:pt x="464" y="1679"/>
                  </a:cubicBezTo>
                  <a:cubicBezTo>
                    <a:pt x="346" y="1717"/>
                    <a:pt x="327" y="1949"/>
                    <a:pt x="199" y="1997"/>
                  </a:cubicBezTo>
                  <a:lnTo>
                    <a:pt x="332" y="2009"/>
                  </a:lnTo>
                  <a:cubicBezTo>
                    <a:pt x="623" y="2527"/>
                    <a:pt x="1014" y="3055"/>
                    <a:pt x="914" y="3550"/>
                  </a:cubicBezTo>
                  <a:cubicBezTo>
                    <a:pt x="997" y="3508"/>
                    <a:pt x="1089" y="3481"/>
                    <a:pt x="1189" y="3481"/>
                  </a:cubicBezTo>
                  <a:cubicBezTo>
                    <a:pt x="1342" y="3481"/>
                    <a:pt x="1514" y="3543"/>
                    <a:pt x="1705" y="3709"/>
                  </a:cubicBezTo>
                  <a:cubicBezTo>
                    <a:pt x="1653" y="3768"/>
                    <a:pt x="1604" y="3827"/>
                    <a:pt x="1630" y="3924"/>
                  </a:cubicBezTo>
                  <a:cubicBezTo>
                    <a:pt x="1656" y="3932"/>
                    <a:pt x="1680" y="3935"/>
                    <a:pt x="1702" y="3935"/>
                  </a:cubicBezTo>
                  <a:cubicBezTo>
                    <a:pt x="1803" y="3935"/>
                    <a:pt x="1856" y="3861"/>
                    <a:pt x="1864" y="3785"/>
                  </a:cubicBezTo>
                  <a:cubicBezTo>
                    <a:pt x="2160" y="3868"/>
                    <a:pt x="2205" y="4157"/>
                    <a:pt x="2399" y="4360"/>
                  </a:cubicBezTo>
                  <a:lnTo>
                    <a:pt x="2293" y="4732"/>
                  </a:lnTo>
                  <a:cubicBezTo>
                    <a:pt x="2435" y="4616"/>
                    <a:pt x="2717" y="4382"/>
                    <a:pt x="2591" y="4055"/>
                  </a:cubicBezTo>
                  <a:lnTo>
                    <a:pt x="2591" y="4055"/>
                  </a:lnTo>
                  <a:cubicBezTo>
                    <a:pt x="2620" y="4057"/>
                    <a:pt x="2658" y="4057"/>
                    <a:pt x="2701" y="4057"/>
                  </a:cubicBezTo>
                  <a:cubicBezTo>
                    <a:pt x="2706" y="4057"/>
                    <a:pt x="2712" y="4057"/>
                    <a:pt x="2717" y="4057"/>
                  </a:cubicBezTo>
                  <a:cubicBezTo>
                    <a:pt x="2931" y="4057"/>
                    <a:pt x="3237" y="4060"/>
                    <a:pt x="3110" y="4310"/>
                  </a:cubicBezTo>
                  <a:cubicBezTo>
                    <a:pt x="3456" y="4286"/>
                    <a:pt x="3716" y="4086"/>
                    <a:pt x="4051" y="4086"/>
                  </a:cubicBezTo>
                  <a:cubicBezTo>
                    <a:pt x="4140" y="4086"/>
                    <a:pt x="4234" y="4100"/>
                    <a:pt x="4336" y="4135"/>
                  </a:cubicBezTo>
                  <a:cubicBezTo>
                    <a:pt x="4777" y="3771"/>
                    <a:pt x="4836" y="3150"/>
                    <a:pt x="5416" y="3010"/>
                  </a:cubicBezTo>
                  <a:cubicBezTo>
                    <a:pt x="5336" y="2755"/>
                    <a:pt x="4758" y="2264"/>
                    <a:pt x="5267" y="2215"/>
                  </a:cubicBezTo>
                  <a:cubicBezTo>
                    <a:pt x="5115" y="2179"/>
                    <a:pt x="4919" y="2110"/>
                    <a:pt x="4876" y="1983"/>
                  </a:cubicBezTo>
                  <a:cubicBezTo>
                    <a:pt x="4841" y="1829"/>
                    <a:pt x="4901" y="1801"/>
                    <a:pt x="4984" y="1801"/>
                  </a:cubicBezTo>
                  <a:cubicBezTo>
                    <a:pt x="5032" y="1801"/>
                    <a:pt x="5089" y="1811"/>
                    <a:pt x="5138" y="1811"/>
                  </a:cubicBezTo>
                  <a:cubicBezTo>
                    <a:pt x="5194" y="1811"/>
                    <a:pt x="5240" y="1798"/>
                    <a:pt x="5253" y="1741"/>
                  </a:cubicBezTo>
                  <a:lnTo>
                    <a:pt x="4765" y="1540"/>
                  </a:lnTo>
                  <a:cubicBezTo>
                    <a:pt x="4767" y="1038"/>
                    <a:pt x="4128" y="896"/>
                    <a:pt x="4114" y="460"/>
                  </a:cubicBezTo>
                  <a:cubicBezTo>
                    <a:pt x="4094" y="461"/>
                    <a:pt x="4073" y="461"/>
                    <a:pt x="4053" y="461"/>
                  </a:cubicBezTo>
                  <a:cubicBezTo>
                    <a:pt x="3419" y="461"/>
                    <a:pt x="2690" y="0"/>
                    <a:pt x="20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19"/>
            <p:cNvSpPr/>
            <p:nvPr/>
          </p:nvSpPr>
          <p:spPr>
            <a:xfrm>
              <a:off x="3472200" y="4326525"/>
              <a:ext cx="3575" cy="575"/>
            </a:xfrm>
            <a:custGeom>
              <a:avLst/>
              <a:gdLst/>
              <a:ahLst/>
              <a:cxnLst/>
              <a:rect l="l" t="t" r="r" b="b"/>
              <a:pathLst>
                <a:path w="143" h="23" extrusionOk="0">
                  <a:moveTo>
                    <a:pt x="0" y="1"/>
                  </a:moveTo>
                  <a:cubicBezTo>
                    <a:pt x="36" y="16"/>
                    <a:pt x="65" y="22"/>
                    <a:pt x="91" y="22"/>
                  </a:cubicBezTo>
                  <a:cubicBezTo>
                    <a:pt x="110" y="22"/>
                    <a:pt x="127" y="19"/>
                    <a:pt x="142" y="13"/>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9"/>
            <p:cNvSpPr/>
            <p:nvPr/>
          </p:nvSpPr>
          <p:spPr>
            <a:xfrm>
              <a:off x="3578700" y="4380300"/>
              <a:ext cx="3800" cy="1475"/>
            </a:xfrm>
            <a:custGeom>
              <a:avLst/>
              <a:gdLst/>
              <a:ahLst/>
              <a:cxnLst/>
              <a:rect l="l" t="t" r="r" b="b"/>
              <a:pathLst>
                <a:path w="152" h="59" extrusionOk="0">
                  <a:moveTo>
                    <a:pt x="19" y="0"/>
                  </a:moveTo>
                  <a:cubicBezTo>
                    <a:pt x="12" y="5"/>
                    <a:pt x="8" y="10"/>
                    <a:pt x="0" y="14"/>
                  </a:cubicBezTo>
                  <a:cubicBezTo>
                    <a:pt x="30" y="51"/>
                    <a:pt x="63" y="59"/>
                    <a:pt x="91" y="59"/>
                  </a:cubicBezTo>
                  <a:cubicBezTo>
                    <a:pt x="113" y="59"/>
                    <a:pt x="132" y="55"/>
                    <a:pt x="147" y="55"/>
                  </a:cubicBezTo>
                  <a:cubicBezTo>
                    <a:pt x="149" y="55"/>
                    <a:pt x="150" y="55"/>
                    <a:pt x="152" y="55"/>
                  </a:cubicBezTo>
                  <a:cubicBezTo>
                    <a:pt x="105" y="31"/>
                    <a:pt x="62" y="14"/>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19"/>
            <p:cNvSpPr/>
            <p:nvPr/>
          </p:nvSpPr>
          <p:spPr>
            <a:xfrm>
              <a:off x="3371775" y="3970200"/>
              <a:ext cx="7675" cy="1075"/>
            </a:xfrm>
            <a:custGeom>
              <a:avLst/>
              <a:gdLst/>
              <a:ahLst/>
              <a:cxnLst/>
              <a:rect l="l" t="t" r="r" b="b"/>
              <a:pathLst>
                <a:path w="307" h="43" extrusionOk="0">
                  <a:moveTo>
                    <a:pt x="1" y="0"/>
                  </a:moveTo>
                  <a:lnTo>
                    <a:pt x="17" y="26"/>
                  </a:lnTo>
                  <a:lnTo>
                    <a:pt x="306" y="43"/>
                  </a:lnTo>
                  <a:lnTo>
                    <a:pt x="306" y="43"/>
                  </a:lnTo>
                  <a:lnTo>
                    <a:pt x="292" y="17"/>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19"/>
            <p:cNvSpPr/>
            <p:nvPr/>
          </p:nvSpPr>
          <p:spPr>
            <a:xfrm>
              <a:off x="3400200" y="4016750"/>
              <a:ext cx="5600" cy="5800"/>
            </a:xfrm>
            <a:custGeom>
              <a:avLst/>
              <a:gdLst/>
              <a:ahLst/>
              <a:cxnLst/>
              <a:rect l="l" t="t" r="r" b="b"/>
              <a:pathLst>
                <a:path w="224" h="232" extrusionOk="0">
                  <a:moveTo>
                    <a:pt x="21" y="1"/>
                  </a:moveTo>
                  <a:cubicBezTo>
                    <a:pt x="14" y="1"/>
                    <a:pt x="7" y="1"/>
                    <a:pt x="1" y="2"/>
                  </a:cubicBezTo>
                  <a:cubicBezTo>
                    <a:pt x="17" y="85"/>
                    <a:pt x="112" y="198"/>
                    <a:pt x="192" y="232"/>
                  </a:cubicBezTo>
                  <a:cubicBezTo>
                    <a:pt x="224" y="180"/>
                    <a:pt x="156" y="1"/>
                    <a:pt x="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9"/>
            <p:cNvSpPr/>
            <p:nvPr/>
          </p:nvSpPr>
          <p:spPr>
            <a:xfrm>
              <a:off x="3522700" y="4401375"/>
              <a:ext cx="1975" cy="3400"/>
            </a:xfrm>
            <a:custGeom>
              <a:avLst/>
              <a:gdLst/>
              <a:ahLst/>
              <a:cxnLst/>
              <a:rect l="l" t="t" r="r" b="b"/>
              <a:pathLst>
                <a:path w="79" h="136" extrusionOk="0">
                  <a:moveTo>
                    <a:pt x="74" y="0"/>
                  </a:moveTo>
                  <a:cubicBezTo>
                    <a:pt x="33" y="33"/>
                    <a:pt x="14" y="83"/>
                    <a:pt x="0" y="135"/>
                  </a:cubicBezTo>
                  <a:cubicBezTo>
                    <a:pt x="45" y="100"/>
                    <a:pt x="78" y="59"/>
                    <a:pt x="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19"/>
            <p:cNvSpPr/>
            <p:nvPr/>
          </p:nvSpPr>
          <p:spPr>
            <a:xfrm>
              <a:off x="3515875" y="4404750"/>
              <a:ext cx="6850" cy="6425"/>
            </a:xfrm>
            <a:custGeom>
              <a:avLst/>
              <a:gdLst/>
              <a:ahLst/>
              <a:cxnLst/>
              <a:rect l="l" t="t" r="r" b="b"/>
              <a:pathLst>
                <a:path w="274" h="257" extrusionOk="0">
                  <a:moveTo>
                    <a:pt x="273" y="0"/>
                  </a:moveTo>
                  <a:cubicBezTo>
                    <a:pt x="169" y="76"/>
                    <a:pt x="1" y="121"/>
                    <a:pt x="34" y="256"/>
                  </a:cubicBezTo>
                  <a:cubicBezTo>
                    <a:pt x="43" y="257"/>
                    <a:pt x="52" y="257"/>
                    <a:pt x="60" y="257"/>
                  </a:cubicBezTo>
                  <a:cubicBezTo>
                    <a:pt x="236" y="257"/>
                    <a:pt x="239" y="120"/>
                    <a:pt x="2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19"/>
            <p:cNvSpPr/>
            <p:nvPr/>
          </p:nvSpPr>
          <p:spPr>
            <a:xfrm>
              <a:off x="3509975" y="4386150"/>
              <a:ext cx="2675" cy="2400"/>
            </a:xfrm>
            <a:custGeom>
              <a:avLst/>
              <a:gdLst/>
              <a:ahLst/>
              <a:cxnLst/>
              <a:rect l="l" t="t" r="r" b="b"/>
              <a:pathLst>
                <a:path w="107" h="96" extrusionOk="0">
                  <a:moveTo>
                    <a:pt x="81" y="1"/>
                  </a:moveTo>
                  <a:lnTo>
                    <a:pt x="0" y="88"/>
                  </a:lnTo>
                  <a:lnTo>
                    <a:pt x="107" y="95"/>
                  </a:lnTo>
                  <a:lnTo>
                    <a:pt x="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19"/>
            <p:cNvSpPr/>
            <p:nvPr/>
          </p:nvSpPr>
          <p:spPr>
            <a:xfrm>
              <a:off x="3515300" y="4463000"/>
              <a:ext cx="11500" cy="6650"/>
            </a:xfrm>
            <a:custGeom>
              <a:avLst/>
              <a:gdLst/>
              <a:ahLst/>
              <a:cxnLst/>
              <a:rect l="l" t="t" r="r" b="b"/>
              <a:pathLst>
                <a:path w="460" h="266" extrusionOk="0">
                  <a:moveTo>
                    <a:pt x="232" y="1"/>
                  </a:moveTo>
                  <a:lnTo>
                    <a:pt x="232" y="1"/>
                  </a:lnTo>
                  <a:cubicBezTo>
                    <a:pt x="107" y="55"/>
                    <a:pt x="0" y="207"/>
                    <a:pt x="291" y="266"/>
                  </a:cubicBezTo>
                  <a:cubicBezTo>
                    <a:pt x="460" y="247"/>
                    <a:pt x="320" y="72"/>
                    <a:pt x="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19"/>
            <p:cNvSpPr/>
            <p:nvPr/>
          </p:nvSpPr>
          <p:spPr>
            <a:xfrm>
              <a:off x="3507125" y="4422625"/>
              <a:ext cx="3050" cy="5350"/>
            </a:xfrm>
            <a:custGeom>
              <a:avLst/>
              <a:gdLst/>
              <a:ahLst/>
              <a:cxnLst/>
              <a:rect l="l" t="t" r="r" b="b"/>
              <a:pathLst>
                <a:path w="122" h="214" extrusionOk="0">
                  <a:moveTo>
                    <a:pt x="121" y="0"/>
                  </a:moveTo>
                  <a:lnTo>
                    <a:pt x="0" y="214"/>
                  </a:lnTo>
                  <a:lnTo>
                    <a:pt x="109" y="93"/>
                  </a:lnTo>
                  <a:lnTo>
                    <a:pt x="1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9"/>
            <p:cNvSpPr/>
            <p:nvPr/>
          </p:nvSpPr>
          <p:spPr>
            <a:xfrm>
              <a:off x="3351425" y="4333750"/>
              <a:ext cx="34825" cy="26675"/>
            </a:xfrm>
            <a:custGeom>
              <a:avLst/>
              <a:gdLst/>
              <a:ahLst/>
              <a:cxnLst/>
              <a:rect l="l" t="t" r="r" b="b"/>
              <a:pathLst>
                <a:path w="1393" h="1067" extrusionOk="0">
                  <a:moveTo>
                    <a:pt x="553" y="1"/>
                  </a:moveTo>
                  <a:cubicBezTo>
                    <a:pt x="247" y="1"/>
                    <a:pt x="102" y="298"/>
                    <a:pt x="0" y="377"/>
                  </a:cubicBezTo>
                  <a:cubicBezTo>
                    <a:pt x="289" y="392"/>
                    <a:pt x="213" y="718"/>
                    <a:pt x="412" y="870"/>
                  </a:cubicBezTo>
                  <a:cubicBezTo>
                    <a:pt x="584" y="961"/>
                    <a:pt x="776" y="1066"/>
                    <a:pt x="928" y="1066"/>
                  </a:cubicBezTo>
                  <a:cubicBezTo>
                    <a:pt x="1002" y="1066"/>
                    <a:pt x="1066" y="1041"/>
                    <a:pt x="1113" y="977"/>
                  </a:cubicBezTo>
                  <a:cubicBezTo>
                    <a:pt x="1393" y="801"/>
                    <a:pt x="1322" y="299"/>
                    <a:pt x="846" y="79"/>
                  </a:cubicBezTo>
                  <a:cubicBezTo>
                    <a:pt x="734" y="23"/>
                    <a:pt x="637" y="1"/>
                    <a:pt x="5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19"/>
            <p:cNvSpPr/>
            <p:nvPr/>
          </p:nvSpPr>
          <p:spPr>
            <a:xfrm>
              <a:off x="3319025" y="4388600"/>
              <a:ext cx="64575" cy="58450"/>
            </a:xfrm>
            <a:custGeom>
              <a:avLst/>
              <a:gdLst/>
              <a:ahLst/>
              <a:cxnLst/>
              <a:rect l="l" t="t" r="r" b="b"/>
              <a:pathLst>
                <a:path w="2583" h="2338" extrusionOk="0">
                  <a:moveTo>
                    <a:pt x="1029" y="1"/>
                  </a:moveTo>
                  <a:cubicBezTo>
                    <a:pt x="751" y="1"/>
                    <a:pt x="519" y="39"/>
                    <a:pt x="181" y="57"/>
                  </a:cubicBezTo>
                  <a:cubicBezTo>
                    <a:pt x="455" y="291"/>
                    <a:pt x="200" y="587"/>
                    <a:pt x="1" y="705"/>
                  </a:cubicBezTo>
                  <a:cubicBezTo>
                    <a:pt x="484" y="890"/>
                    <a:pt x="309" y="1293"/>
                    <a:pt x="363" y="1589"/>
                  </a:cubicBezTo>
                  <a:cubicBezTo>
                    <a:pt x="825" y="1989"/>
                    <a:pt x="1180" y="1991"/>
                    <a:pt x="1734" y="2337"/>
                  </a:cubicBezTo>
                  <a:cubicBezTo>
                    <a:pt x="1598" y="2189"/>
                    <a:pt x="1729" y="2030"/>
                    <a:pt x="1889" y="2030"/>
                  </a:cubicBezTo>
                  <a:cubicBezTo>
                    <a:pt x="1972" y="2030"/>
                    <a:pt x="2062" y="2073"/>
                    <a:pt x="2127" y="2181"/>
                  </a:cubicBezTo>
                  <a:cubicBezTo>
                    <a:pt x="2040" y="1565"/>
                    <a:pt x="2565" y="1584"/>
                    <a:pt x="2504" y="1134"/>
                  </a:cubicBezTo>
                  <a:cubicBezTo>
                    <a:pt x="2092" y="1037"/>
                    <a:pt x="2582" y="895"/>
                    <a:pt x="2217" y="713"/>
                  </a:cubicBezTo>
                  <a:cubicBezTo>
                    <a:pt x="2229" y="620"/>
                    <a:pt x="2338" y="668"/>
                    <a:pt x="2390" y="613"/>
                  </a:cubicBezTo>
                  <a:lnTo>
                    <a:pt x="2390" y="613"/>
                  </a:lnTo>
                  <a:cubicBezTo>
                    <a:pt x="2346" y="638"/>
                    <a:pt x="2303" y="649"/>
                    <a:pt x="2262" y="649"/>
                  </a:cubicBezTo>
                  <a:cubicBezTo>
                    <a:pt x="1983" y="649"/>
                    <a:pt x="1773" y="134"/>
                    <a:pt x="1585" y="50"/>
                  </a:cubicBezTo>
                  <a:cubicBezTo>
                    <a:pt x="1365" y="13"/>
                    <a:pt x="1190" y="1"/>
                    <a:pt x="10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19"/>
            <p:cNvSpPr/>
            <p:nvPr/>
          </p:nvSpPr>
          <p:spPr>
            <a:xfrm>
              <a:off x="3167175" y="3980800"/>
              <a:ext cx="37275" cy="27300"/>
            </a:xfrm>
            <a:custGeom>
              <a:avLst/>
              <a:gdLst/>
              <a:ahLst/>
              <a:cxnLst/>
              <a:rect l="l" t="t" r="r" b="b"/>
              <a:pathLst>
                <a:path w="1491" h="1092" extrusionOk="0">
                  <a:moveTo>
                    <a:pt x="367" y="0"/>
                  </a:moveTo>
                  <a:cubicBezTo>
                    <a:pt x="196" y="0"/>
                    <a:pt x="125" y="107"/>
                    <a:pt x="1" y="249"/>
                  </a:cubicBezTo>
                  <a:cubicBezTo>
                    <a:pt x="330" y="514"/>
                    <a:pt x="91" y="594"/>
                    <a:pt x="417" y="860"/>
                  </a:cubicBezTo>
                  <a:cubicBezTo>
                    <a:pt x="739" y="947"/>
                    <a:pt x="860" y="1018"/>
                    <a:pt x="1121" y="1092"/>
                  </a:cubicBezTo>
                  <a:cubicBezTo>
                    <a:pt x="1099" y="881"/>
                    <a:pt x="1490" y="871"/>
                    <a:pt x="1192" y="512"/>
                  </a:cubicBezTo>
                  <a:cubicBezTo>
                    <a:pt x="1043" y="386"/>
                    <a:pt x="955" y="218"/>
                    <a:pt x="758" y="107"/>
                  </a:cubicBezTo>
                  <a:cubicBezTo>
                    <a:pt x="582" y="32"/>
                    <a:pt x="459" y="0"/>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9"/>
            <p:cNvSpPr/>
            <p:nvPr/>
          </p:nvSpPr>
          <p:spPr>
            <a:xfrm>
              <a:off x="3351000" y="4452350"/>
              <a:ext cx="1750" cy="4175"/>
            </a:xfrm>
            <a:custGeom>
              <a:avLst/>
              <a:gdLst/>
              <a:ahLst/>
              <a:cxnLst/>
              <a:rect l="l" t="t" r="r" b="b"/>
              <a:pathLst>
                <a:path w="70" h="167" extrusionOk="0">
                  <a:moveTo>
                    <a:pt x="38" y="0"/>
                  </a:moveTo>
                  <a:lnTo>
                    <a:pt x="1" y="154"/>
                  </a:lnTo>
                  <a:lnTo>
                    <a:pt x="69" y="166"/>
                  </a:lnTo>
                  <a:lnTo>
                    <a:pt x="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19"/>
            <p:cNvSpPr/>
            <p:nvPr/>
          </p:nvSpPr>
          <p:spPr>
            <a:xfrm>
              <a:off x="3208375" y="4140975"/>
              <a:ext cx="28925" cy="25500"/>
            </a:xfrm>
            <a:custGeom>
              <a:avLst/>
              <a:gdLst/>
              <a:ahLst/>
              <a:cxnLst/>
              <a:rect l="l" t="t" r="r" b="b"/>
              <a:pathLst>
                <a:path w="1157" h="1020" extrusionOk="0">
                  <a:moveTo>
                    <a:pt x="513" y="1"/>
                  </a:moveTo>
                  <a:cubicBezTo>
                    <a:pt x="397" y="1"/>
                    <a:pt x="331" y="82"/>
                    <a:pt x="233" y="82"/>
                  </a:cubicBezTo>
                  <a:cubicBezTo>
                    <a:pt x="232" y="82"/>
                    <a:pt x="231" y="82"/>
                    <a:pt x="230" y="82"/>
                  </a:cubicBezTo>
                  <a:lnTo>
                    <a:pt x="230" y="82"/>
                  </a:lnTo>
                  <a:cubicBezTo>
                    <a:pt x="1" y="311"/>
                    <a:pt x="242" y="584"/>
                    <a:pt x="498" y="887"/>
                  </a:cubicBezTo>
                  <a:cubicBezTo>
                    <a:pt x="621" y="911"/>
                    <a:pt x="737" y="989"/>
                    <a:pt x="894" y="1019"/>
                  </a:cubicBezTo>
                  <a:cubicBezTo>
                    <a:pt x="1156" y="1017"/>
                    <a:pt x="1109" y="726"/>
                    <a:pt x="1145" y="510"/>
                  </a:cubicBezTo>
                  <a:cubicBezTo>
                    <a:pt x="1121" y="368"/>
                    <a:pt x="856" y="207"/>
                    <a:pt x="716" y="70"/>
                  </a:cubicBezTo>
                  <a:cubicBezTo>
                    <a:pt x="632" y="18"/>
                    <a:pt x="567" y="1"/>
                    <a:pt x="5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19"/>
            <p:cNvSpPr/>
            <p:nvPr/>
          </p:nvSpPr>
          <p:spPr>
            <a:xfrm>
              <a:off x="3209975" y="4234300"/>
              <a:ext cx="40225" cy="32400"/>
            </a:xfrm>
            <a:custGeom>
              <a:avLst/>
              <a:gdLst/>
              <a:ahLst/>
              <a:cxnLst/>
              <a:rect l="l" t="t" r="r" b="b"/>
              <a:pathLst>
                <a:path w="1609" h="1296" extrusionOk="0">
                  <a:moveTo>
                    <a:pt x="384" y="0"/>
                  </a:moveTo>
                  <a:lnTo>
                    <a:pt x="384" y="0"/>
                  </a:lnTo>
                  <a:cubicBezTo>
                    <a:pt x="661" y="436"/>
                    <a:pt x="1" y="694"/>
                    <a:pt x="635" y="1071"/>
                  </a:cubicBezTo>
                  <a:cubicBezTo>
                    <a:pt x="993" y="1296"/>
                    <a:pt x="1085" y="1199"/>
                    <a:pt x="1426" y="1241"/>
                  </a:cubicBezTo>
                  <a:cubicBezTo>
                    <a:pt x="1419" y="1007"/>
                    <a:pt x="1609" y="843"/>
                    <a:pt x="1429" y="545"/>
                  </a:cubicBezTo>
                  <a:lnTo>
                    <a:pt x="1429" y="545"/>
                  </a:lnTo>
                  <a:lnTo>
                    <a:pt x="1493" y="557"/>
                  </a:lnTo>
                  <a:cubicBezTo>
                    <a:pt x="1194" y="349"/>
                    <a:pt x="747" y="140"/>
                    <a:pt x="3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9"/>
            <p:cNvSpPr/>
            <p:nvPr/>
          </p:nvSpPr>
          <p:spPr>
            <a:xfrm>
              <a:off x="3309675" y="4665650"/>
              <a:ext cx="4300" cy="3150"/>
            </a:xfrm>
            <a:custGeom>
              <a:avLst/>
              <a:gdLst/>
              <a:ahLst/>
              <a:cxnLst/>
              <a:rect l="l" t="t" r="r" b="b"/>
              <a:pathLst>
                <a:path w="172" h="126" extrusionOk="0">
                  <a:moveTo>
                    <a:pt x="1" y="1"/>
                  </a:moveTo>
                  <a:cubicBezTo>
                    <a:pt x="1" y="36"/>
                    <a:pt x="36" y="76"/>
                    <a:pt x="72" y="121"/>
                  </a:cubicBezTo>
                  <a:cubicBezTo>
                    <a:pt x="82" y="124"/>
                    <a:pt x="93" y="126"/>
                    <a:pt x="103" y="126"/>
                  </a:cubicBezTo>
                  <a:cubicBezTo>
                    <a:pt x="127" y="126"/>
                    <a:pt x="150" y="115"/>
                    <a:pt x="171" y="74"/>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9"/>
            <p:cNvSpPr/>
            <p:nvPr/>
          </p:nvSpPr>
          <p:spPr>
            <a:xfrm>
              <a:off x="3122475" y="4029600"/>
              <a:ext cx="26950" cy="21350"/>
            </a:xfrm>
            <a:custGeom>
              <a:avLst/>
              <a:gdLst/>
              <a:ahLst/>
              <a:cxnLst/>
              <a:rect l="l" t="t" r="r" b="b"/>
              <a:pathLst>
                <a:path w="1078" h="854" extrusionOk="0">
                  <a:moveTo>
                    <a:pt x="244" y="0"/>
                  </a:moveTo>
                  <a:cubicBezTo>
                    <a:pt x="234" y="0"/>
                    <a:pt x="224" y="1"/>
                    <a:pt x="214" y="2"/>
                  </a:cubicBezTo>
                  <a:cubicBezTo>
                    <a:pt x="159" y="118"/>
                    <a:pt x="1" y="182"/>
                    <a:pt x="162" y="428"/>
                  </a:cubicBezTo>
                  <a:cubicBezTo>
                    <a:pt x="251" y="686"/>
                    <a:pt x="595" y="853"/>
                    <a:pt x="809" y="853"/>
                  </a:cubicBezTo>
                  <a:cubicBezTo>
                    <a:pt x="827" y="853"/>
                    <a:pt x="844" y="852"/>
                    <a:pt x="860" y="850"/>
                  </a:cubicBezTo>
                  <a:cubicBezTo>
                    <a:pt x="871" y="851"/>
                    <a:pt x="881" y="851"/>
                    <a:pt x="890" y="851"/>
                  </a:cubicBezTo>
                  <a:cubicBezTo>
                    <a:pt x="1077" y="851"/>
                    <a:pt x="973" y="608"/>
                    <a:pt x="957" y="456"/>
                  </a:cubicBezTo>
                  <a:cubicBezTo>
                    <a:pt x="785" y="243"/>
                    <a:pt x="472" y="0"/>
                    <a:pt x="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9"/>
            <p:cNvSpPr/>
            <p:nvPr/>
          </p:nvSpPr>
          <p:spPr>
            <a:xfrm>
              <a:off x="3221075" y="4438225"/>
              <a:ext cx="19300" cy="15500"/>
            </a:xfrm>
            <a:custGeom>
              <a:avLst/>
              <a:gdLst/>
              <a:ahLst/>
              <a:cxnLst/>
              <a:rect l="l" t="t" r="r" b="b"/>
              <a:pathLst>
                <a:path w="772" h="620" extrusionOk="0">
                  <a:moveTo>
                    <a:pt x="329" y="1"/>
                  </a:moveTo>
                  <a:cubicBezTo>
                    <a:pt x="311" y="1"/>
                    <a:pt x="293" y="3"/>
                    <a:pt x="274" y="9"/>
                  </a:cubicBezTo>
                  <a:cubicBezTo>
                    <a:pt x="271" y="9"/>
                    <a:pt x="269" y="9"/>
                    <a:pt x="266" y="9"/>
                  </a:cubicBezTo>
                  <a:cubicBezTo>
                    <a:pt x="0" y="9"/>
                    <a:pt x="139" y="351"/>
                    <a:pt x="163" y="516"/>
                  </a:cubicBezTo>
                  <a:cubicBezTo>
                    <a:pt x="245" y="592"/>
                    <a:pt x="313" y="619"/>
                    <a:pt x="373" y="619"/>
                  </a:cubicBezTo>
                  <a:cubicBezTo>
                    <a:pt x="520" y="619"/>
                    <a:pt x="620" y="456"/>
                    <a:pt x="772" y="449"/>
                  </a:cubicBezTo>
                  <a:cubicBezTo>
                    <a:pt x="641" y="329"/>
                    <a:pt x="530" y="1"/>
                    <a:pt x="3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9"/>
            <p:cNvSpPr/>
            <p:nvPr/>
          </p:nvSpPr>
          <p:spPr>
            <a:xfrm>
              <a:off x="3808350" y="3832775"/>
              <a:ext cx="159875" cy="133050"/>
            </a:xfrm>
            <a:custGeom>
              <a:avLst/>
              <a:gdLst/>
              <a:ahLst/>
              <a:cxnLst/>
              <a:rect l="l" t="t" r="r" b="b"/>
              <a:pathLst>
                <a:path w="6395" h="5322" extrusionOk="0">
                  <a:moveTo>
                    <a:pt x="2529" y="0"/>
                  </a:moveTo>
                  <a:cubicBezTo>
                    <a:pt x="2511" y="0"/>
                    <a:pt x="2490" y="1"/>
                    <a:pt x="2468" y="3"/>
                  </a:cubicBezTo>
                  <a:cubicBezTo>
                    <a:pt x="2302" y="294"/>
                    <a:pt x="1582" y="597"/>
                    <a:pt x="867" y="597"/>
                  </a:cubicBezTo>
                  <a:cubicBezTo>
                    <a:pt x="808" y="597"/>
                    <a:pt x="749" y="595"/>
                    <a:pt x="690" y="590"/>
                  </a:cubicBezTo>
                  <a:lnTo>
                    <a:pt x="690" y="590"/>
                  </a:lnTo>
                  <a:cubicBezTo>
                    <a:pt x="801" y="628"/>
                    <a:pt x="900" y="697"/>
                    <a:pt x="976" y="742"/>
                  </a:cubicBezTo>
                  <a:cubicBezTo>
                    <a:pt x="673" y="1102"/>
                    <a:pt x="256" y="1419"/>
                    <a:pt x="0" y="1791"/>
                  </a:cubicBezTo>
                  <a:cubicBezTo>
                    <a:pt x="427" y="2513"/>
                    <a:pt x="853" y="3553"/>
                    <a:pt x="1575" y="4003"/>
                  </a:cubicBezTo>
                  <a:cubicBezTo>
                    <a:pt x="1663" y="3938"/>
                    <a:pt x="1755" y="3912"/>
                    <a:pt x="1850" y="3912"/>
                  </a:cubicBezTo>
                  <a:cubicBezTo>
                    <a:pt x="2173" y="3912"/>
                    <a:pt x="2529" y="4212"/>
                    <a:pt x="2880" y="4313"/>
                  </a:cubicBezTo>
                  <a:cubicBezTo>
                    <a:pt x="2849" y="4382"/>
                    <a:pt x="2679" y="4476"/>
                    <a:pt x="2731" y="4495"/>
                  </a:cubicBezTo>
                  <a:cubicBezTo>
                    <a:pt x="3006" y="4470"/>
                    <a:pt x="3258" y="4219"/>
                    <a:pt x="3650" y="4219"/>
                  </a:cubicBezTo>
                  <a:cubicBezTo>
                    <a:pt x="3736" y="4219"/>
                    <a:pt x="3830" y="4231"/>
                    <a:pt x="3931" y="4261"/>
                  </a:cubicBezTo>
                  <a:cubicBezTo>
                    <a:pt x="4403" y="4574"/>
                    <a:pt x="3943" y="5012"/>
                    <a:pt x="3958" y="5322"/>
                  </a:cubicBezTo>
                  <a:cubicBezTo>
                    <a:pt x="4360" y="5083"/>
                    <a:pt x="4050" y="4363"/>
                    <a:pt x="4606" y="4121"/>
                  </a:cubicBezTo>
                  <a:cubicBezTo>
                    <a:pt x="4617" y="4125"/>
                    <a:pt x="4630" y="4127"/>
                    <a:pt x="4645" y="4127"/>
                  </a:cubicBezTo>
                  <a:cubicBezTo>
                    <a:pt x="4725" y="4127"/>
                    <a:pt x="4862" y="4079"/>
                    <a:pt x="4968" y="4079"/>
                  </a:cubicBezTo>
                  <a:cubicBezTo>
                    <a:pt x="5047" y="4079"/>
                    <a:pt x="5109" y="4106"/>
                    <a:pt x="5116" y="4202"/>
                  </a:cubicBezTo>
                  <a:cubicBezTo>
                    <a:pt x="5168" y="3939"/>
                    <a:pt x="5338" y="3775"/>
                    <a:pt x="5580" y="3657"/>
                  </a:cubicBezTo>
                  <a:cubicBezTo>
                    <a:pt x="5966" y="3730"/>
                    <a:pt x="6060" y="4024"/>
                    <a:pt x="6288" y="4164"/>
                  </a:cubicBezTo>
                  <a:cubicBezTo>
                    <a:pt x="5674" y="3667"/>
                    <a:pt x="5978" y="3188"/>
                    <a:pt x="5949" y="2719"/>
                  </a:cubicBezTo>
                  <a:cubicBezTo>
                    <a:pt x="5942" y="2645"/>
                    <a:pt x="5984" y="2625"/>
                    <a:pt x="6048" y="2625"/>
                  </a:cubicBezTo>
                  <a:cubicBezTo>
                    <a:pt x="6123" y="2625"/>
                    <a:pt x="6227" y="2651"/>
                    <a:pt x="6319" y="2651"/>
                  </a:cubicBezTo>
                  <a:cubicBezTo>
                    <a:pt x="6345" y="2651"/>
                    <a:pt x="6371" y="2649"/>
                    <a:pt x="6394" y="2643"/>
                  </a:cubicBezTo>
                  <a:cubicBezTo>
                    <a:pt x="6032" y="2447"/>
                    <a:pt x="5992" y="2236"/>
                    <a:pt x="5821" y="2025"/>
                  </a:cubicBezTo>
                  <a:cubicBezTo>
                    <a:pt x="6242" y="1920"/>
                    <a:pt x="5055" y="1265"/>
                    <a:pt x="5807" y="1265"/>
                  </a:cubicBezTo>
                  <a:cubicBezTo>
                    <a:pt x="5818" y="1265"/>
                    <a:pt x="5829" y="1265"/>
                    <a:pt x="5840" y="1265"/>
                  </a:cubicBezTo>
                  <a:cubicBezTo>
                    <a:pt x="5052" y="927"/>
                    <a:pt x="4628" y="721"/>
                    <a:pt x="3879" y="285"/>
                  </a:cubicBezTo>
                  <a:cubicBezTo>
                    <a:pt x="3683" y="291"/>
                    <a:pt x="3505" y="362"/>
                    <a:pt x="3307" y="362"/>
                  </a:cubicBezTo>
                  <a:cubicBezTo>
                    <a:pt x="3216" y="362"/>
                    <a:pt x="3120" y="347"/>
                    <a:pt x="3017" y="304"/>
                  </a:cubicBezTo>
                  <a:cubicBezTo>
                    <a:pt x="2573" y="288"/>
                    <a:pt x="2860" y="0"/>
                    <a:pt x="25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9"/>
            <p:cNvSpPr/>
            <p:nvPr/>
          </p:nvSpPr>
          <p:spPr>
            <a:xfrm>
              <a:off x="3133500" y="4641675"/>
              <a:ext cx="109825" cy="105525"/>
            </a:xfrm>
            <a:custGeom>
              <a:avLst/>
              <a:gdLst/>
              <a:ahLst/>
              <a:cxnLst/>
              <a:rect l="l" t="t" r="r" b="b"/>
              <a:pathLst>
                <a:path w="4393" h="4221" extrusionOk="0">
                  <a:moveTo>
                    <a:pt x="343" y="1258"/>
                  </a:moveTo>
                  <a:lnTo>
                    <a:pt x="343" y="1258"/>
                  </a:lnTo>
                  <a:cubicBezTo>
                    <a:pt x="330" y="1266"/>
                    <a:pt x="318" y="1275"/>
                    <a:pt x="307" y="1285"/>
                  </a:cubicBezTo>
                  <a:lnTo>
                    <a:pt x="307" y="1285"/>
                  </a:lnTo>
                  <a:cubicBezTo>
                    <a:pt x="319" y="1277"/>
                    <a:pt x="331" y="1268"/>
                    <a:pt x="343" y="1258"/>
                  </a:cubicBezTo>
                  <a:close/>
                  <a:moveTo>
                    <a:pt x="307" y="1285"/>
                  </a:moveTo>
                  <a:lnTo>
                    <a:pt x="307" y="1285"/>
                  </a:lnTo>
                  <a:cubicBezTo>
                    <a:pt x="224" y="1344"/>
                    <a:pt x="126" y="1381"/>
                    <a:pt x="0" y="1384"/>
                  </a:cubicBezTo>
                  <a:cubicBezTo>
                    <a:pt x="48" y="1405"/>
                    <a:pt x="86" y="1414"/>
                    <a:pt x="118" y="1414"/>
                  </a:cubicBezTo>
                  <a:cubicBezTo>
                    <a:pt x="210" y="1414"/>
                    <a:pt x="248" y="1339"/>
                    <a:pt x="307" y="1285"/>
                  </a:cubicBezTo>
                  <a:close/>
                  <a:moveTo>
                    <a:pt x="4391" y="2096"/>
                  </a:moveTo>
                  <a:cubicBezTo>
                    <a:pt x="4391" y="2098"/>
                    <a:pt x="4392" y="2099"/>
                    <a:pt x="4393" y="2101"/>
                  </a:cubicBezTo>
                  <a:cubicBezTo>
                    <a:pt x="4392" y="2099"/>
                    <a:pt x="4391" y="2098"/>
                    <a:pt x="4391" y="2096"/>
                  </a:cubicBezTo>
                  <a:close/>
                  <a:moveTo>
                    <a:pt x="1546" y="1"/>
                  </a:moveTo>
                  <a:lnTo>
                    <a:pt x="1674" y="145"/>
                  </a:lnTo>
                  <a:cubicBezTo>
                    <a:pt x="1637" y="300"/>
                    <a:pt x="1556" y="345"/>
                    <a:pt x="1455" y="345"/>
                  </a:cubicBezTo>
                  <a:cubicBezTo>
                    <a:pt x="1316" y="345"/>
                    <a:pt x="1141" y="259"/>
                    <a:pt x="993" y="259"/>
                  </a:cubicBezTo>
                  <a:cubicBezTo>
                    <a:pt x="962" y="259"/>
                    <a:pt x="931" y="263"/>
                    <a:pt x="902" y="273"/>
                  </a:cubicBezTo>
                  <a:lnTo>
                    <a:pt x="1156" y="526"/>
                  </a:lnTo>
                  <a:cubicBezTo>
                    <a:pt x="720" y="590"/>
                    <a:pt x="615" y="1036"/>
                    <a:pt x="343" y="1258"/>
                  </a:cubicBezTo>
                  <a:lnTo>
                    <a:pt x="343" y="1258"/>
                  </a:lnTo>
                  <a:cubicBezTo>
                    <a:pt x="368" y="1243"/>
                    <a:pt x="398" y="1233"/>
                    <a:pt x="435" y="1233"/>
                  </a:cubicBezTo>
                  <a:cubicBezTo>
                    <a:pt x="452" y="1233"/>
                    <a:pt x="470" y="1235"/>
                    <a:pt x="490" y="1239"/>
                  </a:cubicBezTo>
                  <a:cubicBezTo>
                    <a:pt x="668" y="1713"/>
                    <a:pt x="467" y="1822"/>
                    <a:pt x="353" y="2167"/>
                  </a:cubicBezTo>
                  <a:lnTo>
                    <a:pt x="642" y="2229"/>
                  </a:lnTo>
                  <a:cubicBezTo>
                    <a:pt x="628" y="2539"/>
                    <a:pt x="777" y="2800"/>
                    <a:pt x="725" y="3134"/>
                  </a:cubicBezTo>
                  <a:cubicBezTo>
                    <a:pt x="761" y="3060"/>
                    <a:pt x="793" y="3031"/>
                    <a:pt x="823" y="3031"/>
                  </a:cubicBezTo>
                  <a:cubicBezTo>
                    <a:pt x="913" y="3031"/>
                    <a:pt x="978" y="3305"/>
                    <a:pt x="1073" y="3389"/>
                  </a:cubicBezTo>
                  <a:cubicBezTo>
                    <a:pt x="1052" y="3702"/>
                    <a:pt x="500" y="3520"/>
                    <a:pt x="907" y="3865"/>
                  </a:cubicBezTo>
                  <a:cubicBezTo>
                    <a:pt x="963" y="3857"/>
                    <a:pt x="1019" y="3854"/>
                    <a:pt x="1077" y="3854"/>
                  </a:cubicBezTo>
                  <a:cubicBezTo>
                    <a:pt x="1652" y="3854"/>
                    <a:pt x="2309" y="4221"/>
                    <a:pt x="2932" y="4221"/>
                  </a:cubicBezTo>
                  <a:cubicBezTo>
                    <a:pt x="3072" y="4221"/>
                    <a:pt x="3211" y="4202"/>
                    <a:pt x="3346" y="4157"/>
                  </a:cubicBezTo>
                  <a:cubicBezTo>
                    <a:pt x="3711" y="3695"/>
                    <a:pt x="3924" y="3437"/>
                    <a:pt x="4206" y="2992"/>
                  </a:cubicBezTo>
                  <a:lnTo>
                    <a:pt x="4338" y="3164"/>
                  </a:lnTo>
                  <a:lnTo>
                    <a:pt x="4338" y="3164"/>
                  </a:lnTo>
                  <a:lnTo>
                    <a:pt x="4291" y="2040"/>
                  </a:lnTo>
                  <a:lnTo>
                    <a:pt x="4291" y="2040"/>
                  </a:lnTo>
                  <a:cubicBezTo>
                    <a:pt x="4326" y="2049"/>
                    <a:pt x="4358" y="2024"/>
                    <a:pt x="4391" y="2096"/>
                  </a:cubicBezTo>
                  <a:lnTo>
                    <a:pt x="4391" y="2096"/>
                  </a:lnTo>
                  <a:cubicBezTo>
                    <a:pt x="4099" y="1427"/>
                    <a:pt x="4055" y="670"/>
                    <a:pt x="3235" y="370"/>
                  </a:cubicBezTo>
                  <a:cubicBezTo>
                    <a:pt x="2645" y="304"/>
                    <a:pt x="2094" y="1"/>
                    <a:pt x="15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9"/>
            <p:cNvSpPr/>
            <p:nvPr/>
          </p:nvSpPr>
          <p:spPr>
            <a:xfrm>
              <a:off x="3191450" y="4374050"/>
              <a:ext cx="13525" cy="11650"/>
            </a:xfrm>
            <a:custGeom>
              <a:avLst/>
              <a:gdLst/>
              <a:ahLst/>
              <a:cxnLst/>
              <a:rect l="l" t="t" r="r" b="b"/>
              <a:pathLst>
                <a:path w="541" h="466" extrusionOk="0">
                  <a:moveTo>
                    <a:pt x="210" y="1"/>
                  </a:moveTo>
                  <a:cubicBezTo>
                    <a:pt x="76" y="1"/>
                    <a:pt x="0" y="92"/>
                    <a:pt x="86" y="293"/>
                  </a:cubicBezTo>
                  <a:cubicBezTo>
                    <a:pt x="159" y="373"/>
                    <a:pt x="266" y="466"/>
                    <a:pt x="384" y="466"/>
                  </a:cubicBezTo>
                  <a:cubicBezTo>
                    <a:pt x="493" y="402"/>
                    <a:pt x="540" y="167"/>
                    <a:pt x="304" y="13"/>
                  </a:cubicBezTo>
                  <a:cubicBezTo>
                    <a:pt x="270" y="5"/>
                    <a:pt x="239" y="1"/>
                    <a:pt x="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9"/>
            <p:cNvSpPr/>
            <p:nvPr/>
          </p:nvSpPr>
          <p:spPr>
            <a:xfrm>
              <a:off x="3202300" y="4419125"/>
              <a:ext cx="7575" cy="6000"/>
            </a:xfrm>
            <a:custGeom>
              <a:avLst/>
              <a:gdLst/>
              <a:ahLst/>
              <a:cxnLst/>
              <a:rect l="l" t="t" r="r" b="b"/>
              <a:pathLst>
                <a:path w="303" h="240" extrusionOk="0">
                  <a:moveTo>
                    <a:pt x="87" y="1"/>
                  </a:moveTo>
                  <a:cubicBezTo>
                    <a:pt x="37" y="1"/>
                    <a:pt x="0" y="36"/>
                    <a:pt x="9" y="98"/>
                  </a:cubicBezTo>
                  <a:cubicBezTo>
                    <a:pt x="40" y="135"/>
                    <a:pt x="60" y="238"/>
                    <a:pt x="119" y="238"/>
                  </a:cubicBezTo>
                  <a:cubicBezTo>
                    <a:pt x="128" y="238"/>
                    <a:pt x="138" y="236"/>
                    <a:pt x="149" y="230"/>
                  </a:cubicBezTo>
                  <a:cubicBezTo>
                    <a:pt x="208" y="214"/>
                    <a:pt x="303" y="240"/>
                    <a:pt x="256" y="133"/>
                  </a:cubicBezTo>
                  <a:cubicBezTo>
                    <a:pt x="210" y="41"/>
                    <a:pt x="141" y="1"/>
                    <a:pt x="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19"/>
            <p:cNvSpPr/>
            <p:nvPr/>
          </p:nvSpPr>
          <p:spPr>
            <a:xfrm>
              <a:off x="3172200" y="4575225"/>
              <a:ext cx="8450" cy="7225"/>
            </a:xfrm>
            <a:custGeom>
              <a:avLst/>
              <a:gdLst/>
              <a:ahLst/>
              <a:cxnLst/>
              <a:rect l="l" t="t" r="r" b="b"/>
              <a:pathLst>
                <a:path w="338" h="289" extrusionOk="0">
                  <a:moveTo>
                    <a:pt x="304" y="0"/>
                  </a:moveTo>
                  <a:cubicBezTo>
                    <a:pt x="153" y="0"/>
                    <a:pt x="0" y="107"/>
                    <a:pt x="186" y="288"/>
                  </a:cubicBezTo>
                  <a:cubicBezTo>
                    <a:pt x="311" y="262"/>
                    <a:pt x="337" y="137"/>
                    <a:pt x="332" y="2"/>
                  </a:cubicBezTo>
                  <a:cubicBezTo>
                    <a:pt x="323" y="1"/>
                    <a:pt x="314" y="0"/>
                    <a:pt x="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19"/>
            <p:cNvSpPr/>
            <p:nvPr/>
          </p:nvSpPr>
          <p:spPr>
            <a:xfrm>
              <a:off x="3156175" y="4633975"/>
              <a:ext cx="11975" cy="6475"/>
            </a:xfrm>
            <a:custGeom>
              <a:avLst/>
              <a:gdLst/>
              <a:ahLst/>
              <a:cxnLst/>
              <a:rect l="l" t="t" r="r" b="b"/>
              <a:pathLst>
                <a:path w="479" h="259" extrusionOk="0">
                  <a:moveTo>
                    <a:pt x="0" y="1"/>
                  </a:moveTo>
                  <a:lnTo>
                    <a:pt x="128" y="145"/>
                  </a:lnTo>
                  <a:lnTo>
                    <a:pt x="478" y="25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9"/>
            <p:cNvSpPr/>
            <p:nvPr/>
          </p:nvSpPr>
          <p:spPr>
            <a:xfrm>
              <a:off x="3149425" y="4747950"/>
              <a:ext cx="4800" cy="6050"/>
            </a:xfrm>
            <a:custGeom>
              <a:avLst/>
              <a:gdLst/>
              <a:ahLst/>
              <a:cxnLst/>
              <a:rect l="l" t="t" r="r" b="b"/>
              <a:pathLst>
                <a:path w="192" h="242" extrusionOk="0">
                  <a:moveTo>
                    <a:pt x="40" y="0"/>
                  </a:moveTo>
                  <a:cubicBezTo>
                    <a:pt x="0" y="95"/>
                    <a:pt x="57" y="221"/>
                    <a:pt x="123" y="242"/>
                  </a:cubicBezTo>
                  <a:cubicBezTo>
                    <a:pt x="192" y="195"/>
                    <a:pt x="137" y="34"/>
                    <a:pt x="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9"/>
            <p:cNvSpPr/>
            <p:nvPr/>
          </p:nvSpPr>
          <p:spPr>
            <a:xfrm>
              <a:off x="3120750" y="4698225"/>
              <a:ext cx="13300" cy="10425"/>
            </a:xfrm>
            <a:custGeom>
              <a:avLst/>
              <a:gdLst/>
              <a:ahLst/>
              <a:cxnLst/>
              <a:rect l="l" t="t" r="r" b="b"/>
              <a:pathLst>
                <a:path w="532" h="417" extrusionOk="0">
                  <a:moveTo>
                    <a:pt x="531" y="0"/>
                  </a:moveTo>
                  <a:cubicBezTo>
                    <a:pt x="481" y="160"/>
                    <a:pt x="376" y="177"/>
                    <a:pt x="274" y="177"/>
                  </a:cubicBezTo>
                  <a:cubicBezTo>
                    <a:pt x="247" y="177"/>
                    <a:pt x="220" y="176"/>
                    <a:pt x="195" y="176"/>
                  </a:cubicBezTo>
                  <a:cubicBezTo>
                    <a:pt x="87" y="176"/>
                    <a:pt x="1" y="197"/>
                    <a:pt x="18" y="417"/>
                  </a:cubicBezTo>
                  <a:cubicBezTo>
                    <a:pt x="64" y="409"/>
                    <a:pt x="120" y="263"/>
                    <a:pt x="177" y="263"/>
                  </a:cubicBezTo>
                  <a:cubicBezTo>
                    <a:pt x="201" y="263"/>
                    <a:pt x="225" y="288"/>
                    <a:pt x="250" y="358"/>
                  </a:cubicBezTo>
                  <a:cubicBezTo>
                    <a:pt x="262" y="360"/>
                    <a:pt x="274" y="361"/>
                    <a:pt x="286" y="361"/>
                  </a:cubicBezTo>
                  <a:cubicBezTo>
                    <a:pt x="450" y="361"/>
                    <a:pt x="494" y="151"/>
                    <a:pt x="5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9"/>
            <p:cNvSpPr/>
            <p:nvPr/>
          </p:nvSpPr>
          <p:spPr>
            <a:xfrm>
              <a:off x="2833450" y="4905675"/>
              <a:ext cx="88125" cy="88000"/>
            </a:xfrm>
            <a:custGeom>
              <a:avLst/>
              <a:gdLst/>
              <a:ahLst/>
              <a:cxnLst/>
              <a:rect l="l" t="t" r="r" b="b"/>
              <a:pathLst>
                <a:path w="3525" h="3520" extrusionOk="0">
                  <a:moveTo>
                    <a:pt x="1859" y="0"/>
                  </a:moveTo>
                  <a:cubicBezTo>
                    <a:pt x="1464" y="0"/>
                    <a:pt x="1090" y="345"/>
                    <a:pt x="746" y="345"/>
                  </a:cubicBezTo>
                  <a:cubicBezTo>
                    <a:pt x="726" y="345"/>
                    <a:pt x="707" y="344"/>
                    <a:pt x="687" y="341"/>
                  </a:cubicBezTo>
                  <a:lnTo>
                    <a:pt x="687" y="341"/>
                  </a:lnTo>
                  <a:cubicBezTo>
                    <a:pt x="697" y="360"/>
                    <a:pt x="708" y="374"/>
                    <a:pt x="713" y="398"/>
                  </a:cubicBezTo>
                  <a:cubicBezTo>
                    <a:pt x="394" y="673"/>
                    <a:pt x="360" y="850"/>
                    <a:pt x="266" y="1265"/>
                  </a:cubicBezTo>
                  <a:cubicBezTo>
                    <a:pt x="221" y="1236"/>
                    <a:pt x="197" y="1224"/>
                    <a:pt x="183" y="1182"/>
                  </a:cubicBezTo>
                  <a:lnTo>
                    <a:pt x="183" y="1182"/>
                  </a:lnTo>
                  <a:cubicBezTo>
                    <a:pt x="154" y="1497"/>
                    <a:pt x="112" y="1909"/>
                    <a:pt x="296" y="2255"/>
                  </a:cubicBezTo>
                  <a:cubicBezTo>
                    <a:pt x="255" y="2323"/>
                    <a:pt x="195" y="2329"/>
                    <a:pt x="135" y="2329"/>
                  </a:cubicBezTo>
                  <a:cubicBezTo>
                    <a:pt x="123" y="2329"/>
                    <a:pt x="110" y="2328"/>
                    <a:pt x="97" y="2328"/>
                  </a:cubicBezTo>
                  <a:cubicBezTo>
                    <a:pt x="61" y="2328"/>
                    <a:pt x="27" y="2331"/>
                    <a:pt x="0" y="2349"/>
                  </a:cubicBezTo>
                  <a:cubicBezTo>
                    <a:pt x="185" y="2392"/>
                    <a:pt x="370" y="2366"/>
                    <a:pt x="472" y="2629"/>
                  </a:cubicBezTo>
                  <a:lnTo>
                    <a:pt x="251" y="2903"/>
                  </a:lnTo>
                  <a:cubicBezTo>
                    <a:pt x="346" y="2841"/>
                    <a:pt x="424" y="2815"/>
                    <a:pt x="489" y="2815"/>
                  </a:cubicBezTo>
                  <a:cubicBezTo>
                    <a:pt x="789" y="2815"/>
                    <a:pt x="835" y="3360"/>
                    <a:pt x="1154" y="3360"/>
                  </a:cubicBezTo>
                  <a:cubicBezTo>
                    <a:pt x="1219" y="3360"/>
                    <a:pt x="1296" y="3337"/>
                    <a:pt x="1388" y="3282"/>
                  </a:cubicBezTo>
                  <a:lnTo>
                    <a:pt x="1388" y="3282"/>
                  </a:lnTo>
                  <a:cubicBezTo>
                    <a:pt x="1464" y="3394"/>
                    <a:pt x="1336" y="3422"/>
                    <a:pt x="1315" y="3477"/>
                  </a:cubicBezTo>
                  <a:cubicBezTo>
                    <a:pt x="1377" y="3507"/>
                    <a:pt x="1440" y="3520"/>
                    <a:pt x="1503" y="3520"/>
                  </a:cubicBezTo>
                  <a:cubicBezTo>
                    <a:pt x="1861" y="3520"/>
                    <a:pt x="2232" y="3108"/>
                    <a:pt x="2656" y="3108"/>
                  </a:cubicBezTo>
                  <a:cubicBezTo>
                    <a:pt x="2726" y="3108"/>
                    <a:pt x="2797" y="3119"/>
                    <a:pt x="2871" y="3145"/>
                  </a:cubicBezTo>
                  <a:cubicBezTo>
                    <a:pt x="3418" y="2667"/>
                    <a:pt x="3519" y="1907"/>
                    <a:pt x="3524" y="1165"/>
                  </a:cubicBezTo>
                  <a:cubicBezTo>
                    <a:pt x="3453" y="838"/>
                    <a:pt x="3382" y="611"/>
                    <a:pt x="3077" y="512"/>
                  </a:cubicBezTo>
                  <a:cubicBezTo>
                    <a:pt x="2886" y="436"/>
                    <a:pt x="2713" y="106"/>
                    <a:pt x="2531" y="106"/>
                  </a:cubicBezTo>
                  <a:cubicBezTo>
                    <a:pt x="2474" y="106"/>
                    <a:pt x="2416" y="139"/>
                    <a:pt x="2357" y="223"/>
                  </a:cubicBezTo>
                  <a:cubicBezTo>
                    <a:pt x="2188" y="58"/>
                    <a:pt x="2022" y="0"/>
                    <a:pt x="18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9"/>
            <p:cNvSpPr/>
            <p:nvPr/>
          </p:nvSpPr>
          <p:spPr>
            <a:xfrm>
              <a:off x="2844925" y="4911725"/>
              <a:ext cx="5725" cy="2500"/>
            </a:xfrm>
            <a:custGeom>
              <a:avLst/>
              <a:gdLst/>
              <a:ahLst/>
              <a:cxnLst/>
              <a:rect l="l" t="t" r="r" b="b"/>
              <a:pathLst>
                <a:path w="229" h="100" extrusionOk="0">
                  <a:moveTo>
                    <a:pt x="46" y="1"/>
                  </a:moveTo>
                  <a:cubicBezTo>
                    <a:pt x="30" y="1"/>
                    <a:pt x="15" y="2"/>
                    <a:pt x="1" y="4"/>
                  </a:cubicBezTo>
                  <a:cubicBezTo>
                    <a:pt x="74" y="64"/>
                    <a:pt x="152" y="90"/>
                    <a:pt x="228" y="99"/>
                  </a:cubicBezTo>
                  <a:cubicBezTo>
                    <a:pt x="188" y="24"/>
                    <a:pt x="112" y="1"/>
                    <a:pt x="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9"/>
            <p:cNvSpPr/>
            <p:nvPr/>
          </p:nvSpPr>
          <p:spPr>
            <a:xfrm>
              <a:off x="3094900" y="4362675"/>
              <a:ext cx="12575" cy="11725"/>
            </a:xfrm>
            <a:custGeom>
              <a:avLst/>
              <a:gdLst/>
              <a:ahLst/>
              <a:cxnLst/>
              <a:rect l="l" t="t" r="r" b="b"/>
              <a:pathLst>
                <a:path w="503" h="469" extrusionOk="0">
                  <a:moveTo>
                    <a:pt x="125" y="1"/>
                  </a:moveTo>
                  <a:cubicBezTo>
                    <a:pt x="60" y="1"/>
                    <a:pt x="11" y="36"/>
                    <a:pt x="0" y="130"/>
                  </a:cubicBezTo>
                  <a:cubicBezTo>
                    <a:pt x="78" y="276"/>
                    <a:pt x="191" y="468"/>
                    <a:pt x="359" y="468"/>
                  </a:cubicBezTo>
                  <a:cubicBezTo>
                    <a:pt x="360" y="468"/>
                    <a:pt x="361" y="468"/>
                    <a:pt x="362" y="468"/>
                  </a:cubicBezTo>
                  <a:cubicBezTo>
                    <a:pt x="407" y="393"/>
                    <a:pt x="502" y="272"/>
                    <a:pt x="391" y="113"/>
                  </a:cubicBezTo>
                  <a:cubicBezTo>
                    <a:pt x="304" y="51"/>
                    <a:pt x="203" y="1"/>
                    <a:pt x="1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9"/>
            <p:cNvSpPr/>
            <p:nvPr/>
          </p:nvSpPr>
          <p:spPr>
            <a:xfrm>
              <a:off x="3095650" y="4522150"/>
              <a:ext cx="3825" cy="1975"/>
            </a:xfrm>
            <a:custGeom>
              <a:avLst/>
              <a:gdLst/>
              <a:ahLst/>
              <a:cxnLst/>
              <a:rect l="l" t="t" r="r" b="b"/>
              <a:pathLst>
                <a:path w="153" h="79" extrusionOk="0">
                  <a:moveTo>
                    <a:pt x="119" y="0"/>
                  </a:moveTo>
                  <a:lnTo>
                    <a:pt x="1" y="55"/>
                  </a:lnTo>
                  <a:lnTo>
                    <a:pt x="62" y="78"/>
                  </a:lnTo>
                  <a:cubicBezTo>
                    <a:pt x="91" y="57"/>
                    <a:pt x="152" y="78"/>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9"/>
            <p:cNvSpPr/>
            <p:nvPr/>
          </p:nvSpPr>
          <p:spPr>
            <a:xfrm>
              <a:off x="3082275" y="4522550"/>
              <a:ext cx="4525" cy="2275"/>
            </a:xfrm>
            <a:custGeom>
              <a:avLst/>
              <a:gdLst/>
              <a:ahLst/>
              <a:cxnLst/>
              <a:rect l="l" t="t" r="r" b="b"/>
              <a:pathLst>
                <a:path w="181" h="91" extrusionOk="0">
                  <a:moveTo>
                    <a:pt x="1" y="1"/>
                  </a:moveTo>
                  <a:lnTo>
                    <a:pt x="34" y="46"/>
                  </a:lnTo>
                  <a:cubicBezTo>
                    <a:pt x="54" y="53"/>
                    <a:pt x="107" y="90"/>
                    <a:pt x="145" y="90"/>
                  </a:cubicBezTo>
                  <a:cubicBezTo>
                    <a:pt x="160" y="90"/>
                    <a:pt x="173" y="85"/>
                    <a:pt x="181" y="7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19"/>
            <p:cNvSpPr/>
            <p:nvPr/>
          </p:nvSpPr>
          <p:spPr>
            <a:xfrm>
              <a:off x="3058900" y="4471875"/>
              <a:ext cx="24475" cy="28975"/>
            </a:xfrm>
            <a:custGeom>
              <a:avLst/>
              <a:gdLst/>
              <a:ahLst/>
              <a:cxnLst/>
              <a:rect l="l" t="t" r="r" b="b"/>
              <a:pathLst>
                <a:path w="979" h="1159" extrusionOk="0">
                  <a:moveTo>
                    <a:pt x="389" y="0"/>
                  </a:moveTo>
                  <a:cubicBezTo>
                    <a:pt x="259" y="0"/>
                    <a:pt x="176" y="87"/>
                    <a:pt x="74" y="87"/>
                  </a:cubicBezTo>
                  <a:cubicBezTo>
                    <a:pt x="50" y="87"/>
                    <a:pt x="26" y="83"/>
                    <a:pt x="0" y="72"/>
                  </a:cubicBezTo>
                  <a:lnTo>
                    <a:pt x="0" y="72"/>
                  </a:lnTo>
                  <a:cubicBezTo>
                    <a:pt x="24" y="531"/>
                    <a:pt x="202" y="602"/>
                    <a:pt x="135" y="1029"/>
                  </a:cubicBezTo>
                  <a:lnTo>
                    <a:pt x="481" y="972"/>
                  </a:lnTo>
                  <a:cubicBezTo>
                    <a:pt x="552" y="1107"/>
                    <a:pt x="610" y="1159"/>
                    <a:pt x="660" y="1159"/>
                  </a:cubicBezTo>
                  <a:cubicBezTo>
                    <a:pt x="790" y="1159"/>
                    <a:pt x="864" y="809"/>
                    <a:pt x="962" y="706"/>
                  </a:cubicBezTo>
                  <a:cubicBezTo>
                    <a:pt x="978" y="519"/>
                    <a:pt x="784" y="188"/>
                    <a:pt x="663" y="112"/>
                  </a:cubicBezTo>
                  <a:cubicBezTo>
                    <a:pt x="549" y="27"/>
                    <a:pt x="461" y="0"/>
                    <a:pt x="3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9"/>
            <p:cNvSpPr/>
            <p:nvPr/>
          </p:nvSpPr>
          <p:spPr>
            <a:xfrm>
              <a:off x="2852925" y="5013125"/>
              <a:ext cx="1750" cy="2450"/>
            </a:xfrm>
            <a:custGeom>
              <a:avLst/>
              <a:gdLst/>
              <a:ahLst/>
              <a:cxnLst/>
              <a:rect l="l" t="t" r="r" b="b"/>
              <a:pathLst>
                <a:path w="70" h="98" extrusionOk="0">
                  <a:moveTo>
                    <a:pt x="69" y="0"/>
                  </a:moveTo>
                  <a:lnTo>
                    <a:pt x="1" y="97"/>
                  </a:lnTo>
                  <a:lnTo>
                    <a:pt x="36" y="83"/>
                  </a:lnTo>
                  <a:lnTo>
                    <a:pt x="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9"/>
            <p:cNvSpPr/>
            <p:nvPr/>
          </p:nvSpPr>
          <p:spPr>
            <a:xfrm>
              <a:off x="3072500" y="4500000"/>
              <a:ext cx="925" cy="2875"/>
            </a:xfrm>
            <a:custGeom>
              <a:avLst/>
              <a:gdLst/>
              <a:ahLst/>
              <a:cxnLst/>
              <a:rect l="l" t="t" r="r" b="b"/>
              <a:pathLst>
                <a:path w="37" h="115" extrusionOk="0">
                  <a:moveTo>
                    <a:pt x="1" y="1"/>
                  </a:moveTo>
                  <a:lnTo>
                    <a:pt x="36" y="114"/>
                  </a:lnTo>
                  <a:lnTo>
                    <a:pt x="32" y="1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9"/>
            <p:cNvSpPr/>
            <p:nvPr/>
          </p:nvSpPr>
          <p:spPr>
            <a:xfrm>
              <a:off x="2773350" y="5469750"/>
              <a:ext cx="5725" cy="4425"/>
            </a:xfrm>
            <a:custGeom>
              <a:avLst/>
              <a:gdLst/>
              <a:ahLst/>
              <a:cxnLst/>
              <a:rect l="l" t="t" r="r" b="b"/>
              <a:pathLst>
                <a:path w="229" h="177" extrusionOk="0">
                  <a:moveTo>
                    <a:pt x="228" y="1"/>
                  </a:moveTo>
                  <a:lnTo>
                    <a:pt x="1" y="176"/>
                  </a:lnTo>
                  <a:lnTo>
                    <a:pt x="1" y="176"/>
                  </a:lnTo>
                  <a:lnTo>
                    <a:pt x="65" y="159"/>
                  </a:lnTo>
                  <a:lnTo>
                    <a:pt x="2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9"/>
            <p:cNvSpPr/>
            <p:nvPr/>
          </p:nvSpPr>
          <p:spPr>
            <a:xfrm>
              <a:off x="2832450" y="5005250"/>
              <a:ext cx="3875" cy="2100"/>
            </a:xfrm>
            <a:custGeom>
              <a:avLst/>
              <a:gdLst/>
              <a:ahLst/>
              <a:cxnLst/>
              <a:rect l="l" t="t" r="r" b="b"/>
              <a:pathLst>
                <a:path w="155" h="84" extrusionOk="0">
                  <a:moveTo>
                    <a:pt x="154" y="0"/>
                  </a:moveTo>
                  <a:lnTo>
                    <a:pt x="0" y="83"/>
                  </a:lnTo>
                  <a:lnTo>
                    <a:pt x="0" y="83"/>
                  </a:lnTo>
                  <a:lnTo>
                    <a:pt x="109" y="41"/>
                  </a:lnTo>
                  <a:lnTo>
                    <a:pt x="1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9"/>
            <p:cNvSpPr/>
            <p:nvPr/>
          </p:nvSpPr>
          <p:spPr>
            <a:xfrm>
              <a:off x="2818050" y="5012000"/>
              <a:ext cx="4175" cy="3525"/>
            </a:xfrm>
            <a:custGeom>
              <a:avLst/>
              <a:gdLst/>
              <a:ahLst/>
              <a:cxnLst/>
              <a:rect l="l" t="t" r="r" b="b"/>
              <a:pathLst>
                <a:path w="167" h="141" extrusionOk="0">
                  <a:moveTo>
                    <a:pt x="84" y="0"/>
                  </a:moveTo>
                  <a:cubicBezTo>
                    <a:pt x="60" y="57"/>
                    <a:pt x="1" y="126"/>
                    <a:pt x="84" y="140"/>
                  </a:cubicBezTo>
                  <a:cubicBezTo>
                    <a:pt x="166" y="86"/>
                    <a:pt x="119" y="57"/>
                    <a:pt x="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19"/>
            <p:cNvSpPr/>
            <p:nvPr/>
          </p:nvSpPr>
          <p:spPr>
            <a:xfrm>
              <a:off x="2832850" y="4945475"/>
              <a:ext cx="3175" cy="3075"/>
            </a:xfrm>
            <a:custGeom>
              <a:avLst/>
              <a:gdLst/>
              <a:ahLst/>
              <a:cxnLst/>
              <a:rect l="l" t="t" r="r" b="b"/>
              <a:pathLst>
                <a:path w="127" h="123" extrusionOk="0">
                  <a:moveTo>
                    <a:pt x="22" y="0"/>
                  </a:moveTo>
                  <a:cubicBezTo>
                    <a:pt x="10" y="0"/>
                    <a:pt x="2" y="18"/>
                    <a:pt x="1" y="68"/>
                  </a:cubicBezTo>
                  <a:cubicBezTo>
                    <a:pt x="46" y="70"/>
                    <a:pt x="72" y="122"/>
                    <a:pt x="102" y="122"/>
                  </a:cubicBezTo>
                  <a:cubicBezTo>
                    <a:pt x="110" y="122"/>
                    <a:pt x="118" y="119"/>
                    <a:pt x="126" y="111"/>
                  </a:cubicBezTo>
                  <a:cubicBezTo>
                    <a:pt x="95" y="93"/>
                    <a:pt x="49" y="0"/>
                    <a:pt x="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19"/>
            <p:cNvSpPr/>
            <p:nvPr/>
          </p:nvSpPr>
          <p:spPr>
            <a:xfrm>
              <a:off x="2833575" y="4919075"/>
              <a:ext cx="9300" cy="7050"/>
            </a:xfrm>
            <a:custGeom>
              <a:avLst/>
              <a:gdLst/>
              <a:ahLst/>
              <a:cxnLst/>
              <a:rect l="l" t="t" r="r" b="b"/>
              <a:pathLst>
                <a:path w="372" h="282" extrusionOk="0">
                  <a:moveTo>
                    <a:pt x="330" y="1"/>
                  </a:moveTo>
                  <a:cubicBezTo>
                    <a:pt x="264" y="1"/>
                    <a:pt x="171" y="145"/>
                    <a:pt x="54" y="145"/>
                  </a:cubicBezTo>
                  <a:cubicBezTo>
                    <a:pt x="37" y="145"/>
                    <a:pt x="19" y="142"/>
                    <a:pt x="0" y="134"/>
                  </a:cubicBezTo>
                  <a:lnTo>
                    <a:pt x="0" y="134"/>
                  </a:lnTo>
                  <a:cubicBezTo>
                    <a:pt x="39" y="243"/>
                    <a:pt x="79" y="282"/>
                    <a:pt x="118" y="282"/>
                  </a:cubicBezTo>
                  <a:cubicBezTo>
                    <a:pt x="205" y="282"/>
                    <a:pt x="291" y="93"/>
                    <a:pt x="372" y="28"/>
                  </a:cubicBezTo>
                  <a:cubicBezTo>
                    <a:pt x="360" y="9"/>
                    <a:pt x="346" y="1"/>
                    <a:pt x="3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9"/>
            <p:cNvSpPr/>
            <p:nvPr/>
          </p:nvSpPr>
          <p:spPr>
            <a:xfrm>
              <a:off x="2827875" y="4945150"/>
              <a:ext cx="3875" cy="6850"/>
            </a:xfrm>
            <a:custGeom>
              <a:avLst/>
              <a:gdLst/>
              <a:ahLst/>
              <a:cxnLst/>
              <a:rect l="l" t="t" r="r" b="b"/>
              <a:pathLst>
                <a:path w="155" h="274" extrusionOk="0">
                  <a:moveTo>
                    <a:pt x="62" y="1"/>
                  </a:moveTo>
                  <a:lnTo>
                    <a:pt x="1" y="230"/>
                  </a:lnTo>
                  <a:lnTo>
                    <a:pt x="72" y="273"/>
                  </a:lnTo>
                  <a:lnTo>
                    <a:pt x="155" y="53"/>
                  </a:lnTo>
                  <a:lnTo>
                    <a:pt x="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9"/>
            <p:cNvSpPr/>
            <p:nvPr/>
          </p:nvSpPr>
          <p:spPr>
            <a:xfrm>
              <a:off x="3013000" y="4466625"/>
              <a:ext cx="9675" cy="8525"/>
            </a:xfrm>
            <a:custGeom>
              <a:avLst/>
              <a:gdLst/>
              <a:ahLst/>
              <a:cxnLst/>
              <a:rect l="l" t="t" r="r" b="b"/>
              <a:pathLst>
                <a:path w="387" h="341" extrusionOk="0">
                  <a:moveTo>
                    <a:pt x="213" y="1"/>
                  </a:moveTo>
                  <a:cubicBezTo>
                    <a:pt x="95" y="1"/>
                    <a:pt x="0" y="170"/>
                    <a:pt x="224" y="339"/>
                  </a:cubicBezTo>
                  <a:cubicBezTo>
                    <a:pt x="231" y="340"/>
                    <a:pt x="239" y="340"/>
                    <a:pt x="246" y="340"/>
                  </a:cubicBezTo>
                  <a:cubicBezTo>
                    <a:pt x="344" y="340"/>
                    <a:pt x="387" y="239"/>
                    <a:pt x="354" y="104"/>
                  </a:cubicBezTo>
                  <a:cubicBezTo>
                    <a:pt x="317" y="31"/>
                    <a:pt x="263" y="1"/>
                    <a:pt x="2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9"/>
            <p:cNvSpPr/>
            <p:nvPr/>
          </p:nvSpPr>
          <p:spPr>
            <a:xfrm>
              <a:off x="3014175" y="4485100"/>
              <a:ext cx="7025" cy="5950"/>
            </a:xfrm>
            <a:custGeom>
              <a:avLst/>
              <a:gdLst/>
              <a:ahLst/>
              <a:cxnLst/>
              <a:rect l="l" t="t" r="r" b="b"/>
              <a:pathLst>
                <a:path w="281" h="238" extrusionOk="0">
                  <a:moveTo>
                    <a:pt x="118" y="1"/>
                  </a:moveTo>
                  <a:cubicBezTo>
                    <a:pt x="46" y="1"/>
                    <a:pt x="1" y="72"/>
                    <a:pt x="84" y="201"/>
                  </a:cubicBezTo>
                  <a:cubicBezTo>
                    <a:pt x="119" y="227"/>
                    <a:pt x="145" y="238"/>
                    <a:pt x="167" y="238"/>
                  </a:cubicBezTo>
                  <a:cubicBezTo>
                    <a:pt x="218" y="238"/>
                    <a:pt x="242" y="179"/>
                    <a:pt x="281" y="128"/>
                  </a:cubicBezTo>
                  <a:cubicBezTo>
                    <a:pt x="241" y="41"/>
                    <a:pt x="172" y="1"/>
                    <a:pt x="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9"/>
            <p:cNvSpPr/>
            <p:nvPr/>
          </p:nvSpPr>
          <p:spPr>
            <a:xfrm>
              <a:off x="3002575" y="4455500"/>
              <a:ext cx="4850" cy="4250"/>
            </a:xfrm>
            <a:custGeom>
              <a:avLst/>
              <a:gdLst/>
              <a:ahLst/>
              <a:cxnLst/>
              <a:rect l="l" t="t" r="r" b="b"/>
              <a:pathLst>
                <a:path w="194" h="170" extrusionOk="0">
                  <a:moveTo>
                    <a:pt x="46" y="0"/>
                  </a:moveTo>
                  <a:cubicBezTo>
                    <a:pt x="11" y="0"/>
                    <a:pt x="0" y="27"/>
                    <a:pt x="58" y="132"/>
                  </a:cubicBezTo>
                  <a:cubicBezTo>
                    <a:pt x="99" y="159"/>
                    <a:pt x="125" y="170"/>
                    <a:pt x="141" y="170"/>
                  </a:cubicBezTo>
                  <a:cubicBezTo>
                    <a:pt x="194" y="170"/>
                    <a:pt x="151" y="64"/>
                    <a:pt x="191" y="33"/>
                  </a:cubicBezTo>
                  <a:cubicBezTo>
                    <a:pt x="148" y="31"/>
                    <a:pt x="83" y="0"/>
                    <a:pt x="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19"/>
            <p:cNvSpPr/>
            <p:nvPr/>
          </p:nvSpPr>
          <p:spPr>
            <a:xfrm>
              <a:off x="2966650" y="4380450"/>
              <a:ext cx="8200" cy="14550"/>
            </a:xfrm>
            <a:custGeom>
              <a:avLst/>
              <a:gdLst/>
              <a:ahLst/>
              <a:cxnLst/>
              <a:rect l="l" t="t" r="r" b="b"/>
              <a:pathLst>
                <a:path w="328" h="582" extrusionOk="0">
                  <a:moveTo>
                    <a:pt x="201" y="0"/>
                  </a:moveTo>
                  <a:cubicBezTo>
                    <a:pt x="0" y="0"/>
                    <a:pt x="217" y="407"/>
                    <a:pt x="110" y="582"/>
                  </a:cubicBezTo>
                  <a:cubicBezTo>
                    <a:pt x="259" y="468"/>
                    <a:pt x="327" y="314"/>
                    <a:pt x="275" y="13"/>
                  </a:cubicBezTo>
                  <a:cubicBezTo>
                    <a:pt x="246" y="4"/>
                    <a:pt x="222" y="0"/>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9"/>
            <p:cNvSpPr/>
            <p:nvPr/>
          </p:nvSpPr>
          <p:spPr>
            <a:xfrm>
              <a:off x="2963700" y="4379050"/>
              <a:ext cx="1975" cy="2975"/>
            </a:xfrm>
            <a:custGeom>
              <a:avLst/>
              <a:gdLst/>
              <a:ahLst/>
              <a:cxnLst/>
              <a:rect l="l" t="t" r="r" b="b"/>
              <a:pathLst>
                <a:path w="79" h="119" extrusionOk="0">
                  <a:moveTo>
                    <a:pt x="26" y="1"/>
                  </a:moveTo>
                  <a:cubicBezTo>
                    <a:pt x="1" y="1"/>
                    <a:pt x="31" y="77"/>
                    <a:pt x="43" y="119"/>
                  </a:cubicBezTo>
                  <a:lnTo>
                    <a:pt x="78" y="36"/>
                  </a:lnTo>
                  <a:cubicBezTo>
                    <a:pt x="51" y="11"/>
                    <a:pt x="35" y="1"/>
                    <a:pt x="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9"/>
            <p:cNvSpPr/>
            <p:nvPr/>
          </p:nvSpPr>
          <p:spPr>
            <a:xfrm>
              <a:off x="2964525" y="4382000"/>
              <a:ext cx="425" cy="700"/>
            </a:xfrm>
            <a:custGeom>
              <a:avLst/>
              <a:gdLst/>
              <a:ahLst/>
              <a:cxnLst/>
              <a:rect l="l" t="t" r="r" b="b"/>
              <a:pathLst>
                <a:path w="17" h="28" extrusionOk="0">
                  <a:moveTo>
                    <a:pt x="10" y="1"/>
                  </a:moveTo>
                  <a:lnTo>
                    <a:pt x="0" y="20"/>
                  </a:lnTo>
                  <a:cubicBezTo>
                    <a:pt x="5" y="25"/>
                    <a:pt x="9" y="27"/>
                    <a:pt x="11" y="27"/>
                  </a:cubicBezTo>
                  <a:cubicBezTo>
                    <a:pt x="16" y="27"/>
                    <a:pt x="15" y="16"/>
                    <a:pt x="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9"/>
            <p:cNvSpPr/>
            <p:nvPr/>
          </p:nvSpPr>
          <p:spPr>
            <a:xfrm>
              <a:off x="2963825" y="4387275"/>
              <a:ext cx="1075" cy="2575"/>
            </a:xfrm>
            <a:custGeom>
              <a:avLst/>
              <a:gdLst/>
              <a:ahLst/>
              <a:cxnLst/>
              <a:rect l="l" t="t" r="r" b="b"/>
              <a:pathLst>
                <a:path w="43" h="103" extrusionOk="0">
                  <a:moveTo>
                    <a:pt x="43" y="1"/>
                  </a:moveTo>
                  <a:lnTo>
                    <a:pt x="0" y="103"/>
                  </a:lnTo>
                  <a:lnTo>
                    <a:pt x="24" y="84"/>
                  </a:lnTo>
                  <a:lnTo>
                    <a:pt x="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9"/>
            <p:cNvSpPr/>
            <p:nvPr/>
          </p:nvSpPr>
          <p:spPr>
            <a:xfrm>
              <a:off x="2958900" y="4380875"/>
              <a:ext cx="1025" cy="4525"/>
            </a:xfrm>
            <a:custGeom>
              <a:avLst/>
              <a:gdLst/>
              <a:ahLst/>
              <a:cxnLst/>
              <a:rect l="l" t="t" r="r" b="b"/>
              <a:pathLst>
                <a:path w="41" h="181" extrusionOk="0">
                  <a:moveTo>
                    <a:pt x="41" y="1"/>
                  </a:moveTo>
                  <a:lnTo>
                    <a:pt x="0" y="167"/>
                  </a:lnTo>
                  <a:lnTo>
                    <a:pt x="29" y="181"/>
                  </a:lnTo>
                  <a:lnTo>
                    <a:pt x="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9"/>
            <p:cNvSpPr/>
            <p:nvPr/>
          </p:nvSpPr>
          <p:spPr>
            <a:xfrm>
              <a:off x="2935700" y="4401200"/>
              <a:ext cx="3800" cy="4575"/>
            </a:xfrm>
            <a:custGeom>
              <a:avLst/>
              <a:gdLst/>
              <a:ahLst/>
              <a:cxnLst/>
              <a:rect l="l" t="t" r="r" b="b"/>
              <a:pathLst>
                <a:path w="152" h="183" extrusionOk="0">
                  <a:moveTo>
                    <a:pt x="48" y="1"/>
                  </a:moveTo>
                  <a:cubicBezTo>
                    <a:pt x="1" y="1"/>
                    <a:pt x="0" y="94"/>
                    <a:pt x="78" y="183"/>
                  </a:cubicBezTo>
                  <a:cubicBezTo>
                    <a:pt x="100" y="130"/>
                    <a:pt x="152" y="128"/>
                    <a:pt x="123" y="50"/>
                  </a:cubicBezTo>
                  <a:cubicBezTo>
                    <a:pt x="93" y="15"/>
                    <a:pt x="67" y="1"/>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9"/>
            <p:cNvSpPr/>
            <p:nvPr/>
          </p:nvSpPr>
          <p:spPr>
            <a:xfrm>
              <a:off x="2694550" y="4929300"/>
              <a:ext cx="21575" cy="15825"/>
            </a:xfrm>
            <a:custGeom>
              <a:avLst/>
              <a:gdLst/>
              <a:ahLst/>
              <a:cxnLst/>
              <a:rect l="l" t="t" r="r" b="b"/>
              <a:pathLst>
                <a:path w="863" h="633" extrusionOk="0">
                  <a:moveTo>
                    <a:pt x="429" y="0"/>
                  </a:moveTo>
                  <a:cubicBezTo>
                    <a:pt x="251" y="0"/>
                    <a:pt x="59" y="85"/>
                    <a:pt x="1" y="341"/>
                  </a:cubicBezTo>
                  <a:lnTo>
                    <a:pt x="252" y="632"/>
                  </a:lnTo>
                  <a:cubicBezTo>
                    <a:pt x="446" y="599"/>
                    <a:pt x="863" y="469"/>
                    <a:pt x="721" y="85"/>
                  </a:cubicBezTo>
                  <a:cubicBezTo>
                    <a:pt x="658" y="37"/>
                    <a:pt x="547" y="0"/>
                    <a:pt x="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9"/>
            <p:cNvSpPr/>
            <p:nvPr/>
          </p:nvSpPr>
          <p:spPr>
            <a:xfrm>
              <a:off x="2763050" y="4698800"/>
              <a:ext cx="7950" cy="7475"/>
            </a:xfrm>
            <a:custGeom>
              <a:avLst/>
              <a:gdLst/>
              <a:ahLst/>
              <a:cxnLst/>
              <a:rect l="l" t="t" r="r" b="b"/>
              <a:pathLst>
                <a:path w="318" h="299" extrusionOk="0">
                  <a:moveTo>
                    <a:pt x="202" y="3"/>
                  </a:moveTo>
                  <a:lnTo>
                    <a:pt x="202" y="3"/>
                  </a:lnTo>
                  <a:cubicBezTo>
                    <a:pt x="112" y="13"/>
                    <a:pt x="1" y="1"/>
                    <a:pt x="20" y="141"/>
                  </a:cubicBezTo>
                  <a:cubicBezTo>
                    <a:pt x="52" y="256"/>
                    <a:pt x="99" y="298"/>
                    <a:pt x="142" y="298"/>
                  </a:cubicBezTo>
                  <a:cubicBezTo>
                    <a:pt x="238" y="298"/>
                    <a:pt x="317" y="94"/>
                    <a:pt x="202" y="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9"/>
            <p:cNvSpPr/>
            <p:nvPr/>
          </p:nvSpPr>
          <p:spPr>
            <a:xfrm>
              <a:off x="2712550" y="4790100"/>
              <a:ext cx="5350" cy="3525"/>
            </a:xfrm>
            <a:custGeom>
              <a:avLst/>
              <a:gdLst/>
              <a:ahLst/>
              <a:cxnLst/>
              <a:rect l="l" t="t" r="r" b="b"/>
              <a:pathLst>
                <a:path w="214" h="141" extrusionOk="0">
                  <a:moveTo>
                    <a:pt x="1" y="1"/>
                  </a:moveTo>
                  <a:lnTo>
                    <a:pt x="10" y="140"/>
                  </a:lnTo>
                  <a:lnTo>
                    <a:pt x="214" y="9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9"/>
            <p:cNvSpPr/>
            <p:nvPr/>
          </p:nvSpPr>
          <p:spPr>
            <a:xfrm>
              <a:off x="3011650" y="4700750"/>
              <a:ext cx="32475" cy="32550"/>
            </a:xfrm>
            <a:custGeom>
              <a:avLst/>
              <a:gdLst/>
              <a:ahLst/>
              <a:cxnLst/>
              <a:rect l="l" t="t" r="r" b="b"/>
              <a:pathLst>
                <a:path w="1299" h="1302" extrusionOk="0">
                  <a:moveTo>
                    <a:pt x="365" y="1"/>
                  </a:moveTo>
                  <a:cubicBezTo>
                    <a:pt x="336" y="1"/>
                    <a:pt x="305" y="4"/>
                    <a:pt x="270" y="10"/>
                  </a:cubicBezTo>
                  <a:cubicBezTo>
                    <a:pt x="0" y="394"/>
                    <a:pt x="410" y="861"/>
                    <a:pt x="462" y="1301"/>
                  </a:cubicBezTo>
                  <a:lnTo>
                    <a:pt x="960" y="1199"/>
                  </a:lnTo>
                  <a:cubicBezTo>
                    <a:pt x="1284" y="932"/>
                    <a:pt x="1298" y="408"/>
                    <a:pt x="1104" y="145"/>
                  </a:cubicBezTo>
                  <a:lnTo>
                    <a:pt x="1104" y="145"/>
                  </a:lnTo>
                  <a:cubicBezTo>
                    <a:pt x="1012" y="202"/>
                    <a:pt x="941" y="223"/>
                    <a:pt x="881" y="223"/>
                  </a:cubicBezTo>
                  <a:cubicBezTo>
                    <a:pt x="687" y="223"/>
                    <a:pt x="612" y="1"/>
                    <a:pt x="3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9"/>
            <p:cNvSpPr/>
            <p:nvPr/>
          </p:nvSpPr>
          <p:spPr>
            <a:xfrm>
              <a:off x="3240875" y="5066125"/>
              <a:ext cx="13650" cy="8600"/>
            </a:xfrm>
            <a:custGeom>
              <a:avLst/>
              <a:gdLst/>
              <a:ahLst/>
              <a:cxnLst/>
              <a:rect l="l" t="t" r="r" b="b"/>
              <a:pathLst>
                <a:path w="546" h="344" extrusionOk="0">
                  <a:moveTo>
                    <a:pt x="149" y="1"/>
                  </a:moveTo>
                  <a:cubicBezTo>
                    <a:pt x="118" y="1"/>
                    <a:pt x="89" y="6"/>
                    <a:pt x="62" y="19"/>
                  </a:cubicBezTo>
                  <a:cubicBezTo>
                    <a:pt x="41" y="132"/>
                    <a:pt x="1" y="284"/>
                    <a:pt x="214" y="343"/>
                  </a:cubicBezTo>
                  <a:cubicBezTo>
                    <a:pt x="387" y="341"/>
                    <a:pt x="524" y="272"/>
                    <a:pt x="546" y="161"/>
                  </a:cubicBezTo>
                  <a:cubicBezTo>
                    <a:pt x="436" y="98"/>
                    <a:pt x="278"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9"/>
            <p:cNvSpPr/>
            <p:nvPr/>
          </p:nvSpPr>
          <p:spPr>
            <a:xfrm>
              <a:off x="3252950" y="4910350"/>
              <a:ext cx="60650" cy="44575"/>
            </a:xfrm>
            <a:custGeom>
              <a:avLst/>
              <a:gdLst/>
              <a:ahLst/>
              <a:cxnLst/>
              <a:rect l="l" t="t" r="r" b="b"/>
              <a:pathLst>
                <a:path w="2426" h="1783" extrusionOk="0">
                  <a:moveTo>
                    <a:pt x="1438" y="0"/>
                  </a:moveTo>
                  <a:cubicBezTo>
                    <a:pt x="1076" y="52"/>
                    <a:pt x="910" y="256"/>
                    <a:pt x="588" y="303"/>
                  </a:cubicBezTo>
                  <a:cubicBezTo>
                    <a:pt x="1140" y="576"/>
                    <a:pt x="1" y="434"/>
                    <a:pt x="479" y="824"/>
                  </a:cubicBezTo>
                  <a:cubicBezTo>
                    <a:pt x="700" y="1397"/>
                    <a:pt x="1329" y="1544"/>
                    <a:pt x="1945" y="1772"/>
                  </a:cubicBezTo>
                  <a:cubicBezTo>
                    <a:pt x="1979" y="1779"/>
                    <a:pt x="2015" y="1782"/>
                    <a:pt x="2052" y="1782"/>
                  </a:cubicBezTo>
                  <a:cubicBezTo>
                    <a:pt x="2220" y="1782"/>
                    <a:pt x="2398" y="1707"/>
                    <a:pt x="2398" y="1561"/>
                  </a:cubicBezTo>
                  <a:cubicBezTo>
                    <a:pt x="2426" y="997"/>
                    <a:pt x="2156" y="292"/>
                    <a:pt x="14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9"/>
            <p:cNvSpPr/>
            <p:nvPr/>
          </p:nvSpPr>
          <p:spPr>
            <a:xfrm>
              <a:off x="3382725" y="5059950"/>
              <a:ext cx="228675" cy="133500"/>
            </a:xfrm>
            <a:custGeom>
              <a:avLst/>
              <a:gdLst/>
              <a:ahLst/>
              <a:cxnLst/>
              <a:rect l="l" t="t" r="r" b="b"/>
              <a:pathLst>
                <a:path w="9147" h="5340" extrusionOk="0">
                  <a:moveTo>
                    <a:pt x="1988" y="1"/>
                  </a:moveTo>
                  <a:cubicBezTo>
                    <a:pt x="1687" y="600"/>
                    <a:pt x="1121" y="545"/>
                    <a:pt x="908" y="1144"/>
                  </a:cubicBezTo>
                  <a:cubicBezTo>
                    <a:pt x="802" y="1080"/>
                    <a:pt x="709" y="949"/>
                    <a:pt x="579" y="949"/>
                  </a:cubicBezTo>
                  <a:cubicBezTo>
                    <a:pt x="547" y="949"/>
                    <a:pt x="512" y="957"/>
                    <a:pt x="475" y="976"/>
                  </a:cubicBezTo>
                  <a:lnTo>
                    <a:pt x="754" y="1433"/>
                  </a:lnTo>
                  <a:cubicBezTo>
                    <a:pt x="725" y="1448"/>
                    <a:pt x="690" y="1455"/>
                    <a:pt x="652" y="1455"/>
                  </a:cubicBezTo>
                  <a:cubicBezTo>
                    <a:pt x="468" y="1455"/>
                    <a:pt x="201" y="1309"/>
                    <a:pt x="65" y="1309"/>
                  </a:cubicBezTo>
                  <a:cubicBezTo>
                    <a:pt x="48" y="1309"/>
                    <a:pt x="32" y="1312"/>
                    <a:pt x="20" y="1317"/>
                  </a:cubicBezTo>
                  <a:lnTo>
                    <a:pt x="247" y="1481"/>
                  </a:lnTo>
                  <a:cubicBezTo>
                    <a:pt x="77" y="1611"/>
                    <a:pt x="1" y="1689"/>
                    <a:pt x="174" y="1895"/>
                  </a:cubicBezTo>
                  <a:cubicBezTo>
                    <a:pt x="339" y="1917"/>
                    <a:pt x="428" y="2130"/>
                    <a:pt x="520" y="2130"/>
                  </a:cubicBezTo>
                  <a:cubicBezTo>
                    <a:pt x="555" y="2130"/>
                    <a:pt x="589" y="2100"/>
                    <a:pt x="628" y="2021"/>
                  </a:cubicBezTo>
                  <a:lnTo>
                    <a:pt x="628" y="2021"/>
                  </a:lnTo>
                  <a:cubicBezTo>
                    <a:pt x="1464" y="2352"/>
                    <a:pt x="453" y="2518"/>
                    <a:pt x="1069" y="2947"/>
                  </a:cubicBezTo>
                  <a:cubicBezTo>
                    <a:pt x="1597" y="3354"/>
                    <a:pt x="2786" y="3657"/>
                    <a:pt x="3089" y="4256"/>
                  </a:cubicBezTo>
                  <a:cubicBezTo>
                    <a:pt x="3280" y="4324"/>
                    <a:pt x="3394" y="4350"/>
                    <a:pt x="3464" y="4350"/>
                  </a:cubicBezTo>
                  <a:cubicBezTo>
                    <a:pt x="3683" y="4350"/>
                    <a:pt x="3479" y="4100"/>
                    <a:pt x="3843" y="4100"/>
                  </a:cubicBezTo>
                  <a:cubicBezTo>
                    <a:pt x="3865" y="4100"/>
                    <a:pt x="3888" y="4100"/>
                    <a:pt x="3913" y="4102"/>
                  </a:cubicBezTo>
                  <a:cubicBezTo>
                    <a:pt x="4292" y="4240"/>
                    <a:pt x="3925" y="4292"/>
                    <a:pt x="3956" y="4448"/>
                  </a:cubicBezTo>
                  <a:cubicBezTo>
                    <a:pt x="4247" y="4626"/>
                    <a:pt x="5088" y="4578"/>
                    <a:pt x="5147" y="5038"/>
                  </a:cubicBezTo>
                  <a:cubicBezTo>
                    <a:pt x="5779" y="5254"/>
                    <a:pt x="6548" y="5339"/>
                    <a:pt x="7239" y="5339"/>
                  </a:cubicBezTo>
                  <a:cubicBezTo>
                    <a:pt x="7480" y="5339"/>
                    <a:pt x="7712" y="5329"/>
                    <a:pt x="7925" y="5310"/>
                  </a:cubicBezTo>
                  <a:cubicBezTo>
                    <a:pt x="8327" y="5244"/>
                    <a:pt x="8043" y="4306"/>
                    <a:pt x="8725" y="4197"/>
                  </a:cubicBezTo>
                  <a:lnTo>
                    <a:pt x="8394" y="4100"/>
                  </a:lnTo>
                  <a:cubicBezTo>
                    <a:pt x="8505" y="3702"/>
                    <a:pt x="8640" y="3572"/>
                    <a:pt x="8647" y="3117"/>
                  </a:cubicBezTo>
                  <a:cubicBezTo>
                    <a:pt x="8602" y="3105"/>
                    <a:pt x="8563" y="3099"/>
                    <a:pt x="8529" y="3099"/>
                  </a:cubicBezTo>
                  <a:cubicBezTo>
                    <a:pt x="8320" y="3099"/>
                    <a:pt x="8288" y="3297"/>
                    <a:pt x="8077" y="3297"/>
                  </a:cubicBezTo>
                  <a:cubicBezTo>
                    <a:pt x="8043" y="3297"/>
                    <a:pt x="8005" y="3292"/>
                    <a:pt x="7960" y="3280"/>
                  </a:cubicBezTo>
                  <a:lnTo>
                    <a:pt x="7963" y="3280"/>
                  </a:lnTo>
                  <a:cubicBezTo>
                    <a:pt x="7792" y="3081"/>
                    <a:pt x="7678" y="2842"/>
                    <a:pt x="7714" y="2717"/>
                  </a:cubicBezTo>
                  <a:lnTo>
                    <a:pt x="7714" y="2717"/>
                  </a:lnTo>
                  <a:cubicBezTo>
                    <a:pt x="7878" y="2803"/>
                    <a:pt x="8012" y="2834"/>
                    <a:pt x="8130" y="2834"/>
                  </a:cubicBezTo>
                  <a:cubicBezTo>
                    <a:pt x="8427" y="2834"/>
                    <a:pt x="8618" y="2638"/>
                    <a:pt x="8919" y="2638"/>
                  </a:cubicBezTo>
                  <a:cubicBezTo>
                    <a:pt x="8952" y="2638"/>
                    <a:pt x="8986" y="2641"/>
                    <a:pt x="9021" y="2646"/>
                  </a:cubicBezTo>
                  <a:cubicBezTo>
                    <a:pt x="9147" y="2487"/>
                    <a:pt x="8694" y="1992"/>
                    <a:pt x="8862" y="1708"/>
                  </a:cubicBezTo>
                  <a:cubicBezTo>
                    <a:pt x="8391" y="1545"/>
                    <a:pt x="8050" y="1343"/>
                    <a:pt x="7664" y="1334"/>
                  </a:cubicBezTo>
                  <a:cubicBezTo>
                    <a:pt x="6980" y="1402"/>
                    <a:pt x="7176" y="1919"/>
                    <a:pt x="6812" y="2132"/>
                  </a:cubicBezTo>
                  <a:cubicBezTo>
                    <a:pt x="6738" y="2013"/>
                    <a:pt x="6222" y="1864"/>
                    <a:pt x="6352" y="1698"/>
                  </a:cubicBezTo>
                  <a:lnTo>
                    <a:pt x="6352" y="1698"/>
                  </a:lnTo>
                  <a:cubicBezTo>
                    <a:pt x="6305" y="1756"/>
                    <a:pt x="6234" y="1786"/>
                    <a:pt x="6148" y="1786"/>
                  </a:cubicBezTo>
                  <a:cubicBezTo>
                    <a:pt x="6035" y="1786"/>
                    <a:pt x="5899" y="1733"/>
                    <a:pt x="5763" y="1620"/>
                  </a:cubicBezTo>
                  <a:lnTo>
                    <a:pt x="5931" y="1447"/>
                  </a:lnTo>
                  <a:cubicBezTo>
                    <a:pt x="5747" y="1431"/>
                    <a:pt x="5544" y="1416"/>
                    <a:pt x="5358" y="1416"/>
                  </a:cubicBezTo>
                  <a:cubicBezTo>
                    <a:pt x="5172" y="1416"/>
                    <a:pt x="5004" y="1431"/>
                    <a:pt x="4891" y="1474"/>
                  </a:cubicBezTo>
                  <a:cubicBezTo>
                    <a:pt x="4858" y="1159"/>
                    <a:pt x="4441" y="782"/>
                    <a:pt x="4294" y="602"/>
                  </a:cubicBezTo>
                  <a:cubicBezTo>
                    <a:pt x="3837" y="353"/>
                    <a:pt x="3151" y="685"/>
                    <a:pt x="3020" y="114"/>
                  </a:cubicBezTo>
                  <a:cubicBezTo>
                    <a:pt x="3019" y="114"/>
                    <a:pt x="3018" y="114"/>
                    <a:pt x="3017" y="114"/>
                  </a:cubicBezTo>
                  <a:cubicBezTo>
                    <a:pt x="2738" y="114"/>
                    <a:pt x="2652" y="384"/>
                    <a:pt x="2352" y="420"/>
                  </a:cubicBezTo>
                  <a:lnTo>
                    <a:pt x="19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9"/>
            <p:cNvSpPr/>
            <p:nvPr/>
          </p:nvSpPr>
          <p:spPr>
            <a:xfrm>
              <a:off x="3493750" y="4945275"/>
              <a:ext cx="40925" cy="23525"/>
            </a:xfrm>
            <a:custGeom>
              <a:avLst/>
              <a:gdLst/>
              <a:ahLst/>
              <a:cxnLst/>
              <a:rect l="l" t="t" r="r" b="b"/>
              <a:pathLst>
                <a:path w="1637" h="941" extrusionOk="0">
                  <a:moveTo>
                    <a:pt x="684" y="1"/>
                  </a:moveTo>
                  <a:cubicBezTo>
                    <a:pt x="647" y="1"/>
                    <a:pt x="611" y="9"/>
                    <a:pt x="576" y="29"/>
                  </a:cubicBezTo>
                  <a:cubicBezTo>
                    <a:pt x="389" y="135"/>
                    <a:pt x="0" y="320"/>
                    <a:pt x="374" y="630"/>
                  </a:cubicBezTo>
                  <a:cubicBezTo>
                    <a:pt x="574" y="787"/>
                    <a:pt x="831" y="940"/>
                    <a:pt x="1069" y="940"/>
                  </a:cubicBezTo>
                  <a:cubicBezTo>
                    <a:pt x="1115" y="940"/>
                    <a:pt x="1161" y="934"/>
                    <a:pt x="1206" y="922"/>
                  </a:cubicBezTo>
                  <a:cubicBezTo>
                    <a:pt x="1324" y="754"/>
                    <a:pt x="1637" y="420"/>
                    <a:pt x="1158" y="206"/>
                  </a:cubicBezTo>
                  <a:cubicBezTo>
                    <a:pt x="1012" y="158"/>
                    <a:pt x="844" y="1"/>
                    <a:pt x="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9"/>
            <p:cNvSpPr/>
            <p:nvPr/>
          </p:nvSpPr>
          <p:spPr>
            <a:xfrm>
              <a:off x="3596350" y="5080775"/>
              <a:ext cx="42175" cy="28375"/>
            </a:xfrm>
            <a:custGeom>
              <a:avLst/>
              <a:gdLst/>
              <a:ahLst/>
              <a:cxnLst/>
              <a:rect l="l" t="t" r="r" b="b"/>
              <a:pathLst>
                <a:path w="1687" h="1135" extrusionOk="0">
                  <a:moveTo>
                    <a:pt x="772" y="1"/>
                  </a:moveTo>
                  <a:cubicBezTo>
                    <a:pt x="602" y="1"/>
                    <a:pt x="479" y="86"/>
                    <a:pt x="339" y="136"/>
                  </a:cubicBezTo>
                  <a:cubicBezTo>
                    <a:pt x="0" y="399"/>
                    <a:pt x="568" y="1048"/>
                    <a:pt x="1132" y="1121"/>
                  </a:cubicBezTo>
                  <a:cubicBezTo>
                    <a:pt x="1194" y="1130"/>
                    <a:pt x="1247" y="1134"/>
                    <a:pt x="1293" y="1134"/>
                  </a:cubicBezTo>
                  <a:cubicBezTo>
                    <a:pt x="1640" y="1134"/>
                    <a:pt x="1582" y="899"/>
                    <a:pt x="1686" y="683"/>
                  </a:cubicBezTo>
                  <a:cubicBezTo>
                    <a:pt x="1620" y="442"/>
                    <a:pt x="1284" y="236"/>
                    <a:pt x="947" y="30"/>
                  </a:cubicBezTo>
                  <a:cubicBezTo>
                    <a:pt x="883" y="9"/>
                    <a:pt x="825" y="1"/>
                    <a:pt x="7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19"/>
            <p:cNvSpPr/>
            <p:nvPr/>
          </p:nvSpPr>
          <p:spPr>
            <a:xfrm>
              <a:off x="3496275" y="4729250"/>
              <a:ext cx="63675" cy="43675"/>
            </a:xfrm>
            <a:custGeom>
              <a:avLst/>
              <a:gdLst/>
              <a:ahLst/>
              <a:cxnLst/>
              <a:rect l="l" t="t" r="r" b="b"/>
              <a:pathLst>
                <a:path w="2547" h="1747" extrusionOk="0">
                  <a:moveTo>
                    <a:pt x="639" y="1"/>
                  </a:moveTo>
                  <a:cubicBezTo>
                    <a:pt x="526" y="1"/>
                    <a:pt x="411" y="47"/>
                    <a:pt x="292" y="166"/>
                  </a:cubicBezTo>
                  <a:cubicBezTo>
                    <a:pt x="214" y="474"/>
                    <a:pt x="1" y="853"/>
                    <a:pt x="285" y="1160"/>
                  </a:cubicBezTo>
                  <a:cubicBezTo>
                    <a:pt x="399" y="1418"/>
                    <a:pt x="583" y="1481"/>
                    <a:pt x="791" y="1481"/>
                  </a:cubicBezTo>
                  <a:cubicBezTo>
                    <a:pt x="985" y="1481"/>
                    <a:pt x="1201" y="1426"/>
                    <a:pt x="1402" y="1426"/>
                  </a:cubicBezTo>
                  <a:cubicBezTo>
                    <a:pt x="1611" y="1426"/>
                    <a:pt x="1803" y="1486"/>
                    <a:pt x="1936" y="1729"/>
                  </a:cubicBezTo>
                  <a:cubicBezTo>
                    <a:pt x="1985" y="1741"/>
                    <a:pt x="2029" y="1746"/>
                    <a:pt x="2068" y="1746"/>
                  </a:cubicBezTo>
                  <a:cubicBezTo>
                    <a:pt x="2265" y="1746"/>
                    <a:pt x="2351" y="1614"/>
                    <a:pt x="2416" y="1501"/>
                  </a:cubicBezTo>
                  <a:cubicBezTo>
                    <a:pt x="2547" y="829"/>
                    <a:pt x="1408" y="1239"/>
                    <a:pt x="1602" y="497"/>
                  </a:cubicBezTo>
                  <a:cubicBezTo>
                    <a:pt x="1246" y="340"/>
                    <a:pt x="946" y="1"/>
                    <a:pt x="6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9"/>
            <p:cNvSpPr/>
            <p:nvPr/>
          </p:nvSpPr>
          <p:spPr>
            <a:xfrm>
              <a:off x="3542100" y="4874800"/>
              <a:ext cx="31525" cy="21350"/>
            </a:xfrm>
            <a:custGeom>
              <a:avLst/>
              <a:gdLst/>
              <a:ahLst/>
              <a:cxnLst/>
              <a:rect l="l" t="t" r="r" b="b"/>
              <a:pathLst>
                <a:path w="1261" h="854" extrusionOk="0">
                  <a:moveTo>
                    <a:pt x="421" y="1"/>
                  </a:moveTo>
                  <a:cubicBezTo>
                    <a:pt x="378" y="1"/>
                    <a:pt x="337" y="6"/>
                    <a:pt x="299" y="16"/>
                  </a:cubicBezTo>
                  <a:cubicBezTo>
                    <a:pt x="207" y="181"/>
                    <a:pt x="1" y="250"/>
                    <a:pt x="136" y="510"/>
                  </a:cubicBezTo>
                  <a:cubicBezTo>
                    <a:pt x="210" y="708"/>
                    <a:pt x="516" y="854"/>
                    <a:pt x="756" y="854"/>
                  </a:cubicBezTo>
                  <a:cubicBezTo>
                    <a:pt x="798" y="854"/>
                    <a:pt x="838" y="849"/>
                    <a:pt x="875" y="840"/>
                  </a:cubicBezTo>
                  <a:cubicBezTo>
                    <a:pt x="1029" y="743"/>
                    <a:pt x="1261" y="544"/>
                    <a:pt x="1062" y="316"/>
                  </a:cubicBezTo>
                  <a:cubicBezTo>
                    <a:pt x="967" y="147"/>
                    <a:pt x="663" y="1"/>
                    <a:pt x="4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9"/>
            <p:cNvSpPr/>
            <p:nvPr/>
          </p:nvSpPr>
          <p:spPr>
            <a:xfrm>
              <a:off x="3584800" y="4947700"/>
              <a:ext cx="22225" cy="14475"/>
            </a:xfrm>
            <a:custGeom>
              <a:avLst/>
              <a:gdLst/>
              <a:ahLst/>
              <a:cxnLst/>
              <a:rect l="l" t="t" r="r" b="b"/>
              <a:pathLst>
                <a:path w="889" h="579" extrusionOk="0">
                  <a:moveTo>
                    <a:pt x="296" y="1"/>
                  </a:moveTo>
                  <a:cubicBezTo>
                    <a:pt x="126" y="128"/>
                    <a:pt x="0" y="195"/>
                    <a:pt x="60" y="417"/>
                  </a:cubicBezTo>
                  <a:lnTo>
                    <a:pt x="543" y="578"/>
                  </a:lnTo>
                  <a:cubicBezTo>
                    <a:pt x="614" y="481"/>
                    <a:pt x="888" y="420"/>
                    <a:pt x="716" y="195"/>
                  </a:cubicBezTo>
                  <a:cubicBezTo>
                    <a:pt x="538" y="131"/>
                    <a:pt x="486"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19"/>
            <p:cNvSpPr/>
            <p:nvPr/>
          </p:nvSpPr>
          <p:spPr>
            <a:xfrm>
              <a:off x="3573950" y="4881225"/>
              <a:ext cx="26975" cy="20950"/>
            </a:xfrm>
            <a:custGeom>
              <a:avLst/>
              <a:gdLst/>
              <a:ahLst/>
              <a:cxnLst/>
              <a:rect l="l" t="t" r="r" b="b"/>
              <a:pathLst>
                <a:path w="1079" h="838" extrusionOk="0">
                  <a:moveTo>
                    <a:pt x="413" y="0"/>
                  </a:moveTo>
                  <a:cubicBezTo>
                    <a:pt x="171" y="64"/>
                    <a:pt x="1" y="225"/>
                    <a:pt x="10" y="455"/>
                  </a:cubicBezTo>
                  <a:cubicBezTo>
                    <a:pt x="261" y="621"/>
                    <a:pt x="335" y="815"/>
                    <a:pt x="602" y="817"/>
                  </a:cubicBezTo>
                  <a:cubicBezTo>
                    <a:pt x="664" y="831"/>
                    <a:pt x="716" y="838"/>
                    <a:pt x="760" y="838"/>
                  </a:cubicBezTo>
                  <a:cubicBezTo>
                    <a:pt x="1046" y="838"/>
                    <a:pt x="1019" y="569"/>
                    <a:pt x="1078" y="372"/>
                  </a:cubicBezTo>
                  <a:cubicBezTo>
                    <a:pt x="894" y="175"/>
                    <a:pt x="666" y="69"/>
                    <a:pt x="4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19"/>
            <p:cNvSpPr/>
            <p:nvPr/>
          </p:nvSpPr>
          <p:spPr>
            <a:xfrm>
              <a:off x="3615700" y="4945225"/>
              <a:ext cx="65775" cy="43225"/>
            </a:xfrm>
            <a:custGeom>
              <a:avLst/>
              <a:gdLst/>
              <a:ahLst/>
              <a:cxnLst/>
              <a:rect l="l" t="t" r="r" b="b"/>
              <a:pathLst>
                <a:path w="2631" h="1729" extrusionOk="0">
                  <a:moveTo>
                    <a:pt x="848" y="0"/>
                  </a:moveTo>
                  <a:cubicBezTo>
                    <a:pt x="763" y="156"/>
                    <a:pt x="680" y="313"/>
                    <a:pt x="394" y="339"/>
                  </a:cubicBezTo>
                  <a:cubicBezTo>
                    <a:pt x="536" y="500"/>
                    <a:pt x="391" y="592"/>
                    <a:pt x="332" y="718"/>
                  </a:cubicBezTo>
                  <a:cubicBezTo>
                    <a:pt x="0" y="1156"/>
                    <a:pt x="967" y="1326"/>
                    <a:pt x="1338" y="1679"/>
                  </a:cubicBezTo>
                  <a:cubicBezTo>
                    <a:pt x="1475" y="1713"/>
                    <a:pt x="1601" y="1729"/>
                    <a:pt x="1718" y="1729"/>
                  </a:cubicBezTo>
                  <a:cubicBezTo>
                    <a:pt x="2306" y="1729"/>
                    <a:pt x="2631" y="1334"/>
                    <a:pt x="2591" y="943"/>
                  </a:cubicBezTo>
                  <a:cubicBezTo>
                    <a:pt x="2362" y="651"/>
                    <a:pt x="1724" y="438"/>
                    <a:pt x="1907" y="161"/>
                  </a:cubicBezTo>
                  <a:cubicBezTo>
                    <a:pt x="1832" y="142"/>
                    <a:pt x="1747" y="138"/>
                    <a:pt x="1657" y="138"/>
                  </a:cubicBezTo>
                  <a:cubicBezTo>
                    <a:pt x="1586" y="138"/>
                    <a:pt x="1511" y="140"/>
                    <a:pt x="1435" y="140"/>
                  </a:cubicBezTo>
                  <a:cubicBezTo>
                    <a:pt x="1240" y="140"/>
                    <a:pt x="1035" y="123"/>
                    <a:pt x="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19"/>
            <p:cNvSpPr/>
            <p:nvPr/>
          </p:nvSpPr>
          <p:spPr>
            <a:xfrm>
              <a:off x="3700175" y="5081500"/>
              <a:ext cx="60000" cy="56800"/>
            </a:xfrm>
            <a:custGeom>
              <a:avLst/>
              <a:gdLst/>
              <a:ahLst/>
              <a:cxnLst/>
              <a:rect l="l" t="t" r="r" b="b"/>
              <a:pathLst>
                <a:path w="2400" h="2272" extrusionOk="0">
                  <a:moveTo>
                    <a:pt x="903" y="1"/>
                  </a:moveTo>
                  <a:lnTo>
                    <a:pt x="271" y="334"/>
                  </a:lnTo>
                  <a:cubicBezTo>
                    <a:pt x="389" y="607"/>
                    <a:pt x="320" y="749"/>
                    <a:pt x="82" y="749"/>
                  </a:cubicBezTo>
                  <a:cubicBezTo>
                    <a:pt x="57" y="749"/>
                    <a:pt x="30" y="747"/>
                    <a:pt x="1" y="744"/>
                  </a:cubicBezTo>
                  <a:lnTo>
                    <a:pt x="1" y="744"/>
                  </a:lnTo>
                  <a:cubicBezTo>
                    <a:pt x="1029" y="945"/>
                    <a:pt x="522" y="1900"/>
                    <a:pt x="1550" y="2264"/>
                  </a:cubicBezTo>
                  <a:cubicBezTo>
                    <a:pt x="1597" y="2269"/>
                    <a:pt x="1642" y="2271"/>
                    <a:pt x="1686" y="2271"/>
                  </a:cubicBezTo>
                  <a:cubicBezTo>
                    <a:pt x="2085" y="2271"/>
                    <a:pt x="2325" y="2089"/>
                    <a:pt x="2317" y="1805"/>
                  </a:cubicBezTo>
                  <a:cubicBezTo>
                    <a:pt x="1708" y="1405"/>
                    <a:pt x="2369" y="1230"/>
                    <a:pt x="2400" y="971"/>
                  </a:cubicBezTo>
                  <a:cubicBezTo>
                    <a:pt x="2066" y="870"/>
                    <a:pt x="1535" y="199"/>
                    <a:pt x="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19"/>
            <p:cNvSpPr/>
            <p:nvPr/>
          </p:nvSpPr>
          <p:spPr>
            <a:xfrm>
              <a:off x="3605150" y="4881675"/>
              <a:ext cx="32175" cy="20075"/>
            </a:xfrm>
            <a:custGeom>
              <a:avLst/>
              <a:gdLst/>
              <a:ahLst/>
              <a:cxnLst/>
              <a:rect l="l" t="t" r="r" b="b"/>
              <a:pathLst>
                <a:path w="1287" h="803" extrusionOk="0">
                  <a:moveTo>
                    <a:pt x="424" y="1"/>
                  </a:moveTo>
                  <a:cubicBezTo>
                    <a:pt x="372" y="1"/>
                    <a:pt x="320" y="3"/>
                    <a:pt x="271" y="8"/>
                  </a:cubicBezTo>
                  <a:cubicBezTo>
                    <a:pt x="1" y="98"/>
                    <a:pt x="18" y="456"/>
                    <a:pt x="280" y="657"/>
                  </a:cubicBezTo>
                  <a:cubicBezTo>
                    <a:pt x="448" y="771"/>
                    <a:pt x="620" y="803"/>
                    <a:pt x="785" y="803"/>
                  </a:cubicBezTo>
                  <a:cubicBezTo>
                    <a:pt x="965" y="803"/>
                    <a:pt x="1137" y="765"/>
                    <a:pt x="1287" y="754"/>
                  </a:cubicBezTo>
                  <a:cubicBezTo>
                    <a:pt x="1239" y="527"/>
                    <a:pt x="1083" y="297"/>
                    <a:pt x="1090" y="103"/>
                  </a:cubicBezTo>
                  <a:cubicBezTo>
                    <a:pt x="888" y="42"/>
                    <a:pt x="644" y="1"/>
                    <a:pt x="4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19"/>
            <p:cNvSpPr/>
            <p:nvPr/>
          </p:nvSpPr>
          <p:spPr>
            <a:xfrm>
              <a:off x="3628200" y="4860725"/>
              <a:ext cx="34175" cy="23550"/>
            </a:xfrm>
            <a:custGeom>
              <a:avLst/>
              <a:gdLst/>
              <a:ahLst/>
              <a:cxnLst/>
              <a:rect l="l" t="t" r="r" b="b"/>
              <a:pathLst>
                <a:path w="1367" h="942" extrusionOk="0">
                  <a:moveTo>
                    <a:pt x="855" y="1"/>
                  </a:moveTo>
                  <a:cubicBezTo>
                    <a:pt x="628" y="216"/>
                    <a:pt x="119" y="29"/>
                    <a:pt x="0" y="349"/>
                  </a:cubicBezTo>
                  <a:cubicBezTo>
                    <a:pt x="55" y="612"/>
                    <a:pt x="223" y="780"/>
                    <a:pt x="497" y="922"/>
                  </a:cubicBezTo>
                  <a:cubicBezTo>
                    <a:pt x="573" y="935"/>
                    <a:pt x="643" y="941"/>
                    <a:pt x="707" y="941"/>
                  </a:cubicBezTo>
                  <a:cubicBezTo>
                    <a:pt x="842" y="941"/>
                    <a:pt x="950" y="912"/>
                    <a:pt x="1030" y="851"/>
                  </a:cubicBezTo>
                  <a:cubicBezTo>
                    <a:pt x="952" y="524"/>
                    <a:pt x="1367" y="320"/>
                    <a:pt x="8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9"/>
            <p:cNvSpPr/>
            <p:nvPr/>
          </p:nvSpPr>
          <p:spPr>
            <a:xfrm>
              <a:off x="3628025" y="4737700"/>
              <a:ext cx="27200" cy="18550"/>
            </a:xfrm>
            <a:custGeom>
              <a:avLst/>
              <a:gdLst/>
              <a:ahLst/>
              <a:cxnLst/>
              <a:rect l="l" t="t" r="r" b="b"/>
              <a:pathLst>
                <a:path w="1088" h="742" extrusionOk="0">
                  <a:moveTo>
                    <a:pt x="593" y="1"/>
                  </a:moveTo>
                  <a:cubicBezTo>
                    <a:pt x="555" y="1"/>
                    <a:pt x="513" y="8"/>
                    <a:pt x="467" y="24"/>
                  </a:cubicBezTo>
                  <a:cubicBezTo>
                    <a:pt x="0" y="159"/>
                    <a:pt x="213" y="709"/>
                    <a:pt x="715" y="742"/>
                  </a:cubicBezTo>
                  <a:cubicBezTo>
                    <a:pt x="976" y="725"/>
                    <a:pt x="1087" y="569"/>
                    <a:pt x="1078" y="370"/>
                  </a:cubicBezTo>
                  <a:cubicBezTo>
                    <a:pt x="918" y="245"/>
                    <a:pt x="815" y="1"/>
                    <a:pt x="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9"/>
            <p:cNvSpPr/>
            <p:nvPr/>
          </p:nvSpPr>
          <p:spPr>
            <a:xfrm>
              <a:off x="3761450" y="4895600"/>
              <a:ext cx="18250" cy="11750"/>
            </a:xfrm>
            <a:custGeom>
              <a:avLst/>
              <a:gdLst/>
              <a:ahLst/>
              <a:cxnLst/>
              <a:rect l="l" t="t" r="r" b="b"/>
              <a:pathLst>
                <a:path w="730" h="470" extrusionOk="0">
                  <a:moveTo>
                    <a:pt x="231" y="0"/>
                  </a:moveTo>
                  <a:cubicBezTo>
                    <a:pt x="229" y="0"/>
                    <a:pt x="226" y="0"/>
                    <a:pt x="223" y="1"/>
                  </a:cubicBezTo>
                  <a:cubicBezTo>
                    <a:pt x="13" y="10"/>
                    <a:pt x="67" y="173"/>
                    <a:pt x="1" y="292"/>
                  </a:cubicBezTo>
                  <a:lnTo>
                    <a:pt x="519" y="469"/>
                  </a:lnTo>
                  <a:cubicBezTo>
                    <a:pt x="730" y="369"/>
                    <a:pt x="442" y="0"/>
                    <a:pt x="2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19"/>
            <p:cNvSpPr/>
            <p:nvPr/>
          </p:nvSpPr>
          <p:spPr>
            <a:xfrm>
              <a:off x="3845000" y="3996900"/>
              <a:ext cx="5225" cy="1850"/>
            </a:xfrm>
            <a:custGeom>
              <a:avLst/>
              <a:gdLst/>
              <a:ahLst/>
              <a:cxnLst/>
              <a:rect l="l" t="t" r="r" b="b"/>
              <a:pathLst>
                <a:path w="209" h="74" extrusionOk="0">
                  <a:moveTo>
                    <a:pt x="121" y="1"/>
                  </a:moveTo>
                  <a:cubicBezTo>
                    <a:pt x="111" y="1"/>
                    <a:pt x="101" y="3"/>
                    <a:pt x="90" y="10"/>
                  </a:cubicBezTo>
                  <a:cubicBezTo>
                    <a:pt x="83" y="47"/>
                    <a:pt x="0" y="29"/>
                    <a:pt x="36" y="74"/>
                  </a:cubicBezTo>
                  <a:lnTo>
                    <a:pt x="209" y="74"/>
                  </a:lnTo>
                  <a:cubicBezTo>
                    <a:pt x="183" y="36"/>
                    <a:pt x="155" y="1"/>
                    <a:pt x="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9"/>
            <p:cNvSpPr/>
            <p:nvPr/>
          </p:nvSpPr>
          <p:spPr>
            <a:xfrm>
              <a:off x="3858500" y="4573425"/>
              <a:ext cx="149675" cy="129025"/>
            </a:xfrm>
            <a:custGeom>
              <a:avLst/>
              <a:gdLst/>
              <a:ahLst/>
              <a:cxnLst/>
              <a:rect l="l" t="t" r="r" b="b"/>
              <a:pathLst>
                <a:path w="5987" h="5161" extrusionOk="0">
                  <a:moveTo>
                    <a:pt x="3732" y="0"/>
                  </a:moveTo>
                  <a:cubicBezTo>
                    <a:pt x="3775" y="114"/>
                    <a:pt x="3749" y="277"/>
                    <a:pt x="3640" y="317"/>
                  </a:cubicBezTo>
                  <a:cubicBezTo>
                    <a:pt x="3557" y="379"/>
                    <a:pt x="3465" y="405"/>
                    <a:pt x="3374" y="405"/>
                  </a:cubicBezTo>
                  <a:cubicBezTo>
                    <a:pt x="3160" y="405"/>
                    <a:pt x="2948" y="258"/>
                    <a:pt x="2859" y="74"/>
                  </a:cubicBezTo>
                  <a:cubicBezTo>
                    <a:pt x="2451" y="554"/>
                    <a:pt x="1466" y="142"/>
                    <a:pt x="1381" y="973"/>
                  </a:cubicBezTo>
                  <a:cubicBezTo>
                    <a:pt x="1319" y="1084"/>
                    <a:pt x="1241" y="1129"/>
                    <a:pt x="1153" y="1129"/>
                  </a:cubicBezTo>
                  <a:cubicBezTo>
                    <a:pt x="830" y="1129"/>
                    <a:pt x="366" y="529"/>
                    <a:pt x="0" y="325"/>
                  </a:cubicBezTo>
                  <a:lnTo>
                    <a:pt x="0" y="325"/>
                  </a:lnTo>
                  <a:cubicBezTo>
                    <a:pt x="183" y="732"/>
                    <a:pt x="1016" y="999"/>
                    <a:pt x="988" y="1537"/>
                  </a:cubicBezTo>
                  <a:lnTo>
                    <a:pt x="727" y="1483"/>
                  </a:lnTo>
                  <a:lnTo>
                    <a:pt x="727" y="1483"/>
                  </a:lnTo>
                  <a:cubicBezTo>
                    <a:pt x="801" y="1902"/>
                    <a:pt x="803" y="2274"/>
                    <a:pt x="1243" y="2664"/>
                  </a:cubicBezTo>
                  <a:lnTo>
                    <a:pt x="798" y="2574"/>
                  </a:lnTo>
                  <a:lnTo>
                    <a:pt x="798" y="2574"/>
                  </a:lnTo>
                  <a:cubicBezTo>
                    <a:pt x="1073" y="2761"/>
                    <a:pt x="1646" y="3046"/>
                    <a:pt x="1362" y="3389"/>
                  </a:cubicBezTo>
                  <a:cubicBezTo>
                    <a:pt x="1539" y="3988"/>
                    <a:pt x="2473" y="3981"/>
                    <a:pt x="2679" y="4523"/>
                  </a:cubicBezTo>
                  <a:cubicBezTo>
                    <a:pt x="2695" y="4527"/>
                    <a:pt x="2713" y="4528"/>
                    <a:pt x="2733" y="4528"/>
                  </a:cubicBezTo>
                  <a:cubicBezTo>
                    <a:pt x="2840" y="4528"/>
                    <a:pt x="2988" y="4480"/>
                    <a:pt x="3169" y="4464"/>
                  </a:cubicBezTo>
                  <a:cubicBezTo>
                    <a:pt x="3571" y="4587"/>
                    <a:pt x="3434" y="4919"/>
                    <a:pt x="3642" y="5160"/>
                  </a:cubicBezTo>
                  <a:lnTo>
                    <a:pt x="3581" y="4656"/>
                  </a:lnTo>
                  <a:cubicBezTo>
                    <a:pt x="3635" y="4599"/>
                    <a:pt x="3701" y="4576"/>
                    <a:pt x="3772" y="4576"/>
                  </a:cubicBezTo>
                  <a:cubicBezTo>
                    <a:pt x="4072" y="4576"/>
                    <a:pt x="4476" y="4980"/>
                    <a:pt x="4564" y="4980"/>
                  </a:cubicBezTo>
                  <a:cubicBezTo>
                    <a:pt x="4565" y="4980"/>
                    <a:pt x="4565" y="4980"/>
                    <a:pt x="4566" y="4980"/>
                  </a:cubicBezTo>
                  <a:cubicBezTo>
                    <a:pt x="4590" y="4888"/>
                    <a:pt x="4315" y="4627"/>
                    <a:pt x="4481" y="4535"/>
                  </a:cubicBezTo>
                  <a:cubicBezTo>
                    <a:pt x="4829" y="4481"/>
                    <a:pt x="5385" y="4455"/>
                    <a:pt x="5409" y="3964"/>
                  </a:cubicBezTo>
                  <a:lnTo>
                    <a:pt x="5222" y="3851"/>
                  </a:lnTo>
                  <a:cubicBezTo>
                    <a:pt x="5473" y="3517"/>
                    <a:pt x="5603" y="2948"/>
                    <a:pt x="5987" y="2847"/>
                  </a:cubicBezTo>
                  <a:cubicBezTo>
                    <a:pt x="5938" y="2813"/>
                    <a:pt x="5906" y="2801"/>
                    <a:pt x="5884" y="2801"/>
                  </a:cubicBezTo>
                  <a:cubicBezTo>
                    <a:pt x="5820" y="2801"/>
                    <a:pt x="5835" y="2902"/>
                    <a:pt x="5775" y="2902"/>
                  </a:cubicBezTo>
                  <a:cubicBezTo>
                    <a:pt x="5759" y="2902"/>
                    <a:pt x="5736" y="2895"/>
                    <a:pt x="5705" y="2875"/>
                  </a:cubicBezTo>
                  <a:cubicBezTo>
                    <a:pt x="5468" y="2551"/>
                    <a:pt x="5198" y="1712"/>
                    <a:pt x="4950" y="1108"/>
                  </a:cubicBezTo>
                  <a:cubicBezTo>
                    <a:pt x="4403" y="940"/>
                    <a:pt x="3962" y="192"/>
                    <a:pt x="37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19"/>
            <p:cNvSpPr/>
            <p:nvPr/>
          </p:nvSpPr>
          <p:spPr>
            <a:xfrm>
              <a:off x="3859850" y="4597750"/>
              <a:ext cx="8850" cy="6125"/>
            </a:xfrm>
            <a:custGeom>
              <a:avLst/>
              <a:gdLst/>
              <a:ahLst/>
              <a:cxnLst/>
              <a:rect l="l" t="t" r="r" b="b"/>
              <a:pathLst>
                <a:path w="354" h="245" extrusionOk="0">
                  <a:moveTo>
                    <a:pt x="36" y="0"/>
                  </a:moveTo>
                  <a:cubicBezTo>
                    <a:pt x="24" y="0"/>
                    <a:pt x="12" y="2"/>
                    <a:pt x="1" y="8"/>
                  </a:cubicBezTo>
                  <a:lnTo>
                    <a:pt x="354" y="244"/>
                  </a:lnTo>
                  <a:lnTo>
                    <a:pt x="351" y="211"/>
                  </a:lnTo>
                  <a:cubicBezTo>
                    <a:pt x="248" y="160"/>
                    <a:pt x="134" y="0"/>
                    <a:pt x="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19"/>
            <p:cNvSpPr/>
            <p:nvPr/>
          </p:nvSpPr>
          <p:spPr>
            <a:xfrm>
              <a:off x="3889100" y="4664400"/>
              <a:ext cx="5525" cy="4175"/>
            </a:xfrm>
            <a:custGeom>
              <a:avLst/>
              <a:gdLst/>
              <a:ahLst/>
              <a:cxnLst/>
              <a:rect l="l" t="t" r="r" b="b"/>
              <a:pathLst>
                <a:path w="221" h="167" extrusionOk="0">
                  <a:moveTo>
                    <a:pt x="57" y="1"/>
                  </a:moveTo>
                  <a:lnTo>
                    <a:pt x="57" y="1"/>
                  </a:lnTo>
                  <a:cubicBezTo>
                    <a:pt x="1" y="122"/>
                    <a:pt x="112" y="145"/>
                    <a:pt x="221" y="167"/>
                  </a:cubicBezTo>
                  <a:cubicBezTo>
                    <a:pt x="209" y="63"/>
                    <a:pt x="98" y="41"/>
                    <a:pt x="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19"/>
            <p:cNvSpPr/>
            <p:nvPr/>
          </p:nvSpPr>
          <p:spPr>
            <a:xfrm>
              <a:off x="3923050" y="5151250"/>
              <a:ext cx="11675" cy="6300"/>
            </a:xfrm>
            <a:custGeom>
              <a:avLst/>
              <a:gdLst/>
              <a:ahLst/>
              <a:cxnLst/>
              <a:rect l="l" t="t" r="r" b="b"/>
              <a:pathLst>
                <a:path w="467" h="252" extrusionOk="0">
                  <a:moveTo>
                    <a:pt x="137" y="1"/>
                  </a:moveTo>
                  <a:cubicBezTo>
                    <a:pt x="21" y="1"/>
                    <a:pt x="1" y="116"/>
                    <a:pt x="70" y="242"/>
                  </a:cubicBezTo>
                  <a:cubicBezTo>
                    <a:pt x="83" y="237"/>
                    <a:pt x="100" y="235"/>
                    <a:pt x="121" y="235"/>
                  </a:cubicBezTo>
                  <a:cubicBezTo>
                    <a:pt x="182" y="235"/>
                    <a:pt x="271" y="252"/>
                    <a:pt x="335" y="252"/>
                  </a:cubicBezTo>
                  <a:cubicBezTo>
                    <a:pt x="425" y="252"/>
                    <a:pt x="466" y="219"/>
                    <a:pt x="317" y="59"/>
                  </a:cubicBezTo>
                  <a:cubicBezTo>
                    <a:pt x="242" y="18"/>
                    <a:pt x="183"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19"/>
            <p:cNvSpPr/>
            <p:nvPr/>
          </p:nvSpPr>
          <p:spPr>
            <a:xfrm>
              <a:off x="3913250" y="4680100"/>
              <a:ext cx="3475" cy="2400"/>
            </a:xfrm>
            <a:custGeom>
              <a:avLst/>
              <a:gdLst/>
              <a:ahLst/>
              <a:cxnLst/>
              <a:rect l="l" t="t" r="r" b="b"/>
              <a:pathLst>
                <a:path w="139" h="96" extrusionOk="0">
                  <a:moveTo>
                    <a:pt x="65" y="1"/>
                  </a:moveTo>
                  <a:cubicBezTo>
                    <a:pt x="31" y="27"/>
                    <a:pt x="1" y="55"/>
                    <a:pt x="41" y="95"/>
                  </a:cubicBezTo>
                  <a:lnTo>
                    <a:pt x="138" y="17"/>
                  </a:lnTo>
                  <a:lnTo>
                    <a:pt x="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9"/>
            <p:cNvSpPr/>
            <p:nvPr/>
          </p:nvSpPr>
          <p:spPr>
            <a:xfrm>
              <a:off x="3929350" y="4562225"/>
              <a:ext cx="4775" cy="4650"/>
            </a:xfrm>
            <a:custGeom>
              <a:avLst/>
              <a:gdLst/>
              <a:ahLst/>
              <a:cxnLst/>
              <a:rect l="l" t="t" r="r" b="b"/>
              <a:pathLst>
                <a:path w="191" h="186" extrusionOk="0">
                  <a:moveTo>
                    <a:pt x="145" y="1"/>
                  </a:moveTo>
                  <a:cubicBezTo>
                    <a:pt x="110" y="27"/>
                    <a:pt x="1" y="36"/>
                    <a:pt x="81" y="157"/>
                  </a:cubicBezTo>
                  <a:cubicBezTo>
                    <a:pt x="112" y="177"/>
                    <a:pt x="131" y="186"/>
                    <a:pt x="143" y="186"/>
                  </a:cubicBezTo>
                  <a:cubicBezTo>
                    <a:pt x="191" y="186"/>
                    <a:pt x="119" y="50"/>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9"/>
            <p:cNvSpPr/>
            <p:nvPr/>
          </p:nvSpPr>
          <p:spPr>
            <a:xfrm>
              <a:off x="3956900" y="4537425"/>
              <a:ext cx="4700" cy="1625"/>
            </a:xfrm>
            <a:custGeom>
              <a:avLst/>
              <a:gdLst/>
              <a:ahLst/>
              <a:cxnLst/>
              <a:rect l="l" t="t" r="r" b="b"/>
              <a:pathLst>
                <a:path w="188" h="65" extrusionOk="0">
                  <a:moveTo>
                    <a:pt x="76" y="0"/>
                  </a:moveTo>
                  <a:cubicBezTo>
                    <a:pt x="40" y="29"/>
                    <a:pt x="0" y="17"/>
                    <a:pt x="40" y="62"/>
                  </a:cubicBezTo>
                  <a:lnTo>
                    <a:pt x="187" y="64"/>
                  </a:lnTo>
                  <a:cubicBezTo>
                    <a:pt x="187" y="29"/>
                    <a:pt x="114" y="10"/>
                    <a:pt x="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19"/>
            <p:cNvSpPr/>
            <p:nvPr/>
          </p:nvSpPr>
          <p:spPr>
            <a:xfrm>
              <a:off x="3990800" y="4591875"/>
              <a:ext cx="3650" cy="3000"/>
            </a:xfrm>
            <a:custGeom>
              <a:avLst/>
              <a:gdLst/>
              <a:ahLst/>
              <a:cxnLst/>
              <a:rect l="l" t="t" r="r" b="b"/>
              <a:pathLst>
                <a:path w="146" h="120" extrusionOk="0">
                  <a:moveTo>
                    <a:pt x="72" y="1"/>
                  </a:moveTo>
                  <a:cubicBezTo>
                    <a:pt x="1" y="18"/>
                    <a:pt x="1" y="51"/>
                    <a:pt x="6" y="119"/>
                  </a:cubicBezTo>
                  <a:lnTo>
                    <a:pt x="145" y="20"/>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19"/>
            <p:cNvSpPr/>
            <p:nvPr/>
          </p:nvSpPr>
          <p:spPr>
            <a:xfrm>
              <a:off x="4053675" y="4575850"/>
              <a:ext cx="46800" cy="43800"/>
            </a:xfrm>
            <a:custGeom>
              <a:avLst/>
              <a:gdLst/>
              <a:ahLst/>
              <a:cxnLst/>
              <a:rect l="l" t="t" r="r" b="b"/>
              <a:pathLst>
                <a:path w="1872" h="1752" extrusionOk="0">
                  <a:moveTo>
                    <a:pt x="891" y="0"/>
                  </a:moveTo>
                  <a:cubicBezTo>
                    <a:pt x="749" y="353"/>
                    <a:pt x="20" y="95"/>
                    <a:pt x="202" y="573"/>
                  </a:cubicBezTo>
                  <a:cubicBezTo>
                    <a:pt x="194" y="572"/>
                    <a:pt x="187" y="572"/>
                    <a:pt x="180" y="572"/>
                  </a:cubicBezTo>
                  <a:cubicBezTo>
                    <a:pt x="1" y="572"/>
                    <a:pt x="308" y="972"/>
                    <a:pt x="92" y="972"/>
                  </a:cubicBezTo>
                  <a:cubicBezTo>
                    <a:pt x="68" y="972"/>
                    <a:pt x="38" y="968"/>
                    <a:pt x="1" y="957"/>
                  </a:cubicBezTo>
                  <a:lnTo>
                    <a:pt x="1" y="957"/>
                  </a:lnTo>
                  <a:cubicBezTo>
                    <a:pt x="467" y="1191"/>
                    <a:pt x="269" y="1573"/>
                    <a:pt x="801" y="1727"/>
                  </a:cubicBezTo>
                  <a:cubicBezTo>
                    <a:pt x="872" y="1743"/>
                    <a:pt x="937" y="1751"/>
                    <a:pt x="997" y="1751"/>
                  </a:cubicBezTo>
                  <a:cubicBezTo>
                    <a:pt x="1481" y="1751"/>
                    <a:pt x="1655" y="1250"/>
                    <a:pt x="1872" y="862"/>
                  </a:cubicBezTo>
                  <a:lnTo>
                    <a:pt x="1872" y="862"/>
                  </a:lnTo>
                  <a:lnTo>
                    <a:pt x="1628" y="957"/>
                  </a:lnTo>
                  <a:cubicBezTo>
                    <a:pt x="1483" y="812"/>
                    <a:pt x="1299" y="315"/>
                    <a:pt x="1547" y="187"/>
                  </a:cubicBezTo>
                  <a:cubicBezTo>
                    <a:pt x="1492" y="164"/>
                    <a:pt x="1457" y="155"/>
                    <a:pt x="1435" y="155"/>
                  </a:cubicBezTo>
                  <a:cubicBezTo>
                    <a:pt x="1331" y="155"/>
                    <a:pt x="1534" y="376"/>
                    <a:pt x="1301" y="419"/>
                  </a:cubicBezTo>
                  <a:cubicBezTo>
                    <a:pt x="1274" y="431"/>
                    <a:pt x="1248" y="436"/>
                    <a:pt x="1223" y="436"/>
                  </a:cubicBezTo>
                  <a:cubicBezTo>
                    <a:pt x="1024" y="436"/>
                    <a:pt x="891" y="112"/>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9"/>
            <p:cNvSpPr/>
            <p:nvPr/>
          </p:nvSpPr>
          <p:spPr>
            <a:xfrm>
              <a:off x="4075950" y="4574900"/>
              <a:ext cx="375" cy="975"/>
            </a:xfrm>
            <a:custGeom>
              <a:avLst/>
              <a:gdLst/>
              <a:ahLst/>
              <a:cxnLst/>
              <a:rect l="l" t="t" r="r" b="b"/>
              <a:pathLst>
                <a:path w="15" h="39" extrusionOk="0">
                  <a:moveTo>
                    <a:pt x="15" y="0"/>
                  </a:moveTo>
                  <a:lnTo>
                    <a:pt x="15" y="0"/>
                  </a:lnTo>
                  <a:cubicBezTo>
                    <a:pt x="5" y="3"/>
                    <a:pt x="0" y="17"/>
                    <a:pt x="0" y="38"/>
                  </a:cubicBezTo>
                  <a:cubicBezTo>
                    <a:pt x="5" y="26"/>
                    <a:pt x="12" y="15"/>
                    <a:pt x="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19"/>
            <p:cNvSpPr/>
            <p:nvPr/>
          </p:nvSpPr>
          <p:spPr>
            <a:xfrm>
              <a:off x="4073050" y="4768975"/>
              <a:ext cx="11875" cy="9500"/>
            </a:xfrm>
            <a:custGeom>
              <a:avLst/>
              <a:gdLst/>
              <a:ahLst/>
              <a:cxnLst/>
              <a:rect l="l" t="t" r="r" b="b"/>
              <a:pathLst>
                <a:path w="475" h="380" extrusionOk="0">
                  <a:moveTo>
                    <a:pt x="178" y="1"/>
                  </a:moveTo>
                  <a:cubicBezTo>
                    <a:pt x="160" y="1"/>
                    <a:pt x="142" y="4"/>
                    <a:pt x="126" y="12"/>
                  </a:cubicBezTo>
                  <a:cubicBezTo>
                    <a:pt x="0" y="190"/>
                    <a:pt x="167" y="380"/>
                    <a:pt x="319" y="380"/>
                  </a:cubicBezTo>
                  <a:cubicBezTo>
                    <a:pt x="373" y="380"/>
                    <a:pt x="425" y="356"/>
                    <a:pt x="462" y="298"/>
                  </a:cubicBezTo>
                  <a:cubicBezTo>
                    <a:pt x="474" y="162"/>
                    <a:pt x="305" y="1"/>
                    <a:pt x="1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9"/>
            <p:cNvSpPr/>
            <p:nvPr/>
          </p:nvSpPr>
          <p:spPr>
            <a:xfrm>
              <a:off x="4069250" y="4520575"/>
              <a:ext cx="10025" cy="8350"/>
            </a:xfrm>
            <a:custGeom>
              <a:avLst/>
              <a:gdLst/>
              <a:ahLst/>
              <a:cxnLst/>
              <a:rect l="l" t="t" r="r" b="b"/>
              <a:pathLst>
                <a:path w="401" h="334" extrusionOk="0">
                  <a:moveTo>
                    <a:pt x="160" y="0"/>
                  </a:moveTo>
                  <a:cubicBezTo>
                    <a:pt x="117" y="0"/>
                    <a:pt x="75" y="6"/>
                    <a:pt x="41" y="6"/>
                  </a:cubicBezTo>
                  <a:cubicBezTo>
                    <a:pt x="77" y="87"/>
                    <a:pt x="41" y="144"/>
                    <a:pt x="1" y="203"/>
                  </a:cubicBezTo>
                  <a:cubicBezTo>
                    <a:pt x="77" y="279"/>
                    <a:pt x="173" y="333"/>
                    <a:pt x="253" y="333"/>
                  </a:cubicBezTo>
                  <a:cubicBezTo>
                    <a:pt x="324" y="333"/>
                    <a:pt x="382" y="290"/>
                    <a:pt x="401" y="182"/>
                  </a:cubicBezTo>
                  <a:cubicBezTo>
                    <a:pt x="354" y="26"/>
                    <a:pt x="254"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9"/>
            <p:cNvSpPr/>
            <p:nvPr/>
          </p:nvSpPr>
          <p:spPr>
            <a:xfrm>
              <a:off x="4283275" y="4546600"/>
              <a:ext cx="2150" cy="6950"/>
            </a:xfrm>
            <a:custGeom>
              <a:avLst/>
              <a:gdLst/>
              <a:ahLst/>
              <a:cxnLst/>
              <a:rect l="l" t="t" r="r" b="b"/>
              <a:pathLst>
                <a:path w="86" h="278" extrusionOk="0">
                  <a:moveTo>
                    <a:pt x="5" y="0"/>
                  </a:moveTo>
                  <a:cubicBezTo>
                    <a:pt x="1" y="86"/>
                    <a:pt x="41" y="183"/>
                    <a:pt x="86" y="277"/>
                  </a:cubicBezTo>
                  <a:cubicBezTo>
                    <a:pt x="74" y="192"/>
                    <a:pt x="50" y="102"/>
                    <a:pt x="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19"/>
            <p:cNvSpPr/>
            <p:nvPr/>
          </p:nvSpPr>
          <p:spPr>
            <a:xfrm>
              <a:off x="4263500" y="4553525"/>
              <a:ext cx="75450" cy="83850"/>
            </a:xfrm>
            <a:custGeom>
              <a:avLst/>
              <a:gdLst/>
              <a:ahLst/>
              <a:cxnLst/>
              <a:rect l="l" t="t" r="r" b="b"/>
              <a:pathLst>
                <a:path w="3018" h="3354" extrusionOk="0">
                  <a:moveTo>
                    <a:pt x="877" y="0"/>
                  </a:moveTo>
                  <a:lnTo>
                    <a:pt x="877" y="0"/>
                  </a:lnTo>
                  <a:cubicBezTo>
                    <a:pt x="938" y="524"/>
                    <a:pt x="441" y="787"/>
                    <a:pt x="623" y="1213"/>
                  </a:cubicBezTo>
                  <a:lnTo>
                    <a:pt x="621" y="1213"/>
                  </a:lnTo>
                  <a:cubicBezTo>
                    <a:pt x="1" y="1279"/>
                    <a:pt x="1282" y="2271"/>
                    <a:pt x="756" y="2608"/>
                  </a:cubicBezTo>
                  <a:cubicBezTo>
                    <a:pt x="777" y="2606"/>
                    <a:pt x="798" y="2605"/>
                    <a:pt x="820" y="2605"/>
                  </a:cubicBezTo>
                  <a:cubicBezTo>
                    <a:pt x="1206" y="2605"/>
                    <a:pt x="1572" y="2940"/>
                    <a:pt x="1947" y="3126"/>
                  </a:cubicBezTo>
                  <a:cubicBezTo>
                    <a:pt x="1857" y="2885"/>
                    <a:pt x="2184" y="3055"/>
                    <a:pt x="2227" y="2901"/>
                  </a:cubicBezTo>
                  <a:cubicBezTo>
                    <a:pt x="2449" y="3131"/>
                    <a:pt x="2309" y="3245"/>
                    <a:pt x="2572" y="3354"/>
                  </a:cubicBezTo>
                  <a:lnTo>
                    <a:pt x="2475" y="3280"/>
                  </a:lnTo>
                  <a:cubicBezTo>
                    <a:pt x="2371" y="2688"/>
                    <a:pt x="2639" y="2733"/>
                    <a:pt x="2989" y="2504"/>
                  </a:cubicBezTo>
                  <a:lnTo>
                    <a:pt x="2857" y="2482"/>
                  </a:lnTo>
                  <a:cubicBezTo>
                    <a:pt x="2743" y="2155"/>
                    <a:pt x="2833" y="1850"/>
                    <a:pt x="3018" y="1687"/>
                  </a:cubicBezTo>
                  <a:cubicBezTo>
                    <a:pt x="2549" y="1140"/>
                    <a:pt x="2402" y="834"/>
                    <a:pt x="2101" y="325"/>
                  </a:cubicBezTo>
                  <a:cubicBezTo>
                    <a:pt x="2025" y="408"/>
                    <a:pt x="1930" y="438"/>
                    <a:pt x="1827" y="438"/>
                  </a:cubicBezTo>
                  <a:cubicBezTo>
                    <a:pt x="1564" y="438"/>
                    <a:pt x="1246" y="245"/>
                    <a:pt x="1051" y="245"/>
                  </a:cubicBezTo>
                  <a:cubicBezTo>
                    <a:pt x="1022" y="245"/>
                    <a:pt x="997" y="249"/>
                    <a:pt x="974" y="259"/>
                  </a:cubicBezTo>
                  <a:cubicBezTo>
                    <a:pt x="971" y="192"/>
                    <a:pt x="922" y="98"/>
                    <a:pt x="8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19"/>
            <p:cNvSpPr/>
            <p:nvPr/>
          </p:nvSpPr>
          <p:spPr>
            <a:xfrm>
              <a:off x="4279725" y="4643525"/>
              <a:ext cx="9775" cy="8825"/>
            </a:xfrm>
            <a:custGeom>
              <a:avLst/>
              <a:gdLst/>
              <a:ahLst/>
              <a:cxnLst/>
              <a:rect l="l" t="t" r="r" b="b"/>
              <a:pathLst>
                <a:path w="391" h="353" extrusionOk="0">
                  <a:moveTo>
                    <a:pt x="93" y="1"/>
                  </a:moveTo>
                  <a:cubicBezTo>
                    <a:pt x="58" y="1"/>
                    <a:pt x="26" y="7"/>
                    <a:pt x="3" y="21"/>
                  </a:cubicBezTo>
                  <a:cubicBezTo>
                    <a:pt x="0" y="156"/>
                    <a:pt x="95" y="294"/>
                    <a:pt x="228" y="348"/>
                  </a:cubicBezTo>
                  <a:cubicBezTo>
                    <a:pt x="242" y="351"/>
                    <a:pt x="254" y="352"/>
                    <a:pt x="265" y="352"/>
                  </a:cubicBezTo>
                  <a:cubicBezTo>
                    <a:pt x="391" y="352"/>
                    <a:pt x="362" y="191"/>
                    <a:pt x="304" y="73"/>
                  </a:cubicBezTo>
                  <a:cubicBezTo>
                    <a:pt x="238" y="25"/>
                    <a:pt x="159" y="1"/>
                    <a:pt x="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9"/>
            <p:cNvSpPr/>
            <p:nvPr/>
          </p:nvSpPr>
          <p:spPr>
            <a:xfrm>
              <a:off x="4315550" y="4553700"/>
              <a:ext cx="2625" cy="3625"/>
            </a:xfrm>
            <a:custGeom>
              <a:avLst/>
              <a:gdLst/>
              <a:ahLst/>
              <a:cxnLst/>
              <a:rect l="l" t="t" r="r" b="b"/>
              <a:pathLst>
                <a:path w="105" h="145" extrusionOk="0">
                  <a:moveTo>
                    <a:pt x="12" y="1"/>
                  </a:moveTo>
                  <a:lnTo>
                    <a:pt x="0" y="133"/>
                  </a:lnTo>
                  <a:lnTo>
                    <a:pt x="104" y="145"/>
                  </a:lnTo>
                  <a:lnTo>
                    <a:pt x="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19"/>
            <p:cNvSpPr/>
            <p:nvPr/>
          </p:nvSpPr>
          <p:spPr>
            <a:xfrm>
              <a:off x="4346800" y="4612550"/>
              <a:ext cx="2575" cy="1275"/>
            </a:xfrm>
            <a:custGeom>
              <a:avLst/>
              <a:gdLst/>
              <a:ahLst/>
              <a:cxnLst/>
              <a:rect l="l" t="t" r="r" b="b"/>
              <a:pathLst>
                <a:path w="103" h="51" extrusionOk="0">
                  <a:moveTo>
                    <a:pt x="38" y="0"/>
                  </a:moveTo>
                  <a:lnTo>
                    <a:pt x="1" y="50"/>
                  </a:lnTo>
                  <a:lnTo>
                    <a:pt x="102" y="27"/>
                  </a:lnTo>
                  <a:lnTo>
                    <a:pt x="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19"/>
            <p:cNvSpPr/>
            <p:nvPr/>
          </p:nvSpPr>
          <p:spPr>
            <a:xfrm>
              <a:off x="4382025" y="4586925"/>
              <a:ext cx="725" cy="1250"/>
            </a:xfrm>
            <a:custGeom>
              <a:avLst/>
              <a:gdLst/>
              <a:ahLst/>
              <a:cxnLst/>
              <a:rect l="l" t="t" r="r" b="b"/>
              <a:pathLst>
                <a:path w="29" h="50" extrusionOk="0">
                  <a:moveTo>
                    <a:pt x="1" y="0"/>
                  </a:moveTo>
                  <a:lnTo>
                    <a:pt x="1" y="0"/>
                  </a:lnTo>
                  <a:cubicBezTo>
                    <a:pt x="8" y="21"/>
                    <a:pt x="15" y="38"/>
                    <a:pt x="29" y="50"/>
                  </a:cubicBezTo>
                  <a:cubicBezTo>
                    <a:pt x="17" y="36"/>
                    <a:pt x="8" y="1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19"/>
            <p:cNvSpPr/>
            <p:nvPr/>
          </p:nvSpPr>
          <p:spPr>
            <a:xfrm>
              <a:off x="4377950" y="4577200"/>
              <a:ext cx="4350" cy="9750"/>
            </a:xfrm>
            <a:custGeom>
              <a:avLst/>
              <a:gdLst/>
              <a:ahLst/>
              <a:cxnLst/>
              <a:rect l="l" t="t" r="r" b="b"/>
              <a:pathLst>
                <a:path w="174" h="390" extrusionOk="0">
                  <a:moveTo>
                    <a:pt x="0" y="1"/>
                  </a:moveTo>
                  <a:cubicBezTo>
                    <a:pt x="76" y="126"/>
                    <a:pt x="100" y="278"/>
                    <a:pt x="164" y="389"/>
                  </a:cubicBezTo>
                  <a:cubicBezTo>
                    <a:pt x="123" y="268"/>
                    <a:pt x="173" y="20"/>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19"/>
            <p:cNvSpPr/>
            <p:nvPr/>
          </p:nvSpPr>
          <p:spPr>
            <a:xfrm>
              <a:off x="4376350" y="4575675"/>
              <a:ext cx="118775" cy="120150"/>
            </a:xfrm>
            <a:custGeom>
              <a:avLst/>
              <a:gdLst/>
              <a:ahLst/>
              <a:cxnLst/>
              <a:rect l="l" t="t" r="r" b="b"/>
              <a:pathLst>
                <a:path w="4751" h="4806" extrusionOk="0">
                  <a:moveTo>
                    <a:pt x="1781" y="0"/>
                  </a:moveTo>
                  <a:cubicBezTo>
                    <a:pt x="1277" y="150"/>
                    <a:pt x="986" y="623"/>
                    <a:pt x="486" y="623"/>
                  </a:cubicBezTo>
                  <a:cubicBezTo>
                    <a:pt x="441" y="623"/>
                    <a:pt x="395" y="619"/>
                    <a:pt x="346" y="611"/>
                  </a:cubicBezTo>
                  <a:lnTo>
                    <a:pt x="346" y="611"/>
                  </a:lnTo>
                  <a:cubicBezTo>
                    <a:pt x="323" y="852"/>
                    <a:pt x="596" y="1425"/>
                    <a:pt x="296" y="1425"/>
                  </a:cubicBezTo>
                  <a:cubicBezTo>
                    <a:pt x="262" y="1425"/>
                    <a:pt x="222" y="1417"/>
                    <a:pt x="173" y="1402"/>
                  </a:cubicBezTo>
                  <a:lnTo>
                    <a:pt x="173" y="1402"/>
                  </a:lnTo>
                  <a:cubicBezTo>
                    <a:pt x="299" y="1494"/>
                    <a:pt x="453" y="1634"/>
                    <a:pt x="441" y="1769"/>
                  </a:cubicBezTo>
                  <a:cubicBezTo>
                    <a:pt x="422" y="1876"/>
                    <a:pt x="384" y="1910"/>
                    <a:pt x="338" y="1910"/>
                  </a:cubicBezTo>
                  <a:cubicBezTo>
                    <a:pt x="256" y="1910"/>
                    <a:pt x="148" y="1807"/>
                    <a:pt x="67" y="1807"/>
                  </a:cubicBezTo>
                  <a:cubicBezTo>
                    <a:pt x="42" y="1807"/>
                    <a:pt x="19" y="1817"/>
                    <a:pt x="0" y="1843"/>
                  </a:cubicBezTo>
                  <a:lnTo>
                    <a:pt x="372" y="2219"/>
                  </a:lnTo>
                  <a:cubicBezTo>
                    <a:pt x="171" y="2681"/>
                    <a:pt x="706" y="3062"/>
                    <a:pt x="547" y="3469"/>
                  </a:cubicBezTo>
                  <a:cubicBezTo>
                    <a:pt x="1281" y="3742"/>
                    <a:pt x="1862" y="4770"/>
                    <a:pt x="2660" y="4791"/>
                  </a:cubicBezTo>
                  <a:lnTo>
                    <a:pt x="2631" y="4741"/>
                  </a:lnTo>
                  <a:lnTo>
                    <a:pt x="2631" y="4741"/>
                  </a:lnTo>
                  <a:cubicBezTo>
                    <a:pt x="2642" y="4742"/>
                    <a:pt x="2652" y="4742"/>
                    <a:pt x="2662" y="4742"/>
                  </a:cubicBezTo>
                  <a:cubicBezTo>
                    <a:pt x="2927" y="4742"/>
                    <a:pt x="3102" y="4613"/>
                    <a:pt x="3317" y="4613"/>
                  </a:cubicBezTo>
                  <a:cubicBezTo>
                    <a:pt x="3446" y="4613"/>
                    <a:pt x="3589" y="4659"/>
                    <a:pt x="3775" y="4805"/>
                  </a:cubicBezTo>
                  <a:cubicBezTo>
                    <a:pt x="3668" y="4199"/>
                    <a:pt x="4604" y="4445"/>
                    <a:pt x="4381" y="3775"/>
                  </a:cubicBezTo>
                  <a:lnTo>
                    <a:pt x="4381" y="3775"/>
                  </a:lnTo>
                  <a:cubicBezTo>
                    <a:pt x="4385" y="3775"/>
                    <a:pt x="4388" y="3775"/>
                    <a:pt x="4392" y="3775"/>
                  </a:cubicBezTo>
                  <a:cubicBezTo>
                    <a:pt x="4511" y="3775"/>
                    <a:pt x="4616" y="3588"/>
                    <a:pt x="4744" y="3588"/>
                  </a:cubicBezTo>
                  <a:cubicBezTo>
                    <a:pt x="4746" y="3588"/>
                    <a:pt x="4748" y="3588"/>
                    <a:pt x="4751" y="3588"/>
                  </a:cubicBezTo>
                  <a:lnTo>
                    <a:pt x="4635" y="3524"/>
                  </a:lnTo>
                  <a:cubicBezTo>
                    <a:pt x="4571" y="2932"/>
                    <a:pt x="4417" y="2292"/>
                    <a:pt x="4703" y="1876"/>
                  </a:cubicBezTo>
                  <a:lnTo>
                    <a:pt x="4703" y="1876"/>
                  </a:lnTo>
                  <a:cubicBezTo>
                    <a:pt x="4685" y="1877"/>
                    <a:pt x="4666" y="1878"/>
                    <a:pt x="4648" y="1878"/>
                  </a:cubicBezTo>
                  <a:cubicBezTo>
                    <a:pt x="4430" y="1878"/>
                    <a:pt x="4206" y="1770"/>
                    <a:pt x="4036" y="1421"/>
                  </a:cubicBezTo>
                  <a:cubicBezTo>
                    <a:pt x="4107" y="1388"/>
                    <a:pt x="4175" y="1355"/>
                    <a:pt x="4192" y="1255"/>
                  </a:cubicBezTo>
                  <a:cubicBezTo>
                    <a:pt x="4145" y="1217"/>
                    <a:pt x="4100" y="1201"/>
                    <a:pt x="4060" y="1201"/>
                  </a:cubicBezTo>
                  <a:cubicBezTo>
                    <a:pt x="3998" y="1201"/>
                    <a:pt x="3947" y="1240"/>
                    <a:pt x="3919" y="1291"/>
                  </a:cubicBezTo>
                  <a:cubicBezTo>
                    <a:pt x="3680" y="1097"/>
                    <a:pt x="3751" y="815"/>
                    <a:pt x="3652" y="550"/>
                  </a:cubicBezTo>
                  <a:lnTo>
                    <a:pt x="3896" y="249"/>
                  </a:lnTo>
                  <a:lnTo>
                    <a:pt x="3896" y="249"/>
                  </a:lnTo>
                  <a:cubicBezTo>
                    <a:pt x="3721" y="301"/>
                    <a:pt x="3368" y="407"/>
                    <a:pt x="3358" y="756"/>
                  </a:cubicBezTo>
                  <a:lnTo>
                    <a:pt x="3356" y="756"/>
                  </a:lnTo>
                  <a:cubicBezTo>
                    <a:pt x="3200" y="677"/>
                    <a:pt x="2714" y="542"/>
                    <a:pt x="2977" y="320"/>
                  </a:cubicBezTo>
                  <a:cubicBezTo>
                    <a:pt x="2563" y="175"/>
                    <a:pt x="2165" y="346"/>
                    <a:pt x="17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19"/>
            <p:cNvSpPr/>
            <p:nvPr/>
          </p:nvSpPr>
          <p:spPr>
            <a:xfrm>
              <a:off x="4495100" y="4665350"/>
              <a:ext cx="3175" cy="1700"/>
            </a:xfrm>
            <a:custGeom>
              <a:avLst/>
              <a:gdLst/>
              <a:ahLst/>
              <a:cxnLst/>
              <a:rect l="l" t="t" r="r" b="b"/>
              <a:pathLst>
                <a:path w="127" h="68" extrusionOk="0">
                  <a:moveTo>
                    <a:pt x="1" y="1"/>
                  </a:moveTo>
                  <a:lnTo>
                    <a:pt x="126" y="67"/>
                  </a:lnTo>
                  <a:cubicBezTo>
                    <a:pt x="81" y="20"/>
                    <a:pt x="4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9"/>
            <p:cNvSpPr/>
            <p:nvPr/>
          </p:nvSpPr>
          <p:spPr>
            <a:xfrm>
              <a:off x="4418375" y="4573125"/>
              <a:ext cx="3100" cy="2575"/>
            </a:xfrm>
            <a:custGeom>
              <a:avLst/>
              <a:gdLst/>
              <a:ahLst/>
              <a:cxnLst/>
              <a:rect l="l" t="t" r="r" b="b"/>
              <a:pathLst>
                <a:path w="124" h="103" extrusionOk="0">
                  <a:moveTo>
                    <a:pt x="1" y="0"/>
                  </a:moveTo>
                  <a:lnTo>
                    <a:pt x="1" y="0"/>
                  </a:lnTo>
                  <a:cubicBezTo>
                    <a:pt x="34" y="38"/>
                    <a:pt x="67" y="71"/>
                    <a:pt x="100" y="102"/>
                  </a:cubicBezTo>
                  <a:cubicBezTo>
                    <a:pt x="110" y="100"/>
                    <a:pt x="114" y="97"/>
                    <a:pt x="124" y="95"/>
                  </a:cubicBezTo>
                  <a:cubicBezTo>
                    <a:pt x="98" y="12"/>
                    <a:pt x="31" y="1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19"/>
            <p:cNvSpPr/>
            <p:nvPr/>
          </p:nvSpPr>
          <p:spPr>
            <a:xfrm>
              <a:off x="4444550" y="5030225"/>
              <a:ext cx="6650" cy="4000"/>
            </a:xfrm>
            <a:custGeom>
              <a:avLst/>
              <a:gdLst/>
              <a:ahLst/>
              <a:cxnLst/>
              <a:rect l="l" t="t" r="r" b="b"/>
              <a:pathLst>
                <a:path w="266" h="160" extrusionOk="0">
                  <a:moveTo>
                    <a:pt x="0" y="1"/>
                  </a:moveTo>
                  <a:lnTo>
                    <a:pt x="3" y="32"/>
                  </a:lnTo>
                  <a:lnTo>
                    <a:pt x="266" y="159"/>
                  </a:lnTo>
                  <a:lnTo>
                    <a:pt x="261" y="12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19"/>
            <p:cNvSpPr/>
            <p:nvPr/>
          </p:nvSpPr>
          <p:spPr>
            <a:xfrm>
              <a:off x="4439625" y="4973050"/>
              <a:ext cx="4125" cy="7175"/>
            </a:xfrm>
            <a:custGeom>
              <a:avLst/>
              <a:gdLst/>
              <a:ahLst/>
              <a:cxnLst/>
              <a:rect l="l" t="t" r="r" b="b"/>
              <a:pathLst>
                <a:path w="165" h="287" extrusionOk="0">
                  <a:moveTo>
                    <a:pt x="60" y="0"/>
                  </a:moveTo>
                  <a:cubicBezTo>
                    <a:pt x="8" y="38"/>
                    <a:pt x="1" y="246"/>
                    <a:pt x="145" y="287"/>
                  </a:cubicBezTo>
                  <a:cubicBezTo>
                    <a:pt x="164" y="206"/>
                    <a:pt x="122" y="64"/>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19"/>
            <p:cNvSpPr/>
            <p:nvPr/>
          </p:nvSpPr>
          <p:spPr>
            <a:xfrm>
              <a:off x="4479425" y="4575300"/>
              <a:ext cx="3025" cy="2400"/>
            </a:xfrm>
            <a:custGeom>
              <a:avLst/>
              <a:gdLst/>
              <a:ahLst/>
              <a:cxnLst/>
              <a:rect l="l" t="t" r="r" b="b"/>
              <a:pathLst>
                <a:path w="121" h="96" extrusionOk="0">
                  <a:moveTo>
                    <a:pt x="121" y="1"/>
                  </a:moveTo>
                  <a:cubicBezTo>
                    <a:pt x="64" y="15"/>
                    <a:pt x="19" y="39"/>
                    <a:pt x="0" y="96"/>
                  </a:cubicBezTo>
                  <a:cubicBezTo>
                    <a:pt x="50" y="79"/>
                    <a:pt x="88" y="41"/>
                    <a:pt x="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19"/>
            <p:cNvSpPr/>
            <p:nvPr/>
          </p:nvSpPr>
          <p:spPr>
            <a:xfrm>
              <a:off x="4482425" y="4570975"/>
              <a:ext cx="8025" cy="4350"/>
            </a:xfrm>
            <a:custGeom>
              <a:avLst/>
              <a:gdLst/>
              <a:ahLst/>
              <a:cxnLst/>
              <a:rect l="l" t="t" r="r" b="b"/>
              <a:pathLst>
                <a:path w="321" h="174" extrusionOk="0">
                  <a:moveTo>
                    <a:pt x="211" y="0"/>
                  </a:moveTo>
                  <a:cubicBezTo>
                    <a:pt x="113" y="0"/>
                    <a:pt x="64" y="95"/>
                    <a:pt x="1" y="174"/>
                  </a:cubicBezTo>
                  <a:cubicBezTo>
                    <a:pt x="126" y="143"/>
                    <a:pt x="299" y="169"/>
                    <a:pt x="321" y="32"/>
                  </a:cubicBezTo>
                  <a:cubicBezTo>
                    <a:pt x="278" y="10"/>
                    <a:pt x="242"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19"/>
            <p:cNvSpPr/>
            <p:nvPr/>
          </p:nvSpPr>
          <p:spPr>
            <a:xfrm>
              <a:off x="4484975" y="4594125"/>
              <a:ext cx="2750" cy="2475"/>
            </a:xfrm>
            <a:custGeom>
              <a:avLst/>
              <a:gdLst/>
              <a:ahLst/>
              <a:cxnLst/>
              <a:rect l="l" t="t" r="r" b="b"/>
              <a:pathLst>
                <a:path w="110" h="99" extrusionOk="0">
                  <a:moveTo>
                    <a:pt x="15" y="1"/>
                  </a:moveTo>
                  <a:lnTo>
                    <a:pt x="1" y="98"/>
                  </a:lnTo>
                  <a:lnTo>
                    <a:pt x="110" y="48"/>
                  </a:lnTo>
                  <a:lnTo>
                    <a:pt x="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9"/>
            <p:cNvSpPr/>
            <p:nvPr/>
          </p:nvSpPr>
          <p:spPr>
            <a:xfrm>
              <a:off x="4504175" y="4515450"/>
              <a:ext cx="9900" cy="6850"/>
            </a:xfrm>
            <a:custGeom>
              <a:avLst/>
              <a:gdLst/>
              <a:ahLst/>
              <a:cxnLst/>
              <a:rect l="l" t="t" r="r" b="b"/>
              <a:pathLst>
                <a:path w="396" h="274" extrusionOk="0">
                  <a:moveTo>
                    <a:pt x="109" y="0"/>
                  </a:moveTo>
                  <a:cubicBezTo>
                    <a:pt x="0" y="0"/>
                    <a:pt x="55" y="184"/>
                    <a:pt x="99" y="273"/>
                  </a:cubicBezTo>
                  <a:cubicBezTo>
                    <a:pt x="237" y="273"/>
                    <a:pt x="395" y="176"/>
                    <a:pt x="152" y="8"/>
                  </a:cubicBezTo>
                  <a:cubicBezTo>
                    <a:pt x="135" y="3"/>
                    <a:pt x="121" y="0"/>
                    <a:pt x="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19"/>
            <p:cNvSpPr/>
            <p:nvPr/>
          </p:nvSpPr>
          <p:spPr>
            <a:xfrm>
              <a:off x="4500975" y="4560025"/>
              <a:ext cx="4875" cy="3775"/>
            </a:xfrm>
            <a:custGeom>
              <a:avLst/>
              <a:gdLst/>
              <a:ahLst/>
              <a:cxnLst/>
              <a:rect l="l" t="t" r="r" b="b"/>
              <a:pathLst>
                <a:path w="195" h="151" extrusionOk="0">
                  <a:moveTo>
                    <a:pt x="194" y="1"/>
                  </a:moveTo>
                  <a:lnTo>
                    <a:pt x="47" y="67"/>
                  </a:lnTo>
                  <a:lnTo>
                    <a:pt x="0" y="150"/>
                  </a:lnTo>
                  <a:lnTo>
                    <a:pt x="1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19"/>
            <p:cNvSpPr/>
            <p:nvPr/>
          </p:nvSpPr>
          <p:spPr>
            <a:xfrm>
              <a:off x="4584750" y="4673525"/>
              <a:ext cx="31225" cy="29625"/>
            </a:xfrm>
            <a:custGeom>
              <a:avLst/>
              <a:gdLst/>
              <a:ahLst/>
              <a:cxnLst/>
              <a:rect l="l" t="t" r="r" b="b"/>
              <a:pathLst>
                <a:path w="1249" h="1185" extrusionOk="0">
                  <a:moveTo>
                    <a:pt x="567" y="1"/>
                  </a:moveTo>
                  <a:cubicBezTo>
                    <a:pt x="531" y="1"/>
                    <a:pt x="495" y="10"/>
                    <a:pt x="459" y="31"/>
                  </a:cubicBezTo>
                  <a:cubicBezTo>
                    <a:pt x="133" y="84"/>
                    <a:pt x="0" y="574"/>
                    <a:pt x="353" y="962"/>
                  </a:cubicBezTo>
                  <a:cubicBezTo>
                    <a:pt x="496" y="1131"/>
                    <a:pt x="638" y="1185"/>
                    <a:pt x="767" y="1185"/>
                  </a:cubicBezTo>
                  <a:cubicBezTo>
                    <a:pt x="974" y="1185"/>
                    <a:pt x="1149" y="1045"/>
                    <a:pt x="1248" y="1019"/>
                  </a:cubicBezTo>
                  <a:cubicBezTo>
                    <a:pt x="988" y="891"/>
                    <a:pt x="1184" y="621"/>
                    <a:pt x="1063" y="403"/>
                  </a:cubicBezTo>
                  <a:cubicBezTo>
                    <a:pt x="910" y="219"/>
                    <a:pt x="740" y="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9"/>
            <p:cNvSpPr/>
            <p:nvPr/>
          </p:nvSpPr>
          <p:spPr>
            <a:xfrm>
              <a:off x="4612850" y="4598875"/>
              <a:ext cx="57875" cy="67925"/>
            </a:xfrm>
            <a:custGeom>
              <a:avLst/>
              <a:gdLst/>
              <a:ahLst/>
              <a:cxnLst/>
              <a:rect l="l" t="t" r="r" b="b"/>
              <a:pathLst>
                <a:path w="2315" h="2717" extrusionOk="0">
                  <a:moveTo>
                    <a:pt x="922" y="0"/>
                  </a:moveTo>
                  <a:cubicBezTo>
                    <a:pt x="761" y="602"/>
                    <a:pt x="287" y="379"/>
                    <a:pt x="167" y="817"/>
                  </a:cubicBezTo>
                  <a:cubicBezTo>
                    <a:pt x="508" y="1066"/>
                    <a:pt x="1" y="1007"/>
                    <a:pt x="266" y="1317"/>
                  </a:cubicBezTo>
                  <a:cubicBezTo>
                    <a:pt x="250" y="1344"/>
                    <a:pt x="231" y="1352"/>
                    <a:pt x="209" y="1352"/>
                  </a:cubicBezTo>
                  <a:cubicBezTo>
                    <a:pt x="176" y="1352"/>
                    <a:pt x="139" y="1334"/>
                    <a:pt x="102" y="1334"/>
                  </a:cubicBezTo>
                  <a:cubicBezTo>
                    <a:pt x="90" y="1334"/>
                    <a:pt x="79" y="1336"/>
                    <a:pt x="67" y="1341"/>
                  </a:cubicBezTo>
                  <a:cubicBezTo>
                    <a:pt x="79" y="1339"/>
                    <a:pt x="91" y="1339"/>
                    <a:pt x="103" y="1339"/>
                  </a:cubicBezTo>
                  <a:cubicBezTo>
                    <a:pt x="461" y="1339"/>
                    <a:pt x="432" y="2007"/>
                    <a:pt x="588" y="2174"/>
                  </a:cubicBezTo>
                  <a:cubicBezTo>
                    <a:pt x="1102" y="2501"/>
                    <a:pt x="1379" y="2534"/>
                    <a:pt x="1881" y="2717"/>
                  </a:cubicBezTo>
                  <a:cubicBezTo>
                    <a:pt x="1723" y="2395"/>
                    <a:pt x="2073" y="2222"/>
                    <a:pt x="2303" y="2191"/>
                  </a:cubicBezTo>
                  <a:cubicBezTo>
                    <a:pt x="1931" y="1833"/>
                    <a:pt x="2248" y="1530"/>
                    <a:pt x="2315" y="1237"/>
                  </a:cubicBezTo>
                  <a:cubicBezTo>
                    <a:pt x="2047" y="687"/>
                    <a:pt x="1720" y="547"/>
                    <a:pt x="1346" y="10"/>
                  </a:cubicBezTo>
                  <a:lnTo>
                    <a:pt x="1346" y="10"/>
                  </a:lnTo>
                  <a:cubicBezTo>
                    <a:pt x="1399" y="161"/>
                    <a:pt x="1296" y="252"/>
                    <a:pt x="1178" y="252"/>
                  </a:cubicBezTo>
                  <a:cubicBezTo>
                    <a:pt x="1069" y="252"/>
                    <a:pt x="948" y="176"/>
                    <a:pt x="9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19"/>
            <p:cNvSpPr/>
            <p:nvPr/>
          </p:nvSpPr>
          <p:spPr>
            <a:xfrm>
              <a:off x="4617900" y="5068475"/>
              <a:ext cx="29450" cy="33200"/>
            </a:xfrm>
            <a:custGeom>
              <a:avLst/>
              <a:gdLst/>
              <a:ahLst/>
              <a:cxnLst/>
              <a:rect l="l" t="t" r="r" b="b"/>
              <a:pathLst>
                <a:path w="1178" h="1328" extrusionOk="0">
                  <a:moveTo>
                    <a:pt x="424" y="1"/>
                  </a:moveTo>
                  <a:cubicBezTo>
                    <a:pt x="363" y="204"/>
                    <a:pt x="0" y="60"/>
                    <a:pt x="133" y="505"/>
                  </a:cubicBezTo>
                  <a:cubicBezTo>
                    <a:pt x="220" y="683"/>
                    <a:pt x="235" y="870"/>
                    <a:pt x="372" y="1050"/>
                  </a:cubicBezTo>
                  <a:cubicBezTo>
                    <a:pt x="573" y="1259"/>
                    <a:pt x="700" y="1328"/>
                    <a:pt x="814" y="1328"/>
                  </a:cubicBezTo>
                  <a:cubicBezTo>
                    <a:pt x="914" y="1328"/>
                    <a:pt x="1004" y="1274"/>
                    <a:pt x="1127" y="1215"/>
                  </a:cubicBezTo>
                  <a:cubicBezTo>
                    <a:pt x="928" y="841"/>
                    <a:pt x="1177" y="860"/>
                    <a:pt x="981" y="488"/>
                  </a:cubicBezTo>
                  <a:cubicBezTo>
                    <a:pt x="720" y="285"/>
                    <a:pt x="637" y="169"/>
                    <a:pt x="4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19"/>
            <p:cNvSpPr/>
            <p:nvPr/>
          </p:nvSpPr>
          <p:spPr>
            <a:xfrm>
              <a:off x="4658200" y="4594200"/>
              <a:ext cx="2350" cy="4175"/>
            </a:xfrm>
            <a:custGeom>
              <a:avLst/>
              <a:gdLst/>
              <a:ahLst/>
              <a:cxnLst/>
              <a:rect l="l" t="t" r="r" b="b"/>
              <a:pathLst>
                <a:path w="94" h="167" extrusionOk="0">
                  <a:moveTo>
                    <a:pt x="36" y="0"/>
                  </a:moveTo>
                  <a:lnTo>
                    <a:pt x="1" y="166"/>
                  </a:lnTo>
                  <a:lnTo>
                    <a:pt x="93" y="38"/>
                  </a:lnTo>
                  <a:lnTo>
                    <a:pt x="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9"/>
            <p:cNvSpPr/>
            <p:nvPr/>
          </p:nvSpPr>
          <p:spPr>
            <a:xfrm>
              <a:off x="4646250" y="4908300"/>
              <a:ext cx="25175" cy="28650"/>
            </a:xfrm>
            <a:custGeom>
              <a:avLst/>
              <a:gdLst/>
              <a:ahLst/>
              <a:cxnLst/>
              <a:rect l="l" t="t" r="r" b="b"/>
              <a:pathLst>
                <a:path w="1007" h="1146" extrusionOk="0">
                  <a:moveTo>
                    <a:pt x="370" y="0"/>
                  </a:moveTo>
                  <a:cubicBezTo>
                    <a:pt x="200" y="0"/>
                    <a:pt x="135" y="234"/>
                    <a:pt x="34" y="392"/>
                  </a:cubicBezTo>
                  <a:cubicBezTo>
                    <a:pt x="1" y="532"/>
                    <a:pt x="180" y="786"/>
                    <a:pt x="254" y="966"/>
                  </a:cubicBezTo>
                  <a:cubicBezTo>
                    <a:pt x="358" y="1113"/>
                    <a:pt x="449" y="1130"/>
                    <a:pt x="533" y="1130"/>
                  </a:cubicBezTo>
                  <a:cubicBezTo>
                    <a:pt x="558" y="1130"/>
                    <a:pt x="583" y="1128"/>
                    <a:pt x="607" y="1128"/>
                  </a:cubicBezTo>
                  <a:cubicBezTo>
                    <a:pt x="641" y="1128"/>
                    <a:pt x="674" y="1131"/>
                    <a:pt x="706" y="1146"/>
                  </a:cubicBezTo>
                  <a:cubicBezTo>
                    <a:pt x="1007" y="1022"/>
                    <a:pt x="891" y="679"/>
                    <a:pt x="775" y="300"/>
                  </a:cubicBezTo>
                  <a:cubicBezTo>
                    <a:pt x="671" y="229"/>
                    <a:pt x="595" y="111"/>
                    <a:pt x="462" y="21"/>
                  </a:cubicBezTo>
                  <a:cubicBezTo>
                    <a:pt x="428" y="7"/>
                    <a:pt x="397" y="0"/>
                    <a:pt x="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19"/>
            <p:cNvSpPr/>
            <p:nvPr/>
          </p:nvSpPr>
          <p:spPr>
            <a:xfrm>
              <a:off x="4674550" y="4812000"/>
              <a:ext cx="35725" cy="38800"/>
            </a:xfrm>
            <a:custGeom>
              <a:avLst/>
              <a:gdLst/>
              <a:ahLst/>
              <a:cxnLst/>
              <a:rect l="l" t="t" r="r" b="b"/>
              <a:pathLst>
                <a:path w="1429" h="1552" extrusionOk="0">
                  <a:moveTo>
                    <a:pt x="332" y="1"/>
                  </a:moveTo>
                  <a:cubicBezTo>
                    <a:pt x="247" y="221"/>
                    <a:pt x="8" y="297"/>
                    <a:pt x="55" y="643"/>
                  </a:cubicBezTo>
                  <a:lnTo>
                    <a:pt x="0" y="607"/>
                  </a:lnTo>
                  <a:lnTo>
                    <a:pt x="0" y="607"/>
                  </a:lnTo>
                  <a:cubicBezTo>
                    <a:pt x="195" y="912"/>
                    <a:pt x="524" y="1280"/>
                    <a:pt x="803" y="1552"/>
                  </a:cubicBezTo>
                  <a:cubicBezTo>
                    <a:pt x="720" y="1040"/>
                    <a:pt x="1428" y="1062"/>
                    <a:pt x="990" y="470"/>
                  </a:cubicBezTo>
                  <a:cubicBezTo>
                    <a:pt x="749" y="122"/>
                    <a:pt x="628" y="174"/>
                    <a:pt x="3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19"/>
            <p:cNvSpPr/>
            <p:nvPr/>
          </p:nvSpPr>
          <p:spPr>
            <a:xfrm>
              <a:off x="4777325" y="4414575"/>
              <a:ext cx="3625" cy="4050"/>
            </a:xfrm>
            <a:custGeom>
              <a:avLst/>
              <a:gdLst/>
              <a:ahLst/>
              <a:cxnLst/>
              <a:rect l="l" t="t" r="r" b="b"/>
              <a:pathLst>
                <a:path w="145" h="162" extrusionOk="0">
                  <a:moveTo>
                    <a:pt x="60" y="1"/>
                  </a:moveTo>
                  <a:cubicBezTo>
                    <a:pt x="44" y="1"/>
                    <a:pt x="25" y="7"/>
                    <a:pt x="1" y="26"/>
                  </a:cubicBezTo>
                  <a:lnTo>
                    <a:pt x="131" y="161"/>
                  </a:lnTo>
                  <a:cubicBezTo>
                    <a:pt x="145" y="128"/>
                    <a:pt x="128" y="76"/>
                    <a:pt x="112" y="22"/>
                  </a:cubicBezTo>
                  <a:cubicBezTo>
                    <a:pt x="96" y="11"/>
                    <a:pt x="80" y="1"/>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19"/>
            <p:cNvSpPr/>
            <p:nvPr/>
          </p:nvSpPr>
          <p:spPr>
            <a:xfrm>
              <a:off x="4686275" y="5048575"/>
              <a:ext cx="19375" cy="26450"/>
            </a:xfrm>
            <a:custGeom>
              <a:avLst/>
              <a:gdLst/>
              <a:ahLst/>
              <a:cxnLst/>
              <a:rect l="l" t="t" r="r" b="b"/>
              <a:pathLst>
                <a:path w="775" h="1058" extrusionOk="0">
                  <a:moveTo>
                    <a:pt x="163" y="1"/>
                  </a:moveTo>
                  <a:cubicBezTo>
                    <a:pt x="43" y="1"/>
                    <a:pt x="40" y="222"/>
                    <a:pt x="0" y="351"/>
                  </a:cubicBezTo>
                  <a:cubicBezTo>
                    <a:pt x="79" y="626"/>
                    <a:pt x="287" y="991"/>
                    <a:pt x="507" y="1057"/>
                  </a:cubicBezTo>
                  <a:cubicBezTo>
                    <a:pt x="604" y="972"/>
                    <a:pt x="775" y="977"/>
                    <a:pt x="723" y="688"/>
                  </a:cubicBezTo>
                  <a:cubicBezTo>
                    <a:pt x="744" y="392"/>
                    <a:pt x="446" y="77"/>
                    <a:pt x="244" y="27"/>
                  </a:cubicBezTo>
                  <a:cubicBezTo>
                    <a:pt x="212" y="9"/>
                    <a:pt x="185" y="1"/>
                    <a:pt x="1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19"/>
            <p:cNvSpPr/>
            <p:nvPr/>
          </p:nvSpPr>
          <p:spPr>
            <a:xfrm>
              <a:off x="4759675" y="4644250"/>
              <a:ext cx="14725" cy="15975"/>
            </a:xfrm>
            <a:custGeom>
              <a:avLst/>
              <a:gdLst/>
              <a:ahLst/>
              <a:cxnLst/>
              <a:rect l="l" t="t" r="r" b="b"/>
              <a:pathLst>
                <a:path w="589" h="639" extrusionOk="0">
                  <a:moveTo>
                    <a:pt x="344" y="0"/>
                  </a:moveTo>
                  <a:cubicBezTo>
                    <a:pt x="262" y="0"/>
                    <a:pt x="176" y="31"/>
                    <a:pt x="92" y="31"/>
                  </a:cubicBezTo>
                  <a:cubicBezTo>
                    <a:pt x="61" y="31"/>
                    <a:pt x="31" y="27"/>
                    <a:pt x="1" y="16"/>
                  </a:cubicBezTo>
                  <a:lnTo>
                    <a:pt x="1" y="16"/>
                  </a:lnTo>
                  <a:cubicBezTo>
                    <a:pt x="84" y="194"/>
                    <a:pt x="46" y="587"/>
                    <a:pt x="287" y="618"/>
                  </a:cubicBezTo>
                  <a:cubicBezTo>
                    <a:pt x="319" y="632"/>
                    <a:pt x="348" y="639"/>
                    <a:pt x="372" y="639"/>
                  </a:cubicBezTo>
                  <a:cubicBezTo>
                    <a:pt x="541" y="639"/>
                    <a:pt x="551" y="334"/>
                    <a:pt x="588" y="194"/>
                  </a:cubicBezTo>
                  <a:cubicBezTo>
                    <a:pt x="517" y="38"/>
                    <a:pt x="433" y="0"/>
                    <a:pt x="3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19"/>
            <p:cNvSpPr/>
            <p:nvPr/>
          </p:nvSpPr>
          <p:spPr>
            <a:xfrm>
              <a:off x="3873200" y="4828650"/>
              <a:ext cx="140025" cy="140800"/>
            </a:xfrm>
            <a:custGeom>
              <a:avLst/>
              <a:gdLst/>
              <a:ahLst/>
              <a:cxnLst/>
              <a:rect l="l" t="t" r="r" b="b"/>
              <a:pathLst>
                <a:path w="5601" h="5632" extrusionOk="0">
                  <a:moveTo>
                    <a:pt x="3339" y="0"/>
                  </a:moveTo>
                  <a:cubicBezTo>
                    <a:pt x="2877" y="59"/>
                    <a:pt x="2881" y="846"/>
                    <a:pt x="2273" y="848"/>
                  </a:cubicBezTo>
                  <a:cubicBezTo>
                    <a:pt x="2188" y="767"/>
                    <a:pt x="1754" y="810"/>
                    <a:pt x="1837" y="576"/>
                  </a:cubicBezTo>
                  <a:lnTo>
                    <a:pt x="1837" y="576"/>
                  </a:lnTo>
                  <a:cubicBezTo>
                    <a:pt x="1683" y="798"/>
                    <a:pt x="1465" y="881"/>
                    <a:pt x="1195" y="895"/>
                  </a:cubicBezTo>
                  <a:cubicBezTo>
                    <a:pt x="869" y="677"/>
                    <a:pt x="897" y="370"/>
                    <a:pt x="743" y="152"/>
                  </a:cubicBezTo>
                  <a:lnTo>
                    <a:pt x="743" y="152"/>
                  </a:lnTo>
                  <a:cubicBezTo>
                    <a:pt x="1113" y="850"/>
                    <a:pt x="646" y="1172"/>
                    <a:pt x="487" y="1613"/>
                  </a:cubicBezTo>
                  <a:cubicBezTo>
                    <a:pt x="473" y="1658"/>
                    <a:pt x="450" y="1676"/>
                    <a:pt x="419" y="1676"/>
                  </a:cubicBezTo>
                  <a:cubicBezTo>
                    <a:pt x="330" y="1676"/>
                    <a:pt x="183" y="1530"/>
                    <a:pt x="49" y="1509"/>
                  </a:cubicBezTo>
                  <a:lnTo>
                    <a:pt x="49" y="1509"/>
                  </a:lnTo>
                  <a:cubicBezTo>
                    <a:pt x="307" y="1833"/>
                    <a:pt x="262" y="2044"/>
                    <a:pt x="333" y="2302"/>
                  </a:cubicBezTo>
                  <a:cubicBezTo>
                    <a:pt x="320" y="2300"/>
                    <a:pt x="308" y="2299"/>
                    <a:pt x="298" y="2299"/>
                  </a:cubicBezTo>
                  <a:cubicBezTo>
                    <a:pt x="1" y="2299"/>
                    <a:pt x="545" y="3058"/>
                    <a:pt x="240" y="3058"/>
                  </a:cubicBezTo>
                  <a:cubicBezTo>
                    <a:pt x="191" y="3058"/>
                    <a:pt x="121" y="3039"/>
                    <a:pt x="21" y="2994"/>
                  </a:cubicBezTo>
                  <a:lnTo>
                    <a:pt x="21" y="2994"/>
                  </a:lnTo>
                  <a:cubicBezTo>
                    <a:pt x="613" y="3614"/>
                    <a:pt x="921" y="3972"/>
                    <a:pt x="1442" y="4663"/>
                  </a:cubicBezTo>
                  <a:cubicBezTo>
                    <a:pt x="1707" y="4770"/>
                    <a:pt x="1993" y="4732"/>
                    <a:pt x="2240" y="4985"/>
                  </a:cubicBezTo>
                  <a:cubicBezTo>
                    <a:pt x="2666" y="5182"/>
                    <a:pt x="2221" y="5340"/>
                    <a:pt x="2628" y="5475"/>
                  </a:cubicBezTo>
                  <a:cubicBezTo>
                    <a:pt x="2750" y="5384"/>
                    <a:pt x="2979" y="5334"/>
                    <a:pt x="3254" y="5334"/>
                  </a:cubicBezTo>
                  <a:cubicBezTo>
                    <a:pt x="3633" y="5334"/>
                    <a:pt x="4099" y="5427"/>
                    <a:pt x="4497" y="5632"/>
                  </a:cubicBezTo>
                  <a:cubicBezTo>
                    <a:pt x="4407" y="5553"/>
                    <a:pt x="4345" y="5452"/>
                    <a:pt x="4291" y="5381"/>
                  </a:cubicBezTo>
                  <a:cubicBezTo>
                    <a:pt x="4710" y="5167"/>
                    <a:pt x="5219" y="5040"/>
                    <a:pt x="5600" y="4798"/>
                  </a:cubicBezTo>
                  <a:cubicBezTo>
                    <a:pt x="5489" y="3967"/>
                    <a:pt x="5505" y="2842"/>
                    <a:pt x="5015" y="2143"/>
                  </a:cubicBezTo>
                  <a:cubicBezTo>
                    <a:pt x="4977" y="2153"/>
                    <a:pt x="4940" y="2157"/>
                    <a:pt x="4904" y="2157"/>
                  </a:cubicBezTo>
                  <a:cubicBezTo>
                    <a:pt x="4506" y="2157"/>
                    <a:pt x="4275" y="1622"/>
                    <a:pt x="3938" y="1348"/>
                  </a:cubicBezTo>
                  <a:cubicBezTo>
                    <a:pt x="3992" y="1298"/>
                    <a:pt x="4186" y="1279"/>
                    <a:pt x="4146" y="1239"/>
                  </a:cubicBezTo>
                  <a:cubicBezTo>
                    <a:pt x="4068" y="1214"/>
                    <a:pt x="3985" y="1208"/>
                    <a:pt x="3898" y="1208"/>
                  </a:cubicBezTo>
                  <a:cubicBezTo>
                    <a:pt x="3815" y="1208"/>
                    <a:pt x="3729" y="1214"/>
                    <a:pt x="3639" y="1214"/>
                  </a:cubicBezTo>
                  <a:cubicBezTo>
                    <a:pt x="3425" y="1214"/>
                    <a:pt x="3192" y="1184"/>
                    <a:pt x="2948" y="985"/>
                  </a:cubicBezTo>
                  <a:cubicBezTo>
                    <a:pt x="2638" y="514"/>
                    <a:pt x="3232" y="291"/>
                    <a:pt x="3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19"/>
            <p:cNvSpPr/>
            <p:nvPr/>
          </p:nvSpPr>
          <p:spPr>
            <a:xfrm>
              <a:off x="4846525" y="4381300"/>
              <a:ext cx="106675" cy="113225"/>
            </a:xfrm>
            <a:custGeom>
              <a:avLst/>
              <a:gdLst/>
              <a:ahLst/>
              <a:cxnLst/>
              <a:rect l="l" t="t" r="r" b="b"/>
              <a:pathLst>
                <a:path w="4267" h="4529" extrusionOk="0">
                  <a:moveTo>
                    <a:pt x="3691" y="3831"/>
                  </a:moveTo>
                  <a:cubicBezTo>
                    <a:pt x="3677" y="3834"/>
                    <a:pt x="3664" y="3837"/>
                    <a:pt x="3650" y="3841"/>
                  </a:cubicBezTo>
                  <a:lnTo>
                    <a:pt x="3650" y="3841"/>
                  </a:lnTo>
                  <a:cubicBezTo>
                    <a:pt x="3664" y="3839"/>
                    <a:pt x="3678" y="3836"/>
                    <a:pt x="3691" y="3831"/>
                  </a:cubicBezTo>
                  <a:close/>
                  <a:moveTo>
                    <a:pt x="3861" y="3774"/>
                  </a:moveTo>
                  <a:cubicBezTo>
                    <a:pt x="3801" y="3774"/>
                    <a:pt x="3749" y="3811"/>
                    <a:pt x="3691" y="3831"/>
                  </a:cubicBezTo>
                  <a:lnTo>
                    <a:pt x="3691" y="3831"/>
                  </a:lnTo>
                  <a:cubicBezTo>
                    <a:pt x="3729" y="3823"/>
                    <a:pt x="3767" y="3818"/>
                    <a:pt x="3806" y="3818"/>
                  </a:cubicBezTo>
                  <a:cubicBezTo>
                    <a:pt x="3872" y="3818"/>
                    <a:pt x="3941" y="3831"/>
                    <a:pt x="4015" y="3861"/>
                  </a:cubicBezTo>
                  <a:cubicBezTo>
                    <a:pt x="3955" y="3795"/>
                    <a:pt x="3906" y="3774"/>
                    <a:pt x="3861" y="3774"/>
                  </a:cubicBezTo>
                  <a:close/>
                  <a:moveTo>
                    <a:pt x="2019" y="0"/>
                  </a:moveTo>
                  <a:cubicBezTo>
                    <a:pt x="1505" y="282"/>
                    <a:pt x="1209" y="436"/>
                    <a:pt x="773" y="735"/>
                  </a:cubicBezTo>
                  <a:lnTo>
                    <a:pt x="718" y="524"/>
                  </a:lnTo>
                  <a:lnTo>
                    <a:pt x="321" y="1578"/>
                  </a:lnTo>
                  <a:cubicBezTo>
                    <a:pt x="292" y="1554"/>
                    <a:pt x="254" y="1566"/>
                    <a:pt x="252" y="1481"/>
                  </a:cubicBezTo>
                  <a:lnTo>
                    <a:pt x="252" y="1481"/>
                  </a:lnTo>
                  <a:cubicBezTo>
                    <a:pt x="261" y="2212"/>
                    <a:pt x="1" y="2930"/>
                    <a:pt x="640" y="3527"/>
                  </a:cubicBezTo>
                  <a:cubicBezTo>
                    <a:pt x="1159" y="3818"/>
                    <a:pt x="1547" y="4313"/>
                    <a:pt x="2049" y="4528"/>
                  </a:cubicBezTo>
                  <a:lnTo>
                    <a:pt x="1988" y="4346"/>
                  </a:lnTo>
                  <a:cubicBezTo>
                    <a:pt x="2052" y="4260"/>
                    <a:pt x="2115" y="4227"/>
                    <a:pt x="2177" y="4227"/>
                  </a:cubicBezTo>
                  <a:cubicBezTo>
                    <a:pt x="2364" y="4227"/>
                    <a:pt x="2548" y="4514"/>
                    <a:pt x="2750" y="4528"/>
                  </a:cubicBezTo>
                  <a:lnTo>
                    <a:pt x="2615" y="4197"/>
                  </a:lnTo>
                  <a:lnTo>
                    <a:pt x="2615" y="4197"/>
                  </a:lnTo>
                  <a:cubicBezTo>
                    <a:pt x="2671" y="4211"/>
                    <a:pt x="2723" y="4218"/>
                    <a:pt x="2774" y="4218"/>
                  </a:cubicBezTo>
                  <a:cubicBezTo>
                    <a:pt x="3114" y="4218"/>
                    <a:pt x="3356" y="3927"/>
                    <a:pt x="3650" y="3841"/>
                  </a:cubicBezTo>
                  <a:lnTo>
                    <a:pt x="3650" y="3841"/>
                  </a:lnTo>
                  <a:cubicBezTo>
                    <a:pt x="3641" y="3843"/>
                    <a:pt x="3633" y="3843"/>
                    <a:pt x="3624" y="3843"/>
                  </a:cubicBezTo>
                  <a:cubicBezTo>
                    <a:pt x="3588" y="3843"/>
                    <a:pt x="3550" y="3832"/>
                    <a:pt x="3506" y="3801"/>
                  </a:cubicBezTo>
                  <a:cubicBezTo>
                    <a:pt x="3529" y="3297"/>
                    <a:pt x="3754" y="3276"/>
                    <a:pt x="3996" y="3001"/>
                  </a:cubicBezTo>
                  <a:lnTo>
                    <a:pt x="3752" y="2830"/>
                  </a:lnTo>
                  <a:cubicBezTo>
                    <a:pt x="3887" y="2551"/>
                    <a:pt x="3851" y="2253"/>
                    <a:pt x="4031" y="1966"/>
                  </a:cubicBezTo>
                  <a:lnTo>
                    <a:pt x="4031" y="1966"/>
                  </a:lnTo>
                  <a:cubicBezTo>
                    <a:pt x="3982" y="2009"/>
                    <a:pt x="3946" y="2027"/>
                    <a:pt x="3920" y="2027"/>
                  </a:cubicBezTo>
                  <a:cubicBezTo>
                    <a:pt x="3811" y="2027"/>
                    <a:pt x="3870" y="1716"/>
                    <a:pt x="3811" y="1594"/>
                  </a:cubicBezTo>
                  <a:cubicBezTo>
                    <a:pt x="3862" y="1495"/>
                    <a:pt x="3949" y="1480"/>
                    <a:pt x="4030" y="1480"/>
                  </a:cubicBezTo>
                  <a:cubicBezTo>
                    <a:pt x="4067" y="1480"/>
                    <a:pt x="4103" y="1483"/>
                    <a:pt x="4133" y="1483"/>
                  </a:cubicBezTo>
                  <a:cubicBezTo>
                    <a:pt x="4224" y="1483"/>
                    <a:pt x="4267" y="1454"/>
                    <a:pt x="4152" y="1222"/>
                  </a:cubicBezTo>
                  <a:cubicBezTo>
                    <a:pt x="3428" y="1031"/>
                    <a:pt x="2859" y="67"/>
                    <a:pt x="20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19"/>
            <p:cNvSpPr/>
            <p:nvPr/>
          </p:nvSpPr>
          <p:spPr>
            <a:xfrm>
              <a:off x="4764425" y="4718750"/>
              <a:ext cx="11675" cy="12850"/>
            </a:xfrm>
            <a:custGeom>
              <a:avLst/>
              <a:gdLst/>
              <a:ahLst/>
              <a:cxnLst/>
              <a:rect l="l" t="t" r="r" b="b"/>
              <a:pathLst>
                <a:path w="467" h="514" extrusionOk="0">
                  <a:moveTo>
                    <a:pt x="261" y="1"/>
                  </a:moveTo>
                  <a:cubicBezTo>
                    <a:pt x="135" y="15"/>
                    <a:pt x="0" y="212"/>
                    <a:pt x="159" y="446"/>
                  </a:cubicBezTo>
                  <a:cubicBezTo>
                    <a:pt x="215" y="490"/>
                    <a:pt x="272" y="514"/>
                    <a:pt x="321" y="514"/>
                  </a:cubicBezTo>
                  <a:cubicBezTo>
                    <a:pt x="405" y="514"/>
                    <a:pt x="467" y="442"/>
                    <a:pt x="467" y="276"/>
                  </a:cubicBezTo>
                  <a:cubicBezTo>
                    <a:pt x="431" y="174"/>
                    <a:pt x="370" y="46"/>
                    <a:pt x="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19"/>
            <p:cNvSpPr/>
            <p:nvPr/>
          </p:nvSpPr>
          <p:spPr>
            <a:xfrm>
              <a:off x="4778275" y="4680125"/>
              <a:ext cx="5750" cy="6700"/>
            </a:xfrm>
            <a:custGeom>
              <a:avLst/>
              <a:gdLst/>
              <a:ahLst/>
              <a:cxnLst/>
              <a:rect l="l" t="t" r="r" b="b"/>
              <a:pathLst>
                <a:path w="230" h="268" extrusionOk="0">
                  <a:moveTo>
                    <a:pt x="43" y="1"/>
                  </a:moveTo>
                  <a:cubicBezTo>
                    <a:pt x="18" y="1"/>
                    <a:pt x="0" y="16"/>
                    <a:pt x="0" y="71"/>
                  </a:cubicBezTo>
                  <a:cubicBezTo>
                    <a:pt x="8" y="198"/>
                    <a:pt x="81" y="267"/>
                    <a:pt x="140" y="267"/>
                  </a:cubicBezTo>
                  <a:cubicBezTo>
                    <a:pt x="174" y="267"/>
                    <a:pt x="203" y="246"/>
                    <a:pt x="214" y="201"/>
                  </a:cubicBezTo>
                  <a:cubicBezTo>
                    <a:pt x="199" y="149"/>
                    <a:pt x="230" y="23"/>
                    <a:pt x="140" y="23"/>
                  </a:cubicBezTo>
                  <a:cubicBezTo>
                    <a:pt x="139" y="23"/>
                    <a:pt x="139" y="23"/>
                    <a:pt x="138" y="23"/>
                  </a:cubicBezTo>
                  <a:cubicBezTo>
                    <a:pt x="107" y="19"/>
                    <a:pt x="70" y="1"/>
                    <a:pt x="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19"/>
            <p:cNvSpPr/>
            <p:nvPr/>
          </p:nvSpPr>
          <p:spPr>
            <a:xfrm>
              <a:off x="4864050" y="4547100"/>
              <a:ext cx="8050" cy="6175"/>
            </a:xfrm>
            <a:custGeom>
              <a:avLst/>
              <a:gdLst/>
              <a:ahLst/>
              <a:cxnLst/>
              <a:rect l="l" t="t" r="r" b="b"/>
              <a:pathLst>
                <a:path w="322" h="247" extrusionOk="0">
                  <a:moveTo>
                    <a:pt x="215" y="1"/>
                  </a:moveTo>
                  <a:cubicBezTo>
                    <a:pt x="110" y="1"/>
                    <a:pt x="44" y="97"/>
                    <a:pt x="1" y="210"/>
                  </a:cubicBezTo>
                  <a:cubicBezTo>
                    <a:pt x="44" y="233"/>
                    <a:pt x="94" y="247"/>
                    <a:pt x="140" y="247"/>
                  </a:cubicBezTo>
                  <a:cubicBezTo>
                    <a:pt x="242" y="247"/>
                    <a:pt x="322" y="179"/>
                    <a:pt x="250" y="4"/>
                  </a:cubicBezTo>
                  <a:cubicBezTo>
                    <a:pt x="237" y="2"/>
                    <a:pt x="226"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19"/>
            <p:cNvSpPr/>
            <p:nvPr/>
          </p:nvSpPr>
          <p:spPr>
            <a:xfrm>
              <a:off x="4900950" y="4497225"/>
              <a:ext cx="8475" cy="10625"/>
            </a:xfrm>
            <a:custGeom>
              <a:avLst/>
              <a:gdLst/>
              <a:ahLst/>
              <a:cxnLst/>
              <a:rect l="l" t="t" r="r" b="b"/>
              <a:pathLst>
                <a:path w="339" h="425" extrusionOk="0">
                  <a:moveTo>
                    <a:pt x="0" y="0"/>
                  </a:moveTo>
                  <a:lnTo>
                    <a:pt x="339" y="424"/>
                  </a:lnTo>
                  <a:lnTo>
                    <a:pt x="280" y="242"/>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19"/>
            <p:cNvSpPr/>
            <p:nvPr/>
          </p:nvSpPr>
          <p:spPr>
            <a:xfrm>
              <a:off x="4957425" y="4398825"/>
              <a:ext cx="3800" cy="6350"/>
            </a:xfrm>
            <a:custGeom>
              <a:avLst/>
              <a:gdLst/>
              <a:ahLst/>
              <a:cxnLst/>
              <a:rect l="l" t="t" r="r" b="b"/>
              <a:pathLst>
                <a:path w="152" h="254" extrusionOk="0">
                  <a:moveTo>
                    <a:pt x="97" y="0"/>
                  </a:moveTo>
                  <a:lnTo>
                    <a:pt x="97" y="0"/>
                  </a:lnTo>
                  <a:cubicBezTo>
                    <a:pt x="12" y="17"/>
                    <a:pt x="0" y="185"/>
                    <a:pt x="76" y="254"/>
                  </a:cubicBezTo>
                  <a:cubicBezTo>
                    <a:pt x="152" y="185"/>
                    <a:pt x="150" y="4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19"/>
            <p:cNvSpPr/>
            <p:nvPr/>
          </p:nvSpPr>
          <p:spPr>
            <a:xfrm>
              <a:off x="4954925" y="4451125"/>
              <a:ext cx="15950" cy="6275"/>
            </a:xfrm>
            <a:custGeom>
              <a:avLst/>
              <a:gdLst/>
              <a:ahLst/>
              <a:cxnLst/>
              <a:rect l="l" t="t" r="r" b="b"/>
              <a:pathLst>
                <a:path w="638" h="251" extrusionOk="0">
                  <a:moveTo>
                    <a:pt x="306" y="0"/>
                  </a:moveTo>
                  <a:cubicBezTo>
                    <a:pt x="184" y="0"/>
                    <a:pt x="82" y="144"/>
                    <a:pt x="1" y="251"/>
                  </a:cubicBezTo>
                  <a:lnTo>
                    <a:pt x="3" y="251"/>
                  </a:lnTo>
                  <a:cubicBezTo>
                    <a:pt x="64" y="180"/>
                    <a:pt x="122" y="156"/>
                    <a:pt x="178" y="156"/>
                  </a:cubicBezTo>
                  <a:cubicBezTo>
                    <a:pt x="288" y="156"/>
                    <a:pt x="389" y="247"/>
                    <a:pt x="478" y="247"/>
                  </a:cubicBezTo>
                  <a:cubicBezTo>
                    <a:pt x="537" y="247"/>
                    <a:pt x="591" y="206"/>
                    <a:pt x="638" y="68"/>
                  </a:cubicBezTo>
                  <a:cubicBezTo>
                    <a:pt x="636" y="68"/>
                    <a:pt x="634" y="68"/>
                    <a:pt x="632" y="68"/>
                  </a:cubicBezTo>
                  <a:cubicBezTo>
                    <a:pt x="587" y="68"/>
                    <a:pt x="500" y="150"/>
                    <a:pt x="446" y="150"/>
                  </a:cubicBezTo>
                  <a:cubicBezTo>
                    <a:pt x="414" y="150"/>
                    <a:pt x="394" y="121"/>
                    <a:pt x="401" y="30"/>
                  </a:cubicBezTo>
                  <a:cubicBezTo>
                    <a:pt x="368" y="9"/>
                    <a:pt x="336" y="0"/>
                    <a:pt x="3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19"/>
            <p:cNvSpPr/>
            <p:nvPr/>
          </p:nvSpPr>
          <p:spPr>
            <a:xfrm>
              <a:off x="5240950" y="4283725"/>
              <a:ext cx="94800" cy="85875"/>
            </a:xfrm>
            <a:custGeom>
              <a:avLst/>
              <a:gdLst/>
              <a:ahLst/>
              <a:cxnLst/>
              <a:rect l="l" t="t" r="r" b="b"/>
              <a:pathLst>
                <a:path w="3792" h="3435" extrusionOk="0">
                  <a:moveTo>
                    <a:pt x="1464" y="1"/>
                  </a:moveTo>
                  <a:cubicBezTo>
                    <a:pt x="772" y="226"/>
                    <a:pt x="379" y="884"/>
                    <a:pt x="88" y="1566"/>
                  </a:cubicBezTo>
                  <a:lnTo>
                    <a:pt x="88" y="1569"/>
                  </a:lnTo>
                  <a:cubicBezTo>
                    <a:pt x="22" y="1895"/>
                    <a:pt x="0" y="2132"/>
                    <a:pt x="244" y="2343"/>
                  </a:cubicBezTo>
                  <a:cubicBezTo>
                    <a:pt x="404" y="2502"/>
                    <a:pt x="424" y="2941"/>
                    <a:pt x="644" y="2941"/>
                  </a:cubicBezTo>
                  <a:cubicBezTo>
                    <a:pt x="685" y="2941"/>
                    <a:pt x="734" y="2925"/>
                    <a:pt x="791" y="2890"/>
                  </a:cubicBezTo>
                  <a:cubicBezTo>
                    <a:pt x="965" y="3303"/>
                    <a:pt x="1279" y="3359"/>
                    <a:pt x="1600" y="3359"/>
                  </a:cubicBezTo>
                  <a:cubicBezTo>
                    <a:pt x="1719" y="3359"/>
                    <a:pt x="1839" y="3352"/>
                    <a:pt x="1953" y="3352"/>
                  </a:cubicBezTo>
                  <a:cubicBezTo>
                    <a:pt x="2110" y="3352"/>
                    <a:pt x="2257" y="3366"/>
                    <a:pt x="2376" y="3435"/>
                  </a:cubicBezTo>
                  <a:cubicBezTo>
                    <a:pt x="2373" y="3416"/>
                    <a:pt x="2369" y="3397"/>
                    <a:pt x="2373" y="3371"/>
                  </a:cubicBezTo>
                  <a:cubicBezTo>
                    <a:pt x="2773" y="3245"/>
                    <a:pt x="2875" y="3096"/>
                    <a:pt x="3124" y="2750"/>
                  </a:cubicBezTo>
                  <a:cubicBezTo>
                    <a:pt x="3155" y="2795"/>
                    <a:pt x="3171" y="2814"/>
                    <a:pt x="3167" y="2859"/>
                  </a:cubicBezTo>
                  <a:cubicBezTo>
                    <a:pt x="3318" y="2582"/>
                    <a:pt x="3519" y="2217"/>
                    <a:pt x="3484" y="1827"/>
                  </a:cubicBezTo>
                  <a:cubicBezTo>
                    <a:pt x="3513" y="1806"/>
                    <a:pt x="3541" y="1798"/>
                    <a:pt x="3568" y="1798"/>
                  </a:cubicBezTo>
                  <a:cubicBezTo>
                    <a:pt x="3643" y="1798"/>
                    <a:pt x="3709" y="1857"/>
                    <a:pt x="3773" y="1857"/>
                  </a:cubicBezTo>
                  <a:cubicBezTo>
                    <a:pt x="3779" y="1857"/>
                    <a:pt x="3785" y="1856"/>
                    <a:pt x="3792" y="1855"/>
                  </a:cubicBezTo>
                  <a:cubicBezTo>
                    <a:pt x="3638" y="1744"/>
                    <a:pt x="3460" y="1696"/>
                    <a:pt x="3467" y="1415"/>
                  </a:cubicBezTo>
                  <a:lnTo>
                    <a:pt x="3780" y="1249"/>
                  </a:lnTo>
                  <a:lnTo>
                    <a:pt x="3780" y="1249"/>
                  </a:lnTo>
                  <a:cubicBezTo>
                    <a:pt x="3735" y="1257"/>
                    <a:pt x="3695" y="1261"/>
                    <a:pt x="3660" y="1261"/>
                  </a:cubicBezTo>
                  <a:cubicBezTo>
                    <a:pt x="3138" y="1261"/>
                    <a:pt x="3534" y="447"/>
                    <a:pt x="2973" y="447"/>
                  </a:cubicBezTo>
                  <a:cubicBezTo>
                    <a:pt x="2945" y="447"/>
                    <a:pt x="2914" y="449"/>
                    <a:pt x="2880" y="453"/>
                  </a:cubicBezTo>
                  <a:cubicBezTo>
                    <a:pt x="2854" y="323"/>
                    <a:pt x="2982" y="347"/>
                    <a:pt x="3024" y="304"/>
                  </a:cubicBezTo>
                  <a:cubicBezTo>
                    <a:pt x="2913" y="177"/>
                    <a:pt x="2761" y="144"/>
                    <a:pt x="2590" y="144"/>
                  </a:cubicBezTo>
                  <a:cubicBezTo>
                    <a:pt x="2406" y="144"/>
                    <a:pt x="2201" y="181"/>
                    <a:pt x="2003" y="181"/>
                  </a:cubicBezTo>
                  <a:cubicBezTo>
                    <a:pt x="1809" y="181"/>
                    <a:pt x="1620" y="145"/>
                    <a:pt x="14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19"/>
            <p:cNvSpPr/>
            <p:nvPr/>
          </p:nvSpPr>
          <p:spPr>
            <a:xfrm>
              <a:off x="5300325" y="4369575"/>
              <a:ext cx="4300" cy="4400"/>
            </a:xfrm>
            <a:custGeom>
              <a:avLst/>
              <a:gdLst/>
              <a:ahLst/>
              <a:cxnLst/>
              <a:rect l="l" t="t" r="r" b="b"/>
              <a:pathLst>
                <a:path w="172" h="176" extrusionOk="0">
                  <a:moveTo>
                    <a:pt x="1" y="1"/>
                  </a:moveTo>
                  <a:lnTo>
                    <a:pt x="1" y="1"/>
                  </a:lnTo>
                  <a:cubicBezTo>
                    <a:pt x="10" y="105"/>
                    <a:pt x="100" y="159"/>
                    <a:pt x="171" y="176"/>
                  </a:cubicBezTo>
                  <a:cubicBezTo>
                    <a:pt x="126" y="95"/>
                    <a:pt x="67" y="4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9"/>
            <p:cNvSpPr/>
            <p:nvPr/>
          </p:nvSpPr>
          <p:spPr>
            <a:xfrm>
              <a:off x="4850750" y="4767200"/>
              <a:ext cx="10125" cy="13350"/>
            </a:xfrm>
            <a:custGeom>
              <a:avLst/>
              <a:gdLst/>
              <a:ahLst/>
              <a:cxnLst/>
              <a:rect l="l" t="t" r="r" b="b"/>
              <a:pathLst>
                <a:path w="405" h="534" extrusionOk="0">
                  <a:moveTo>
                    <a:pt x="206" y="0"/>
                  </a:moveTo>
                  <a:cubicBezTo>
                    <a:pt x="135" y="52"/>
                    <a:pt x="0" y="123"/>
                    <a:pt x="40" y="313"/>
                  </a:cubicBezTo>
                  <a:cubicBezTo>
                    <a:pt x="108" y="427"/>
                    <a:pt x="205" y="534"/>
                    <a:pt x="292" y="534"/>
                  </a:cubicBezTo>
                  <a:cubicBezTo>
                    <a:pt x="333" y="534"/>
                    <a:pt x="372" y="510"/>
                    <a:pt x="405" y="452"/>
                  </a:cubicBezTo>
                  <a:cubicBezTo>
                    <a:pt x="391" y="284"/>
                    <a:pt x="362" y="64"/>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19"/>
            <p:cNvSpPr/>
            <p:nvPr/>
          </p:nvSpPr>
          <p:spPr>
            <a:xfrm>
              <a:off x="4918650" y="4631950"/>
              <a:ext cx="3225" cy="1350"/>
            </a:xfrm>
            <a:custGeom>
              <a:avLst/>
              <a:gdLst/>
              <a:ahLst/>
              <a:cxnLst/>
              <a:rect l="l" t="t" r="r" b="b"/>
              <a:pathLst>
                <a:path w="129" h="54" extrusionOk="0">
                  <a:moveTo>
                    <a:pt x="30" y="0"/>
                  </a:moveTo>
                  <a:cubicBezTo>
                    <a:pt x="13" y="0"/>
                    <a:pt x="0" y="9"/>
                    <a:pt x="0" y="53"/>
                  </a:cubicBezTo>
                  <a:lnTo>
                    <a:pt x="128" y="49"/>
                  </a:lnTo>
                  <a:lnTo>
                    <a:pt x="81" y="4"/>
                  </a:lnTo>
                  <a:cubicBezTo>
                    <a:pt x="77" y="5"/>
                    <a:pt x="74" y="5"/>
                    <a:pt x="70" y="5"/>
                  </a:cubicBezTo>
                  <a:cubicBezTo>
                    <a:pt x="56" y="5"/>
                    <a:pt x="42" y="0"/>
                    <a:pt x="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19"/>
            <p:cNvSpPr/>
            <p:nvPr/>
          </p:nvSpPr>
          <p:spPr>
            <a:xfrm>
              <a:off x="4930300" y="4635725"/>
              <a:ext cx="3525" cy="3600"/>
            </a:xfrm>
            <a:custGeom>
              <a:avLst/>
              <a:gdLst/>
              <a:ahLst/>
              <a:cxnLst/>
              <a:rect l="l" t="t" r="r" b="b"/>
              <a:pathLst>
                <a:path w="141" h="144" extrusionOk="0">
                  <a:moveTo>
                    <a:pt x="24" y="0"/>
                  </a:moveTo>
                  <a:cubicBezTo>
                    <a:pt x="16" y="0"/>
                    <a:pt x="8" y="3"/>
                    <a:pt x="1" y="9"/>
                  </a:cubicBezTo>
                  <a:lnTo>
                    <a:pt x="141" y="144"/>
                  </a:lnTo>
                  <a:lnTo>
                    <a:pt x="129" y="89"/>
                  </a:lnTo>
                  <a:cubicBezTo>
                    <a:pt x="109" y="72"/>
                    <a:pt x="66" y="0"/>
                    <a:pt x="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9"/>
            <p:cNvSpPr/>
            <p:nvPr/>
          </p:nvSpPr>
          <p:spPr>
            <a:xfrm>
              <a:off x="4918050" y="4661850"/>
              <a:ext cx="24425" cy="31600"/>
            </a:xfrm>
            <a:custGeom>
              <a:avLst/>
              <a:gdLst/>
              <a:ahLst/>
              <a:cxnLst/>
              <a:rect l="l" t="t" r="r" b="b"/>
              <a:pathLst>
                <a:path w="977" h="1264" extrusionOk="0">
                  <a:moveTo>
                    <a:pt x="515" y="1"/>
                  </a:moveTo>
                  <a:cubicBezTo>
                    <a:pt x="393" y="1"/>
                    <a:pt x="210" y="252"/>
                    <a:pt x="91" y="304"/>
                  </a:cubicBezTo>
                  <a:cubicBezTo>
                    <a:pt x="1" y="468"/>
                    <a:pt x="50" y="849"/>
                    <a:pt x="131" y="967"/>
                  </a:cubicBezTo>
                  <a:cubicBezTo>
                    <a:pt x="260" y="1188"/>
                    <a:pt x="382" y="1205"/>
                    <a:pt x="493" y="1205"/>
                  </a:cubicBezTo>
                  <a:cubicBezTo>
                    <a:pt x="513" y="1205"/>
                    <a:pt x="532" y="1204"/>
                    <a:pt x="551" y="1204"/>
                  </a:cubicBezTo>
                  <a:cubicBezTo>
                    <a:pt x="615" y="1204"/>
                    <a:pt x="674" y="1211"/>
                    <a:pt x="728" y="1263"/>
                  </a:cubicBezTo>
                  <a:cubicBezTo>
                    <a:pt x="884" y="832"/>
                    <a:pt x="749" y="697"/>
                    <a:pt x="976" y="330"/>
                  </a:cubicBezTo>
                  <a:lnTo>
                    <a:pt x="635" y="247"/>
                  </a:lnTo>
                  <a:cubicBezTo>
                    <a:pt x="621" y="64"/>
                    <a:pt x="576" y="1"/>
                    <a:pt x="5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19"/>
            <p:cNvSpPr/>
            <p:nvPr/>
          </p:nvSpPr>
          <p:spPr>
            <a:xfrm>
              <a:off x="5335325" y="4275375"/>
              <a:ext cx="2550" cy="1625"/>
            </a:xfrm>
            <a:custGeom>
              <a:avLst/>
              <a:gdLst/>
              <a:ahLst/>
              <a:cxnLst/>
              <a:rect l="l" t="t" r="r" b="b"/>
              <a:pathLst>
                <a:path w="102" h="65" extrusionOk="0">
                  <a:moveTo>
                    <a:pt x="64" y="1"/>
                  </a:moveTo>
                  <a:lnTo>
                    <a:pt x="0" y="65"/>
                  </a:lnTo>
                  <a:lnTo>
                    <a:pt x="102" y="3"/>
                  </a:lnTo>
                  <a:lnTo>
                    <a:pt x="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19"/>
            <p:cNvSpPr/>
            <p:nvPr/>
          </p:nvSpPr>
          <p:spPr>
            <a:xfrm>
              <a:off x="4933375" y="4660925"/>
              <a:ext cx="925" cy="2925"/>
            </a:xfrm>
            <a:custGeom>
              <a:avLst/>
              <a:gdLst/>
              <a:ahLst/>
              <a:cxnLst/>
              <a:rect l="l" t="t" r="r" b="b"/>
              <a:pathLst>
                <a:path w="37" h="117" extrusionOk="0">
                  <a:moveTo>
                    <a:pt x="36" y="0"/>
                  </a:moveTo>
                  <a:lnTo>
                    <a:pt x="1" y="93"/>
                  </a:lnTo>
                  <a:lnTo>
                    <a:pt x="25" y="116"/>
                  </a:lnTo>
                  <a:lnTo>
                    <a:pt x="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19"/>
            <p:cNvSpPr/>
            <p:nvPr/>
          </p:nvSpPr>
          <p:spPr>
            <a:xfrm>
              <a:off x="5583675" y="3884350"/>
              <a:ext cx="6950" cy="2100"/>
            </a:xfrm>
            <a:custGeom>
              <a:avLst/>
              <a:gdLst/>
              <a:ahLst/>
              <a:cxnLst/>
              <a:rect l="l" t="t" r="r" b="b"/>
              <a:pathLst>
                <a:path w="278" h="84" extrusionOk="0">
                  <a:moveTo>
                    <a:pt x="211" y="0"/>
                  </a:moveTo>
                  <a:lnTo>
                    <a:pt x="0" y="83"/>
                  </a:lnTo>
                  <a:lnTo>
                    <a:pt x="278" y="10"/>
                  </a:lnTo>
                  <a:lnTo>
                    <a:pt x="2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19"/>
            <p:cNvSpPr/>
            <p:nvPr/>
          </p:nvSpPr>
          <p:spPr>
            <a:xfrm>
              <a:off x="5349100" y="4290950"/>
              <a:ext cx="4350" cy="500"/>
            </a:xfrm>
            <a:custGeom>
              <a:avLst/>
              <a:gdLst/>
              <a:ahLst/>
              <a:cxnLst/>
              <a:rect l="l" t="t" r="r" b="b"/>
              <a:pathLst>
                <a:path w="174" h="20" extrusionOk="0">
                  <a:moveTo>
                    <a:pt x="60" y="1"/>
                  </a:moveTo>
                  <a:lnTo>
                    <a:pt x="1" y="20"/>
                  </a:lnTo>
                  <a:lnTo>
                    <a:pt x="174" y="3"/>
                  </a:lnTo>
                  <a:lnTo>
                    <a:pt x="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19"/>
            <p:cNvSpPr/>
            <p:nvPr/>
          </p:nvSpPr>
          <p:spPr>
            <a:xfrm>
              <a:off x="5365575" y="4288300"/>
              <a:ext cx="4175" cy="3275"/>
            </a:xfrm>
            <a:custGeom>
              <a:avLst/>
              <a:gdLst/>
              <a:ahLst/>
              <a:cxnLst/>
              <a:rect l="l" t="t" r="r" b="b"/>
              <a:pathLst>
                <a:path w="167" h="131" extrusionOk="0">
                  <a:moveTo>
                    <a:pt x="97" y="0"/>
                  </a:moveTo>
                  <a:cubicBezTo>
                    <a:pt x="0" y="19"/>
                    <a:pt x="33" y="64"/>
                    <a:pt x="45" y="130"/>
                  </a:cubicBezTo>
                  <a:cubicBezTo>
                    <a:pt x="88" y="88"/>
                    <a:pt x="166" y="4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9"/>
            <p:cNvSpPr/>
            <p:nvPr/>
          </p:nvSpPr>
          <p:spPr>
            <a:xfrm>
              <a:off x="5327025" y="4343925"/>
              <a:ext cx="2525" cy="3700"/>
            </a:xfrm>
            <a:custGeom>
              <a:avLst/>
              <a:gdLst/>
              <a:ahLst/>
              <a:cxnLst/>
              <a:rect l="l" t="t" r="r" b="b"/>
              <a:pathLst>
                <a:path w="101" h="148" extrusionOk="0">
                  <a:moveTo>
                    <a:pt x="17" y="0"/>
                  </a:moveTo>
                  <a:cubicBezTo>
                    <a:pt x="12" y="0"/>
                    <a:pt x="7" y="1"/>
                    <a:pt x="1" y="4"/>
                  </a:cubicBezTo>
                  <a:cubicBezTo>
                    <a:pt x="25" y="35"/>
                    <a:pt x="30" y="148"/>
                    <a:pt x="58" y="148"/>
                  </a:cubicBezTo>
                  <a:cubicBezTo>
                    <a:pt x="68" y="148"/>
                    <a:pt x="82" y="132"/>
                    <a:pt x="100" y="91"/>
                  </a:cubicBezTo>
                  <a:cubicBezTo>
                    <a:pt x="54" y="70"/>
                    <a:pt x="56" y="0"/>
                    <a:pt x="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19"/>
            <p:cNvSpPr/>
            <p:nvPr/>
          </p:nvSpPr>
          <p:spPr>
            <a:xfrm>
              <a:off x="5309575" y="4364025"/>
              <a:ext cx="9850" cy="4700"/>
            </a:xfrm>
            <a:custGeom>
              <a:avLst/>
              <a:gdLst/>
              <a:ahLst/>
              <a:cxnLst/>
              <a:rect l="l" t="t" r="r" b="b"/>
              <a:pathLst>
                <a:path w="394" h="188" extrusionOk="0">
                  <a:moveTo>
                    <a:pt x="307" y="0"/>
                  </a:moveTo>
                  <a:cubicBezTo>
                    <a:pt x="222" y="0"/>
                    <a:pt x="90" y="115"/>
                    <a:pt x="0" y="140"/>
                  </a:cubicBezTo>
                  <a:cubicBezTo>
                    <a:pt x="6" y="174"/>
                    <a:pt x="26" y="185"/>
                    <a:pt x="54" y="185"/>
                  </a:cubicBezTo>
                  <a:cubicBezTo>
                    <a:pt x="108" y="185"/>
                    <a:pt x="193" y="143"/>
                    <a:pt x="273" y="143"/>
                  </a:cubicBezTo>
                  <a:cubicBezTo>
                    <a:pt x="314" y="143"/>
                    <a:pt x="353" y="154"/>
                    <a:pt x="386" y="187"/>
                  </a:cubicBezTo>
                  <a:cubicBezTo>
                    <a:pt x="393" y="45"/>
                    <a:pt x="359" y="0"/>
                    <a:pt x="3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19"/>
            <p:cNvSpPr/>
            <p:nvPr/>
          </p:nvSpPr>
          <p:spPr>
            <a:xfrm>
              <a:off x="5330350" y="4343050"/>
              <a:ext cx="5275" cy="6425"/>
            </a:xfrm>
            <a:custGeom>
              <a:avLst/>
              <a:gdLst/>
              <a:ahLst/>
              <a:cxnLst/>
              <a:rect l="l" t="t" r="r" b="b"/>
              <a:pathLst>
                <a:path w="211" h="257" extrusionOk="0">
                  <a:moveTo>
                    <a:pt x="161" y="1"/>
                  </a:moveTo>
                  <a:lnTo>
                    <a:pt x="0" y="171"/>
                  </a:lnTo>
                  <a:lnTo>
                    <a:pt x="64" y="256"/>
                  </a:lnTo>
                  <a:lnTo>
                    <a:pt x="211" y="67"/>
                  </a:lnTo>
                  <a:lnTo>
                    <a:pt x="1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9"/>
            <p:cNvSpPr/>
            <p:nvPr/>
          </p:nvSpPr>
          <p:spPr>
            <a:xfrm>
              <a:off x="4968550" y="4707425"/>
              <a:ext cx="8250" cy="8600"/>
            </a:xfrm>
            <a:custGeom>
              <a:avLst/>
              <a:gdLst/>
              <a:ahLst/>
              <a:cxnLst/>
              <a:rect l="l" t="t" r="r" b="b"/>
              <a:pathLst>
                <a:path w="330" h="344" extrusionOk="0">
                  <a:moveTo>
                    <a:pt x="146" y="0"/>
                  </a:moveTo>
                  <a:cubicBezTo>
                    <a:pt x="76" y="0"/>
                    <a:pt x="19" y="71"/>
                    <a:pt x="1" y="184"/>
                  </a:cubicBezTo>
                  <a:cubicBezTo>
                    <a:pt x="7" y="293"/>
                    <a:pt x="73" y="344"/>
                    <a:pt x="137" y="344"/>
                  </a:cubicBezTo>
                  <a:cubicBezTo>
                    <a:pt x="235" y="344"/>
                    <a:pt x="330" y="227"/>
                    <a:pt x="211" y="21"/>
                  </a:cubicBezTo>
                  <a:cubicBezTo>
                    <a:pt x="189" y="7"/>
                    <a:pt x="167"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19"/>
            <p:cNvSpPr/>
            <p:nvPr/>
          </p:nvSpPr>
          <p:spPr>
            <a:xfrm>
              <a:off x="4976600" y="4693175"/>
              <a:ext cx="5800" cy="6300"/>
            </a:xfrm>
            <a:custGeom>
              <a:avLst/>
              <a:gdLst/>
              <a:ahLst/>
              <a:cxnLst/>
              <a:rect l="l" t="t" r="r" b="b"/>
              <a:pathLst>
                <a:path w="232" h="252" extrusionOk="0">
                  <a:moveTo>
                    <a:pt x="123" y="1"/>
                  </a:moveTo>
                  <a:cubicBezTo>
                    <a:pt x="85" y="1"/>
                    <a:pt x="46" y="35"/>
                    <a:pt x="1" y="62"/>
                  </a:cubicBezTo>
                  <a:cubicBezTo>
                    <a:pt x="3" y="181"/>
                    <a:pt x="75" y="252"/>
                    <a:pt x="135" y="252"/>
                  </a:cubicBezTo>
                  <a:cubicBezTo>
                    <a:pt x="188" y="252"/>
                    <a:pt x="231" y="197"/>
                    <a:pt x="209" y="72"/>
                  </a:cubicBezTo>
                  <a:cubicBezTo>
                    <a:pt x="179" y="19"/>
                    <a:pt x="151" y="1"/>
                    <a:pt x="1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19"/>
            <p:cNvSpPr/>
            <p:nvPr/>
          </p:nvSpPr>
          <p:spPr>
            <a:xfrm>
              <a:off x="4976850" y="4726875"/>
              <a:ext cx="4300" cy="4975"/>
            </a:xfrm>
            <a:custGeom>
              <a:avLst/>
              <a:gdLst/>
              <a:ahLst/>
              <a:cxnLst/>
              <a:rect l="l" t="t" r="r" b="b"/>
              <a:pathLst>
                <a:path w="172" h="199" extrusionOk="0">
                  <a:moveTo>
                    <a:pt x="88" y="0"/>
                  </a:moveTo>
                  <a:cubicBezTo>
                    <a:pt x="50" y="0"/>
                    <a:pt x="45" y="97"/>
                    <a:pt x="0" y="107"/>
                  </a:cubicBezTo>
                  <a:cubicBezTo>
                    <a:pt x="44" y="130"/>
                    <a:pt x="102" y="199"/>
                    <a:pt x="136" y="199"/>
                  </a:cubicBezTo>
                  <a:cubicBezTo>
                    <a:pt x="160" y="199"/>
                    <a:pt x="172" y="167"/>
                    <a:pt x="161" y="69"/>
                  </a:cubicBezTo>
                  <a:cubicBezTo>
                    <a:pt x="127" y="18"/>
                    <a:pt x="104" y="0"/>
                    <a:pt x="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19"/>
            <p:cNvSpPr/>
            <p:nvPr/>
          </p:nvSpPr>
          <p:spPr>
            <a:xfrm>
              <a:off x="4978375" y="4800875"/>
              <a:ext cx="9375" cy="12750"/>
            </a:xfrm>
            <a:custGeom>
              <a:avLst/>
              <a:gdLst/>
              <a:ahLst/>
              <a:cxnLst/>
              <a:rect l="l" t="t" r="r" b="b"/>
              <a:pathLst>
                <a:path w="375" h="510" extrusionOk="0">
                  <a:moveTo>
                    <a:pt x="375" y="1"/>
                  </a:moveTo>
                  <a:lnTo>
                    <a:pt x="375" y="1"/>
                  </a:lnTo>
                  <a:cubicBezTo>
                    <a:pt x="193" y="48"/>
                    <a:pt x="72" y="162"/>
                    <a:pt x="1" y="460"/>
                  </a:cubicBezTo>
                  <a:cubicBezTo>
                    <a:pt x="42" y="494"/>
                    <a:pt x="75" y="509"/>
                    <a:pt x="103" y="509"/>
                  </a:cubicBezTo>
                  <a:cubicBezTo>
                    <a:pt x="244" y="509"/>
                    <a:pt x="222" y="110"/>
                    <a:pt x="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19"/>
            <p:cNvSpPr/>
            <p:nvPr/>
          </p:nvSpPr>
          <p:spPr>
            <a:xfrm>
              <a:off x="4985300" y="4814600"/>
              <a:ext cx="1625" cy="2950"/>
            </a:xfrm>
            <a:custGeom>
              <a:avLst/>
              <a:gdLst/>
              <a:ahLst/>
              <a:cxnLst/>
              <a:rect l="l" t="t" r="r" b="b"/>
              <a:pathLst>
                <a:path w="65" h="118" extrusionOk="0">
                  <a:moveTo>
                    <a:pt x="65" y="1"/>
                  </a:moveTo>
                  <a:lnTo>
                    <a:pt x="1" y="65"/>
                  </a:lnTo>
                  <a:cubicBezTo>
                    <a:pt x="17" y="103"/>
                    <a:pt x="29" y="118"/>
                    <a:pt x="38" y="118"/>
                  </a:cubicBezTo>
                  <a:cubicBezTo>
                    <a:pt x="57" y="118"/>
                    <a:pt x="60" y="42"/>
                    <a:pt x="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19"/>
            <p:cNvSpPr/>
            <p:nvPr/>
          </p:nvSpPr>
          <p:spPr>
            <a:xfrm>
              <a:off x="4986900" y="4814000"/>
              <a:ext cx="375" cy="625"/>
            </a:xfrm>
            <a:custGeom>
              <a:avLst/>
              <a:gdLst/>
              <a:ahLst/>
              <a:cxnLst/>
              <a:rect l="l" t="t" r="r" b="b"/>
              <a:pathLst>
                <a:path w="15" h="25" extrusionOk="0">
                  <a:moveTo>
                    <a:pt x="8" y="0"/>
                  </a:moveTo>
                  <a:cubicBezTo>
                    <a:pt x="5" y="0"/>
                    <a:pt x="2" y="11"/>
                    <a:pt x="1" y="25"/>
                  </a:cubicBezTo>
                  <a:lnTo>
                    <a:pt x="15" y="11"/>
                  </a:lnTo>
                  <a:cubicBezTo>
                    <a:pt x="12" y="3"/>
                    <a:pt x="10" y="0"/>
                    <a:pt x="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9"/>
            <p:cNvSpPr/>
            <p:nvPr/>
          </p:nvSpPr>
          <p:spPr>
            <a:xfrm>
              <a:off x="4988850" y="4807800"/>
              <a:ext cx="2050" cy="1925"/>
            </a:xfrm>
            <a:custGeom>
              <a:avLst/>
              <a:gdLst/>
              <a:ahLst/>
              <a:cxnLst/>
              <a:rect l="l" t="t" r="r" b="b"/>
              <a:pathLst>
                <a:path w="82" h="77" extrusionOk="0">
                  <a:moveTo>
                    <a:pt x="81" y="1"/>
                  </a:moveTo>
                  <a:lnTo>
                    <a:pt x="51" y="8"/>
                  </a:lnTo>
                  <a:lnTo>
                    <a:pt x="1" y="76"/>
                  </a:lnTo>
                  <a:lnTo>
                    <a:pt x="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19"/>
            <p:cNvSpPr/>
            <p:nvPr/>
          </p:nvSpPr>
          <p:spPr>
            <a:xfrm>
              <a:off x="4991000" y="4813550"/>
              <a:ext cx="2500" cy="4050"/>
            </a:xfrm>
            <a:custGeom>
              <a:avLst/>
              <a:gdLst/>
              <a:ahLst/>
              <a:cxnLst/>
              <a:rect l="l" t="t" r="r" b="b"/>
              <a:pathLst>
                <a:path w="100" h="162" extrusionOk="0">
                  <a:moveTo>
                    <a:pt x="81" y="0"/>
                  </a:moveTo>
                  <a:lnTo>
                    <a:pt x="0" y="161"/>
                  </a:lnTo>
                  <a:lnTo>
                    <a:pt x="0" y="161"/>
                  </a:lnTo>
                  <a:lnTo>
                    <a:pt x="100" y="24"/>
                  </a:lnTo>
                  <a:lnTo>
                    <a:pt x="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19"/>
            <p:cNvSpPr/>
            <p:nvPr/>
          </p:nvSpPr>
          <p:spPr>
            <a:xfrm>
              <a:off x="5018825" y="4803425"/>
              <a:ext cx="3225" cy="4525"/>
            </a:xfrm>
            <a:custGeom>
              <a:avLst/>
              <a:gdLst/>
              <a:ahLst/>
              <a:cxnLst/>
              <a:rect l="l" t="t" r="r" b="b"/>
              <a:pathLst>
                <a:path w="129" h="181" extrusionOk="0">
                  <a:moveTo>
                    <a:pt x="95" y="0"/>
                  </a:moveTo>
                  <a:cubicBezTo>
                    <a:pt x="55" y="38"/>
                    <a:pt x="5" y="22"/>
                    <a:pt x="0" y="105"/>
                  </a:cubicBezTo>
                  <a:cubicBezTo>
                    <a:pt x="19" y="158"/>
                    <a:pt x="42" y="180"/>
                    <a:pt x="63" y="180"/>
                  </a:cubicBezTo>
                  <a:cubicBezTo>
                    <a:pt x="101" y="180"/>
                    <a:pt x="129" y="101"/>
                    <a:pt x="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9"/>
            <p:cNvSpPr/>
            <p:nvPr/>
          </p:nvSpPr>
          <p:spPr>
            <a:xfrm>
              <a:off x="5434075" y="4399125"/>
              <a:ext cx="19075" cy="14525"/>
            </a:xfrm>
            <a:custGeom>
              <a:avLst/>
              <a:gdLst/>
              <a:ahLst/>
              <a:cxnLst/>
              <a:rect l="l" t="t" r="r" b="b"/>
              <a:pathLst>
                <a:path w="763" h="581" extrusionOk="0">
                  <a:moveTo>
                    <a:pt x="412" y="0"/>
                  </a:moveTo>
                  <a:cubicBezTo>
                    <a:pt x="221" y="0"/>
                    <a:pt x="13" y="67"/>
                    <a:pt x="0" y="346"/>
                  </a:cubicBezTo>
                  <a:cubicBezTo>
                    <a:pt x="60" y="452"/>
                    <a:pt x="238" y="580"/>
                    <a:pt x="426" y="580"/>
                  </a:cubicBezTo>
                  <a:cubicBezTo>
                    <a:pt x="543" y="580"/>
                    <a:pt x="664" y="530"/>
                    <a:pt x="763" y="393"/>
                  </a:cubicBezTo>
                  <a:lnTo>
                    <a:pt x="644" y="29"/>
                  </a:lnTo>
                  <a:cubicBezTo>
                    <a:pt x="585" y="15"/>
                    <a:pt x="500" y="0"/>
                    <a:pt x="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19"/>
            <p:cNvSpPr/>
            <p:nvPr/>
          </p:nvSpPr>
          <p:spPr>
            <a:xfrm>
              <a:off x="5290350" y="4593700"/>
              <a:ext cx="7625" cy="7200"/>
            </a:xfrm>
            <a:custGeom>
              <a:avLst/>
              <a:gdLst/>
              <a:ahLst/>
              <a:cxnLst/>
              <a:rect l="l" t="t" r="r" b="b"/>
              <a:pathLst>
                <a:path w="305" h="288" extrusionOk="0">
                  <a:moveTo>
                    <a:pt x="205" y="1"/>
                  </a:moveTo>
                  <a:cubicBezTo>
                    <a:pt x="117" y="1"/>
                    <a:pt x="1" y="137"/>
                    <a:pt x="63" y="252"/>
                  </a:cubicBezTo>
                  <a:cubicBezTo>
                    <a:pt x="107" y="267"/>
                    <a:pt x="154" y="288"/>
                    <a:pt x="194" y="288"/>
                  </a:cubicBezTo>
                  <a:cubicBezTo>
                    <a:pt x="234" y="288"/>
                    <a:pt x="267" y="267"/>
                    <a:pt x="286" y="200"/>
                  </a:cubicBezTo>
                  <a:cubicBezTo>
                    <a:pt x="304" y="54"/>
                    <a:pt x="260" y="1"/>
                    <a:pt x="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19"/>
            <p:cNvSpPr/>
            <p:nvPr/>
          </p:nvSpPr>
          <p:spPr>
            <a:xfrm>
              <a:off x="5374800" y="4533575"/>
              <a:ext cx="5175" cy="4275"/>
            </a:xfrm>
            <a:custGeom>
              <a:avLst/>
              <a:gdLst/>
              <a:ahLst/>
              <a:cxnLst/>
              <a:rect l="l" t="t" r="r" b="b"/>
              <a:pathLst>
                <a:path w="207" h="171" extrusionOk="0">
                  <a:moveTo>
                    <a:pt x="1" y="0"/>
                  </a:moveTo>
                  <a:lnTo>
                    <a:pt x="159" y="171"/>
                  </a:lnTo>
                  <a:lnTo>
                    <a:pt x="207" y="38"/>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1" name="Google Shape;4591;p19"/>
          <p:cNvGrpSpPr/>
          <p:nvPr/>
        </p:nvGrpSpPr>
        <p:grpSpPr>
          <a:xfrm>
            <a:off x="6828299" y="3998352"/>
            <a:ext cx="3409259" cy="2370410"/>
            <a:chOff x="2694550" y="3460575"/>
            <a:chExt cx="2896075" cy="2013600"/>
          </a:xfrm>
        </p:grpSpPr>
        <p:sp>
          <p:nvSpPr>
            <p:cNvPr id="4592" name="Google Shape;4592;p19"/>
            <p:cNvSpPr/>
            <p:nvPr/>
          </p:nvSpPr>
          <p:spPr>
            <a:xfrm>
              <a:off x="4788275" y="3688075"/>
              <a:ext cx="34900" cy="32900"/>
            </a:xfrm>
            <a:custGeom>
              <a:avLst/>
              <a:gdLst/>
              <a:ahLst/>
              <a:cxnLst/>
              <a:rect l="l" t="t" r="r" b="b"/>
              <a:pathLst>
                <a:path w="1396" h="1316" extrusionOk="0">
                  <a:moveTo>
                    <a:pt x="614" y="1"/>
                  </a:moveTo>
                  <a:lnTo>
                    <a:pt x="195" y="290"/>
                  </a:lnTo>
                  <a:cubicBezTo>
                    <a:pt x="1" y="662"/>
                    <a:pt x="192" y="1152"/>
                    <a:pt x="474" y="1315"/>
                  </a:cubicBezTo>
                  <a:cubicBezTo>
                    <a:pt x="574" y="1175"/>
                    <a:pt x="662" y="1137"/>
                    <a:pt x="748" y="1137"/>
                  </a:cubicBezTo>
                  <a:cubicBezTo>
                    <a:pt x="849" y="1137"/>
                    <a:pt x="948" y="1189"/>
                    <a:pt x="1065" y="1189"/>
                  </a:cubicBezTo>
                  <a:cubicBezTo>
                    <a:pt x="1134" y="1189"/>
                    <a:pt x="1210" y="1170"/>
                    <a:pt x="1296" y="1112"/>
                  </a:cubicBezTo>
                  <a:cubicBezTo>
                    <a:pt x="1395" y="654"/>
                    <a:pt x="834" y="385"/>
                    <a:pt x="6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19"/>
            <p:cNvSpPr/>
            <p:nvPr/>
          </p:nvSpPr>
          <p:spPr>
            <a:xfrm>
              <a:off x="4458275" y="3461125"/>
              <a:ext cx="13125" cy="8075"/>
            </a:xfrm>
            <a:custGeom>
              <a:avLst/>
              <a:gdLst/>
              <a:ahLst/>
              <a:cxnLst/>
              <a:rect l="l" t="t" r="r" b="b"/>
              <a:pathLst>
                <a:path w="525" h="323" extrusionOk="0">
                  <a:moveTo>
                    <a:pt x="311" y="0"/>
                  </a:moveTo>
                  <a:cubicBezTo>
                    <a:pt x="295" y="0"/>
                    <a:pt x="278" y="1"/>
                    <a:pt x="259" y="4"/>
                  </a:cubicBezTo>
                  <a:cubicBezTo>
                    <a:pt x="100" y="75"/>
                    <a:pt x="1" y="189"/>
                    <a:pt x="24" y="303"/>
                  </a:cubicBezTo>
                  <a:cubicBezTo>
                    <a:pt x="96" y="310"/>
                    <a:pt x="186" y="323"/>
                    <a:pt x="273" y="323"/>
                  </a:cubicBezTo>
                  <a:cubicBezTo>
                    <a:pt x="375" y="323"/>
                    <a:pt x="471" y="306"/>
                    <a:pt x="524" y="243"/>
                  </a:cubicBezTo>
                  <a:cubicBezTo>
                    <a:pt x="500" y="140"/>
                    <a:pt x="480" y="0"/>
                    <a:pt x="3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9"/>
            <p:cNvSpPr/>
            <p:nvPr/>
          </p:nvSpPr>
          <p:spPr>
            <a:xfrm>
              <a:off x="4450700" y="3592450"/>
              <a:ext cx="67925" cy="36750"/>
            </a:xfrm>
            <a:custGeom>
              <a:avLst/>
              <a:gdLst/>
              <a:ahLst/>
              <a:cxnLst/>
              <a:rect l="l" t="t" r="r" b="b"/>
              <a:pathLst>
                <a:path w="2717" h="1470" extrusionOk="0">
                  <a:moveTo>
                    <a:pt x="1141" y="1"/>
                  </a:moveTo>
                  <a:cubicBezTo>
                    <a:pt x="905" y="1"/>
                    <a:pt x="655" y="25"/>
                    <a:pt x="403" y="37"/>
                  </a:cubicBezTo>
                  <a:cubicBezTo>
                    <a:pt x="214" y="75"/>
                    <a:pt x="1" y="245"/>
                    <a:pt x="69" y="406"/>
                  </a:cubicBezTo>
                  <a:cubicBezTo>
                    <a:pt x="261" y="933"/>
                    <a:pt x="780" y="1470"/>
                    <a:pt x="1539" y="1470"/>
                  </a:cubicBezTo>
                  <a:cubicBezTo>
                    <a:pt x="1547" y="1470"/>
                    <a:pt x="1555" y="1470"/>
                    <a:pt x="1564" y="1470"/>
                  </a:cubicBezTo>
                  <a:cubicBezTo>
                    <a:pt x="1879" y="1280"/>
                    <a:pt x="1950" y="1027"/>
                    <a:pt x="2227" y="856"/>
                  </a:cubicBezTo>
                  <a:cubicBezTo>
                    <a:pt x="1613" y="821"/>
                    <a:pt x="2717" y="506"/>
                    <a:pt x="2122" y="335"/>
                  </a:cubicBezTo>
                  <a:cubicBezTo>
                    <a:pt x="1860" y="63"/>
                    <a:pt x="1518" y="1"/>
                    <a:pt x="11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19"/>
            <p:cNvSpPr/>
            <p:nvPr/>
          </p:nvSpPr>
          <p:spPr>
            <a:xfrm>
              <a:off x="4102000" y="3460575"/>
              <a:ext cx="229550" cy="115575"/>
            </a:xfrm>
            <a:custGeom>
              <a:avLst/>
              <a:gdLst/>
              <a:ahLst/>
              <a:cxnLst/>
              <a:rect l="l" t="t" r="r" b="b"/>
              <a:pathLst>
                <a:path w="9182" h="4623" extrusionOk="0">
                  <a:moveTo>
                    <a:pt x="5208" y="0"/>
                  </a:moveTo>
                  <a:cubicBezTo>
                    <a:pt x="4336" y="52"/>
                    <a:pt x="5075" y="268"/>
                    <a:pt x="4509" y="464"/>
                  </a:cubicBezTo>
                  <a:cubicBezTo>
                    <a:pt x="4488" y="465"/>
                    <a:pt x="4469" y="466"/>
                    <a:pt x="4452" y="466"/>
                  </a:cubicBezTo>
                  <a:cubicBezTo>
                    <a:pt x="4136" y="466"/>
                    <a:pt x="4419" y="287"/>
                    <a:pt x="4334" y="164"/>
                  </a:cubicBezTo>
                  <a:cubicBezTo>
                    <a:pt x="4312" y="160"/>
                    <a:pt x="4288" y="159"/>
                    <a:pt x="4263" y="159"/>
                  </a:cubicBezTo>
                  <a:cubicBezTo>
                    <a:pt x="4039" y="159"/>
                    <a:pt x="3696" y="273"/>
                    <a:pt x="3415" y="273"/>
                  </a:cubicBezTo>
                  <a:cubicBezTo>
                    <a:pt x="3241" y="273"/>
                    <a:pt x="3090" y="229"/>
                    <a:pt x="3005" y="85"/>
                  </a:cubicBezTo>
                  <a:cubicBezTo>
                    <a:pt x="2108" y="152"/>
                    <a:pt x="1073" y="533"/>
                    <a:pt x="344" y="921"/>
                  </a:cubicBezTo>
                  <a:cubicBezTo>
                    <a:pt x="0" y="1139"/>
                    <a:pt x="628" y="1892"/>
                    <a:pt x="43" y="2259"/>
                  </a:cubicBezTo>
                  <a:lnTo>
                    <a:pt x="386" y="2219"/>
                  </a:lnTo>
                  <a:lnTo>
                    <a:pt x="386" y="2219"/>
                  </a:lnTo>
                  <a:cubicBezTo>
                    <a:pt x="441" y="2629"/>
                    <a:pt x="367" y="2804"/>
                    <a:pt x="538" y="3223"/>
                  </a:cubicBezTo>
                  <a:cubicBezTo>
                    <a:pt x="912" y="3171"/>
                    <a:pt x="730" y="2858"/>
                    <a:pt x="1106" y="2804"/>
                  </a:cubicBezTo>
                  <a:cubicBezTo>
                    <a:pt x="1338" y="2922"/>
                    <a:pt x="1537" y="3098"/>
                    <a:pt x="1554" y="3226"/>
                  </a:cubicBezTo>
                  <a:cubicBezTo>
                    <a:pt x="1517" y="3223"/>
                    <a:pt x="1482" y="3221"/>
                    <a:pt x="1449" y="3221"/>
                  </a:cubicBezTo>
                  <a:cubicBezTo>
                    <a:pt x="852" y="3221"/>
                    <a:pt x="835" y="3682"/>
                    <a:pt x="379" y="3806"/>
                  </a:cubicBezTo>
                  <a:cubicBezTo>
                    <a:pt x="325" y="4000"/>
                    <a:pt x="936" y="4277"/>
                    <a:pt x="891" y="4606"/>
                  </a:cubicBezTo>
                  <a:cubicBezTo>
                    <a:pt x="1390" y="4573"/>
                    <a:pt x="1781" y="4623"/>
                    <a:pt x="2141" y="4481"/>
                  </a:cubicBezTo>
                  <a:cubicBezTo>
                    <a:pt x="2743" y="4149"/>
                    <a:pt x="2361" y="3749"/>
                    <a:pt x="2612" y="3413"/>
                  </a:cubicBezTo>
                  <a:lnTo>
                    <a:pt x="2612" y="3413"/>
                  </a:lnTo>
                  <a:cubicBezTo>
                    <a:pt x="2728" y="3493"/>
                    <a:pt x="3259" y="3427"/>
                    <a:pt x="3204" y="3630"/>
                  </a:cubicBezTo>
                  <a:cubicBezTo>
                    <a:pt x="3240" y="3511"/>
                    <a:pt x="3368" y="3435"/>
                    <a:pt x="3547" y="3435"/>
                  </a:cubicBezTo>
                  <a:cubicBezTo>
                    <a:pt x="3617" y="3435"/>
                    <a:pt x="3694" y="3447"/>
                    <a:pt x="3777" y="3472"/>
                  </a:cubicBezTo>
                  <a:lnTo>
                    <a:pt x="3692" y="3697"/>
                  </a:lnTo>
                  <a:cubicBezTo>
                    <a:pt x="4043" y="3583"/>
                    <a:pt x="4462" y="3432"/>
                    <a:pt x="4637" y="3266"/>
                  </a:cubicBezTo>
                  <a:cubicBezTo>
                    <a:pt x="4791" y="3543"/>
                    <a:pt x="5324" y="3725"/>
                    <a:pt x="5528" y="3834"/>
                  </a:cubicBezTo>
                  <a:cubicBezTo>
                    <a:pt x="5549" y="3836"/>
                    <a:pt x="5571" y="3837"/>
                    <a:pt x="5593" y="3837"/>
                  </a:cubicBezTo>
                  <a:cubicBezTo>
                    <a:pt x="5935" y="3837"/>
                    <a:pt x="6267" y="3595"/>
                    <a:pt x="6548" y="3595"/>
                  </a:cubicBezTo>
                  <a:cubicBezTo>
                    <a:pt x="6674" y="3595"/>
                    <a:pt x="6790" y="3643"/>
                    <a:pt x="6892" y="3784"/>
                  </a:cubicBezTo>
                  <a:cubicBezTo>
                    <a:pt x="7152" y="3675"/>
                    <a:pt x="7124" y="3394"/>
                    <a:pt x="7387" y="3242"/>
                  </a:cubicBezTo>
                  <a:lnTo>
                    <a:pt x="7886" y="3484"/>
                  </a:lnTo>
                  <a:cubicBezTo>
                    <a:pt x="7929" y="2816"/>
                    <a:pt x="8471" y="2643"/>
                    <a:pt x="8431" y="2008"/>
                  </a:cubicBezTo>
                  <a:lnTo>
                    <a:pt x="8431" y="2008"/>
                  </a:lnTo>
                  <a:cubicBezTo>
                    <a:pt x="8528" y="2023"/>
                    <a:pt x="8631" y="2077"/>
                    <a:pt x="8728" y="2077"/>
                  </a:cubicBezTo>
                  <a:cubicBezTo>
                    <a:pt x="8788" y="2077"/>
                    <a:pt x="8845" y="2056"/>
                    <a:pt x="8897" y="1994"/>
                  </a:cubicBezTo>
                  <a:lnTo>
                    <a:pt x="8459" y="1684"/>
                  </a:lnTo>
                  <a:cubicBezTo>
                    <a:pt x="8594" y="1520"/>
                    <a:pt x="9082" y="1606"/>
                    <a:pt x="9182" y="1502"/>
                  </a:cubicBezTo>
                  <a:lnTo>
                    <a:pt x="8909" y="1440"/>
                  </a:lnTo>
                  <a:cubicBezTo>
                    <a:pt x="9013" y="1255"/>
                    <a:pt x="9054" y="1153"/>
                    <a:pt x="8812" y="1030"/>
                  </a:cubicBezTo>
                  <a:cubicBezTo>
                    <a:pt x="8792" y="1036"/>
                    <a:pt x="8772" y="1038"/>
                    <a:pt x="8753" y="1038"/>
                  </a:cubicBezTo>
                  <a:cubicBezTo>
                    <a:pt x="8629" y="1038"/>
                    <a:pt x="8509" y="945"/>
                    <a:pt x="8431" y="945"/>
                  </a:cubicBezTo>
                  <a:cubicBezTo>
                    <a:pt x="8384" y="945"/>
                    <a:pt x="8352" y="980"/>
                    <a:pt x="8346" y="1092"/>
                  </a:cubicBezTo>
                  <a:cubicBezTo>
                    <a:pt x="8327" y="1092"/>
                    <a:pt x="8309" y="1093"/>
                    <a:pt x="8291" y="1093"/>
                  </a:cubicBezTo>
                  <a:cubicBezTo>
                    <a:pt x="7484" y="1093"/>
                    <a:pt x="8297" y="563"/>
                    <a:pt x="7576" y="415"/>
                  </a:cubicBezTo>
                  <a:cubicBezTo>
                    <a:pt x="6932" y="244"/>
                    <a:pt x="5719" y="433"/>
                    <a:pt x="5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19"/>
            <p:cNvSpPr/>
            <p:nvPr/>
          </p:nvSpPr>
          <p:spPr>
            <a:xfrm>
              <a:off x="4245850" y="3664725"/>
              <a:ext cx="38625" cy="19800"/>
            </a:xfrm>
            <a:custGeom>
              <a:avLst/>
              <a:gdLst/>
              <a:ahLst/>
              <a:cxnLst/>
              <a:rect l="l" t="t" r="r" b="b"/>
              <a:pathLst>
                <a:path w="1545" h="792" extrusionOk="0">
                  <a:moveTo>
                    <a:pt x="629" y="0"/>
                  </a:moveTo>
                  <a:cubicBezTo>
                    <a:pt x="468" y="0"/>
                    <a:pt x="316" y="33"/>
                    <a:pt x="202" y="125"/>
                  </a:cubicBezTo>
                  <a:cubicBezTo>
                    <a:pt x="157" y="326"/>
                    <a:pt x="1" y="757"/>
                    <a:pt x="524" y="764"/>
                  </a:cubicBezTo>
                  <a:cubicBezTo>
                    <a:pt x="537" y="763"/>
                    <a:pt x="550" y="763"/>
                    <a:pt x="563" y="763"/>
                  </a:cubicBezTo>
                  <a:cubicBezTo>
                    <a:pt x="665" y="763"/>
                    <a:pt x="788" y="792"/>
                    <a:pt x="898" y="792"/>
                  </a:cubicBezTo>
                  <a:cubicBezTo>
                    <a:pt x="990" y="792"/>
                    <a:pt x="1073" y="772"/>
                    <a:pt x="1128" y="698"/>
                  </a:cubicBezTo>
                  <a:cubicBezTo>
                    <a:pt x="1261" y="528"/>
                    <a:pt x="1545" y="206"/>
                    <a:pt x="1078" y="66"/>
                  </a:cubicBezTo>
                  <a:cubicBezTo>
                    <a:pt x="938" y="29"/>
                    <a:pt x="780" y="0"/>
                    <a:pt x="6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9"/>
            <p:cNvSpPr/>
            <p:nvPr/>
          </p:nvSpPr>
          <p:spPr>
            <a:xfrm>
              <a:off x="4090325" y="3577150"/>
              <a:ext cx="45150" cy="24175"/>
            </a:xfrm>
            <a:custGeom>
              <a:avLst/>
              <a:gdLst/>
              <a:ahLst/>
              <a:cxnLst/>
              <a:rect l="l" t="t" r="r" b="b"/>
              <a:pathLst>
                <a:path w="1806" h="967" extrusionOk="0">
                  <a:moveTo>
                    <a:pt x="785" y="0"/>
                  </a:moveTo>
                  <a:cubicBezTo>
                    <a:pt x="692" y="0"/>
                    <a:pt x="599" y="11"/>
                    <a:pt x="512" y="36"/>
                  </a:cubicBezTo>
                  <a:cubicBezTo>
                    <a:pt x="1" y="170"/>
                    <a:pt x="188" y="384"/>
                    <a:pt x="174" y="654"/>
                  </a:cubicBezTo>
                  <a:cubicBezTo>
                    <a:pt x="330" y="850"/>
                    <a:pt x="721" y="909"/>
                    <a:pt x="1111" y="966"/>
                  </a:cubicBezTo>
                  <a:cubicBezTo>
                    <a:pt x="1393" y="938"/>
                    <a:pt x="1483" y="763"/>
                    <a:pt x="1630" y="630"/>
                  </a:cubicBezTo>
                  <a:cubicBezTo>
                    <a:pt x="1805" y="315"/>
                    <a:pt x="1283" y="0"/>
                    <a:pt x="7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19"/>
            <p:cNvSpPr/>
            <p:nvPr/>
          </p:nvSpPr>
          <p:spPr>
            <a:xfrm>
              <a:off x="4299550" y="3849250"/>
              <a:ext cx="62025" cy="34975"/>
            </a:xfrm>
            <a:custGeom>
              <a:avLst/>
              <a:gdLst/>
              <a:ahLst/>
              <a:cxnLst/>
              <a:rect l="l" t="t" r="r" b="b"/>
              <a:pathLst>
                <a:path w="2481" h="1399" extrusionOk="0">
                  <a:moveTo>
                    <a:pt x="1750" y="0"/>
                  </a:moveTo>
                  <a:cubicBezTo>
                    <a:pt x="1399" y="0"/>
                    <a:pt x="1069" y="408"/>
                    <a:pt x="698" y="408"/>
                  </a:cubicBezTo>
                  <a:cubicBezTo>
                    <a:pt x="587" y="408"/>
                    <a:pt x="473" y="371"/>
                    <a:pt x="354" y="277"/>
                  </a:cubicBezTo>
                  <a:cubicBezTo>
                    <a:pt x="58" y="327"/>
                    <a:pt x="22" y="521"/>
                    <a:pt x="1" y="675"/>
                  </a:cubicBezTo>
                  <a:cubicBezTo>
                    <a:pt x="51" y="910"/>
                    <a:pt x="194" y="961"/>
                    <a:pt x="362" y="961"/>
                  </a:cubicBezTo>
                  <a:cubicBezTo>
                    <a:pt x="491" y="961"/>
                    <a:pt x="635" y="931"/>
                    <a:pt x="765" y="931"/>
                  </a:cubicBezTo>
                  <a:cubicBezTo>
                    <a:pt x="948" y="931"/>
                    <a:pt x="1102" y="991"/>
                    <a:pt x="1145" y="1279"/>
                  </a:cubicBezTo>
                  <a:cubicBezTo>
                    <a:pt x="1442" y="1283"/>
                    <a:pt x="1752" y="1398"/>
                    <a:pt x="2008" y="1398"/>
                  </a:cubicBezTo>
                  <a:cubicBezTo>
                    <a:pt x="2210" y="1398"/>
                    <a:pt x="2378" y="1326"/>
                    <a:pt x="2480" y="1070"/>
                  </a:cubicBezTo>
                  <a:cubicBezTo>
                    <a:pt x="2430" y="758"/>
                    <a:pt x="2480" y="327"/>
                    <a:pt x="2097" y="154"/>
                  </a:cubicBezTo>
                  <a:cubicBezTo>
                    <a:pt x="1978" y="42"/>
                    <a:pt x="1863" y="0"/>
                    <a:pt x="1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19"/>
            <p:cNvSpPr/>
            <p:nvPr/>
          </p:nvSpPr>
          <p:spPr>
            <a:xfrm>
              <a:off x="4236375" y="3747300"/>
              <a:ext cx="31875" cy="19350"/>
            </a:xfrm>
            <a:custGeom>
              <a:avLst/>
              <a:gdLst/>
              <a:ahLst/>
              <a:cxnLst/>
              <a:rect l="l" t="t" r="r" b="b"/>
              <a:pathLst>
                <a:path w="1275" h="774" extrusionOk="0">
                  <a:moveTo>
                    <a:pt x="654" y="0"/>
                  </a:moveTo>
                  <a:cubicBezTo>
                    <a:pt x="499" y="0"/>
                    <a:pt x="340" y="42"/>
                    <a:pt x="243" y="118"/>
                  </a:cubicBezTo>
                  <a:cubicBezTo>
                    <a:pt x="136" y="268"/>
                    <a:pt x="1" y="540"/>
                    <a:pt x="273" y="673"/>
                  </a:cubicBezTo>
                  <a:cubicBezTo>
                    <a:pt x="359" y="739"/>
                    <a:pt x="504" y="773"/>
                    <a:pt x="653" y="773"/>
                  </a:cubicBezTo>
                  <a:cubicBezTo>
                    <a:pt x="816" y="773"/>
                    <a:pt x="985" y="733"/>
                    <a:pt x="1090" y="651"/>
                  </a:cubicBezTo>
                  <a:cubicBezTo>
                    <a:pt x="1112" y="462"/>
                    <a:pt x="1275" y="320"/>
                    <a:pt x="1048" y="133"/>
                  </a:cubicBezTo>
                  <a:cubicBezTo>
                    <a:pt x="963" y="42"/>
                    <a:pt x="810" y="0"/>
                    <a:pt x="6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9"/>
            <p:cNvSpPr/>
            <p:nvPr/>
          </p:nvSpPr>
          <p:spPr>
            <a:xfrm>
              <a:off x="4178375" y="3701575"/>
              <a:ext cx="22625" cy="12675"/>
            </a:xfrm>
            <a:custGeom>
              <a:avLst/>
              <a:gdLst/>
              <a:ahLst/>
              <a:cxnLst/>
              <a:rect l="l" t="t" r="r" b="b"/>
              <a:pathLst>
                <a:path w="905" h="507" extrusionOk="0">
                  <a:moveTo>
                    <a:pt x="763" y="1"/>
                  </a:moveTo>
                  <a:lnTo>
                    <a:pt x="256" y="43"/>
                  </a:lnTo>
                  <a:cubicBezTo>
                    <a:pt x="228" y="159"/>
                    <a:pt x="0" y="323"/>
                    <a:pt x="246" y="465"/>
                  </a:cubicBezTo>
                  <a:cubicBezTo>
                    <a:pt x="257" y="464"/>
                    <a:pt x="268" y="464"/>
                    <a:pt x="278" y="464"/>
                  </a:cubicBezTo>
                  <a:cubicBezTo>
                    <a:pt x="398" y="464"/>
                    <a:pt x="481" y="506"/>
                    <a:pt x="578" y="506"/>
                  </a:cubicBezTo>
                  <a:cubicBezTo>
                    <a:pt x="618" y="506"/>
                    <a:pt x="660" y="499"/>
                    <a:pt x="708" y="479"/>
                  </a:cubicBezTo>
                  <a:cubicBezTo>
                    <a:pt x="815" y="292"/>
                    <a:pt x="905" y="186"/>
                    <a:pt x="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19"/>
            <p:cNvSpPr/>
            <p:nvPr/>
          </p:nvSpPr>
          <p:spPr>
            <a:xfrm>
              <a:off x="4205550" y="3753775"/>
              <a:ext cx="31150" cy="18300"/>
            </a:xfrm>
            <a:custGeom>
              <a:avLst/>
              <a:gdLst/>
              <a:ahLst/>
              <a:cxnLst/>
              <a:rect l="l" t="t" r="r" b="b"/>
              <a:pathLst>
                <a:path w="1246" h="732" extrusionOk="0">
                  <a:moveTo>
                    <a:pt x="624" y="0"/>
                  </a:moveTo>
                  <a:cubicBezTo>
                    <a:pt x="572" y="0"/>
                    <a:pt x="519" y="10"/>
                    <a:pt x="460" y="35"/>
                  </a:cubicBezTo>
                  <a:cubicBezTo>
                    <a:pt x="0" y="115"/>
                    <a:pt x="171" y="397"/>
                    <a:pt x="197" y="631"/>
                  </a:cubicBezTo>
                  <a:cubicBezTo>
                    <a:pt x="364" y="705"/>
                    <a:pt x="530" y="732"/>
                    <a:pt x="701" y="732"/>
                  </a:cubicBezTo>
                  <a:cubicBezTo>
                    <a:pt x="784" y="732"/>
                    <a:pt x="869" y="725"/>
                    <a:pt x="955" y="714"/>
                  </a:cubicBezTo>
                  <a:cubicBezTo>
                    <a:pt x="1151" y="560"/>
                    <a:pt x="1246" y="345"/>
                    <a:pt x="1149" y="139"/>
                  </a:cubicBezTo>
                  <a:cubicBezTo>
                    <a:pt x="922" y="98"/>
                    <a:pt x="784" y="0"/>
                    <a:pt x="6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19"/>
            <p:cNvSpPr/>
            <p:nvPr/>
          </p:nvSpPr>
          <p:spPr>
            <a:xfrm>
              <a:off x="4100875" y="3698375"/>
              <a:ext cx="63250" cy="41600"/>
            </a:xfrm>
            <a:custGeom>
              <a:avLst/>
              <a:gdLst/>
              <a:ahLst/>
              <a:cxnLst/>
              <a:rect l="l" t="t" r="r" b="b"/>
              <a:pathLst>
                <a:path w="2530" h="1664" extrusionOk="0">
                  <a:moveTo>
                    <a:pt x="1092" y="44"/>
                  </a:moveTo>
                  <a:cubicBezTo>
                    <a:pt x="254" y="176"/>
                    <a:pt x="0" y="799"/>
                    <a:pt x="230" y="1213"/>
                  </a:cubicBezTo>
                  <a:cubicBezTo>
                    <a:pt x="554" y="1391"/>
                    <a:pt x="1225" y="1337"/>
                    <a:pt x="1165" y="1663"/>
                  </a:cubicBezTo>
                  <a:cubicBezTo>
                    <a:pt x="1424" y="1623"/>
                    <a:pt x="1714" y="1386"/>
                    <a:pt x="2066" y="1386"/>
                  </a:cubicBezTo>
                  <a:cubicBezTo>
                    <a:pt x="2110" y="1386"/>
                    <a:pt x="2156" y="1390"/>
                    <a:pt x="2203" y="1398"/>
                  </a:cubicBezTo>
                  <a:cubicBezTo>
                    <a:pt x="2217" y="1221"/>
                    <a:pt x="2233" y="1045"/>
                    <a:pt x="2487" y="910"/>
                  </a:cubicBezTo>
                  <a:cubicBezTo>
                    <a:pt x="2293" y="816"/>
                    <a:pt x="2390" y="674"/>
                    <a:pt x="2394" y="534"/>
                  </a:cubicBezTo>
                  <a:cubicBezTo>
                    <a:pt x="2529" y="1"/>
                    <a:pt x="1575" y="224"/>
                    <a:pt x="1092" y="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9"/>
            <p:cNvSpPr/>
            <p:nvPr/>
          </p:nvSpPr>
          <p:spPr>
            <a:xfrm>
              <a:off x="3970025" y="3595650"/>
              <a:ext cx="67050" cy="46075"/>
            </a:xfrm>
            <a:custGeom>
              <a:avLst/>
              <a:gdLst/>
              <a:ahLst/>
              <a:cxnLst/>
              <a:rect l="l" t="t" r="r" b="b"/>
              <a:pathLst>
                <a:path w="2682" h="1843" extrusionOk="0">
                  <a:moveTo>
                    <a:pt x="751" y="1"/>
                  </a:moveTo>
                  <a:cubicBezTo>
                    <a:pt x="721" y="1"/>
                    <a:pt x="691" y="2"/>
                    <a:pt x="659" y="4"/>
                  </a:cubicBezTo>
                  <a:cubicBezTo>
                    <a:pt x="202" y="153"/>
                    <a:pt x="1" y="442"/>
                    <a:pt x="136" y="728"/>
                  </a:cubicBezTo>
                  <a:cubicBezTo>
                    <a:pt x="851" y="856"/>
                    <a:pt x="311" y="1278"/>
                    <a:pt x="384" y="1529"/>
                  </a:cubicBezTo>
                  <a:cubicBezTo>
                    <a:pt x="400" y="1527"/>
                    <a:pt x="416" y="1526"/>
                    <a:pt x="433" y="1526"/>
                  </a:cubicBezTo>
                  <a:cubicBezTo>
                    <a:pt x="772" y="1526"/>
                    <a:pt x="1409" y="1843"/>
                    <a:pt x="2001" y="1843"/>
                  </a:cubicBezTo>
                  <a:cubicBezTo>
                    <a:pt x="2048" y="1843"/>
                    <a:pt x="2095" y="1841"/>
                    <a:pt x="2142" y="1837"/>
                  </a:cubicBezTo>
                  <a:lnTo>
                    <a:pt x="2591" y="1280"/>
                  </a:lnTo>
                  <a:cubicBezTo>
                    <a:pt x="2355" y="1053"/>
                    <a:pt x="2390" y="885"/>
                    <a:pt x="2681" y="797"/>
                  </a:cubicBezTo>
                  <a:lnTo>
                    <a:pt x="2681" y="797"/>
                  </a:lnTo>
                  <a:cubicBezTo>
                    <a:pt x="2587" y="817"/>
                    <a:pt x="2502" y="826"/>
                    <a:pt x="2424" y="826"/>
                  </a:cubicBezTo>
                  <a:cubicBezTo>
                    <a:pt x="1687" y="826"/>
                    <a:pt x="1650" y="1"/>
                    <a:pt x="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19"/>
            <p:cNvSpPr/>
            <p:nvPr/>
          </p:nvSpPr>
          <p:spPr>
            <a:xfrm>
              <a:off x="4173050" y="3766625"/>
              <a:ext cx="35950" cy="21075"/>
            </a:xfrm>
            <a:custGeom>
              <a:avLst/>
              <a:gdLst/>
              <a:ahLst/>
              <a:cxnLst/>
              <a:rect l="l" t="t" r="r" b="b"/>
              <a:pathLst>
                <a:path w="1438" h="843" extrusionOk="0">
                  <a:moveTo>
                    <a:pt x="805" y="0"/>
                  </a:moveTo>
                  <a:cubicBezTo>
                    <a:pt x="473" y="0"/>
                    <a:pt x="224" y="206"/>
                    <a:pt x="0" y="319"/>
                  </a:cubicBezTo>
                  <a:cubicBezTo>
                    <a:pt x="133" y="511"/>
                    <a:pt x="365" y="662"/>
                    <a:pt x="436" y="842"/>
                  </a:cubicBezTo>
                  <a:cubicBezTo>
                    <a:pt x="694" y="814"/>
                    <a:pt x="1002" y="731"/>
                    <a:pt x="1227" y="608"/>
                  </a:cubicBezTo>
                  <a:cubicBezTo>
                    <a:pt x="1438" y="421"/>
                    <a:pt x="1284" y="96"/>
                    <a:pt x="964" y="16"/>
                  </a:cubicBezTo>
                  <a:cubicBezTo>
                    <a:pt x="909" y="5"/>
                    <a:pt x="856" y="0"/>
                    <a:pt x="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19"/>
            <p:cNvSpPr/>
            <p:nvPr/>
          </p:nvSpPr>
          <p:spPr>
            <a:xfrm>
              <a:off x="4162450" y="3791325"/>
              <a:ext cx="31575" cy="24725"/>
            </a:xfrm>
            <a:custGeom>
              <a:avLst/>
              <a:gdLst/>
              <a:ahLst/>
              <a:cxnLst/>
              <a:rect l="l" t="t" r="r" b="b"/>
              <a:pathLst>
                <a:path w="1263" h="989" extrusionOk="0">
                  <a:moveTo>
                    <a:pt x="564" y="1"/>
                  </a:moveTo>
                  <a:cubicBezTo>
                    <a:pt x="329" y="55"/>
                    <a:pt x="175" y="145"/>
                    <a:pt x="102" y="273"/>
                  </a:cubicBezTo>
                  <a:cubicBezTo>
                    <a:pt x="301" y="543"/>
                    <a:pt x="0" y="894"/>
                    <a:pt x="595" y="988"/>
                  </a:cubicBezTo>
                  <a:cubicBezTo>
                    <a:pt x="720" y="702"/>
                    <a:pt x="1262" y="673"/>
                    <a:pt x="1243" y="332"/>
                  </a:cubicBezTo>
                  <a:cubicBezTo>
                    <a:pt x="1092" y="112"/>
                    <a:pt x="872" y="25"/>
                    <a:pt x="5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9"/>
            <p:cNvSpPr/>
            <p:nvPr/>
          </p:nvSpPr>
          <p:spPr>
            <a:xfrm>
              <a:off x="4214725" y="3909825"/>
              <a:ext cx="27575" cy="17400"/>
            </a:xfrm>
            <a:custGeom>
              <a:avLst/>
              <a:gdLst/>
              <a:ahLst/>
              <a:cxnLst/>
              <a:rect l="l" t="t" r="r" b="b"/>
              <a:pathLst>
                <a:path w="1103" h="696" extrusionOk="0">
                  <a:moveTo>
                    <a:pt x="490" y="0"/>
                  </a:moveTo>
                  <a:cubicBezTo>
                    <a:pt x="423" y="0"/>
                    <a:pt x="351" y="12"/>
                    <a:pt x="277" y="37"/>
                  </a:cubicBezTo>
                  <a:cubicBezTo>
                    <a:pt x="43" y="154"/>
                    <a:pt x="0" y="341"/>
                    <a:pt x="88" y="521"/>
                  </a:cubicBezTo>
                  <a:cubicBezTo>
                    <a:pt x="247" y="565"/>
                    <a:pt x="403" y="695"/>
                    <a:pt x="566" y="695"/>
                  </a:cubicBezTo>
                  <a:cubicBezTo>
                    <a:pt x="638" y="695"/>
                    <a:pt x="711" y="670"/>
                    <a:pt x="786" y="601"/>
                  </a:cubicBezTo>
                  <a:cubicBezTo>
                    <a:pt x="1103" y="343"/>
                    <a:pt x="859" y="0"/>
                    <a:pt x="4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19"/>
            <p:cNvSpPr/>
            <p:nvPr/>
          </p:nvSpPr>
          <p:spPr>
            <a:xfrm>
              <a:off x="4040850" y="3821050"/>
              <a:ext cx="19500" cy="9425"/>
            </a:xfrm>
            <a:custGeom>
              <a:avLst/>
              <a:gdLst/>
              <a:ahLst/>
              <a:cxnLst/>
              <a:rect l="l" t="t" r="r" b="b"/>
              <a:pathLst>
                <a:path w="780" h="377" extrusionOk="0">
                  <a:moveTo>
                    <a:pt x="680" y="1"/>
                  </a:moveTo>
                  <a:lnTo>
                    <a:pt x="135" y="39"/>
                  </a:lnTo>
                  <a:cubicBezTo>
                    <a:pt x="1" y="189"/>
                    <a:pt x="281" y="376"/>
                    <a:pt x="487" y="376"/>
                  </a:cubicBezTo>
                  <a:cubicBezTo>
                    <a:pt x="525" y="376"/>
                    <a:pt x="560" y="370"/>
                    <a:pt x="590" y="356"/>
                  </a:cubicBezTo>
                  <a:cubicBezTo>
                    <a:pt x="779" y="264"/>
                    <a:pt x="665" y="136"/>
                    <a:pt x="6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19"/>
            <p:cNvSpPr/>
            <p:nvPr/>
          </p:nvSpPr>
          <p:spPr>
            <a:xfrm>
              <a:off x="4330175" y="4686075"/>
              <a:ext cx="5225" cy="2625"/>
            </a:xfrm>
            <a:custGeom>
              <a:avLst/>
              <a:gdLst/>
              <a:ahLst/>
              <a:cxnLst/>
              <a:rect l="l" t="t" r="r" b="b"/>
              <a:pathLst>
                <a:path w="209" h="105" extrusionOk="0">
                  <a:moveTo>
                    <a:pt x="159" y="1"/>
                  </a:moveTo>
                  <a:lnTo>
                    <a:pt x="0" y="69"/>
                  </a:lnTo>
                  <a:cubicBezTo>
                    <a:pt x="31" y="87"/>
                    <a:pt x="62" y="105"/>
                    <a:pt x="89" y="105"/>
                  </a:cubicBezTo>
                  <a:cubicBezTo>
                    <a:pt x="105" y="105"/>
                    <a:pt x="120" y="98"/>
                    <a:pt x="133" y="81"/>
                  </a:cubicBezTo>
                  <a:cubicBezTo>
                    <a:pt x="126" y="43"/>
                    <a:pt x="208" y="29"/>
                    <a:pt x="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9"/>
            <p:cNvSpPr/>
            <p:nvPr/>
          </p:nvSpPr>
          <p:spPr>
            <a:xfrm>
              <a:off x="3930075" y="4079075"/>
              <a:ext cx="164300" cy="119600"/>
            </a:xfrm>
            <a:custGeom>
              <a:avLst/>
              <a:gdLst/>
              <a:ahLst/>
              <a:cxnLst/>
              <a:rect l="l" t="t" r="r" b="b"/>
              <a:pathLst>
                <a:path w="6572" h="4784" extrusionOk="0">
                  <a:moveTo>
                    <a:pt x="1329" y="0"/>
                  </a:moveTo>
                  <a:lnTo>
                    <a:pt x="1582" y="443"/>
                  </a:lnTo>
                  <a:cubicBezTo>
                    <a:pt x="1529" y="584"/>
                    <a:pt x="1389" y="627"/>
                    <a:pt x="1228" y="627"/>
                  </a:cubicBezTo>
                  <a:cubicBezTo>
                    <a:pt x="979" y="627"/>
                    <a:pt x="681" y="526"/>
                    <a:pt x="577" y="526"/>
                  </a:cubicBezTo>
                  <a:cubicBezTo>
                    <a:pt x="564" y="526"/>
                    <a:pt x="554" y="527"/>
                    <a:pt x="547" y="531"/>
                  </a:cubicBezTo>
                  <a:cubicBezTo>
                    <a:pt x="562" y="625"/>
                    <a:pt x="917" y="758"/>
                    <a:pt x="801" y="907"/>
                  </a:cubicBezTo>
                  <a:cubicBezTo>
                    <a:pt x="502" y="1092"/>
                    <a:pt x="0" y="1336"/>
                    <a:pt x="171" y="1795"/>
                  </a:cubicBezTo>
                  <a:lnTo>
                    <a:pt x="386" y="1824"/>
                  </a:lnTo>
                  <a:cubicBezTo>
                    <a:pt x="287" y="2231"/>
                    <a:pt x="389" y="2804"/>
                    <a:pt x="76" y="3048"/>
                  </a:cubicBezTo>
                  <a:cubicBezTo>
                    <a:pt x="106" y="3054"/>
                    <a:pt x="130" y="3057"/>
                    <a:pt x="149" y="3057"/>
                  </a:cubicBezTo>
                  <a:cubicBezTo>
                    <a:pt x="285" y="3057"/>
                    <a:pt x="157" y="2910"/>
                    <a:pt x="284" y="2910"/>
                  </a:cubicBezTo>
                  <a:cubicBezTo>
                    <a:pt x="295" y="2910"/>
                    <a:pt x="308" y="2911"/>
                    <a:pt x="322" y="2913"/>
                  </a:cubicBezTo>
                  <a:cubicBezTo>
                    <a:pt x="668" y="3119"/>
                    <a:pt x="1246" y="3784"/>
                    <a:pt x="1710" y="4241"/>
                  </a:cubicBezTo>
                  <a:cubicBezTo>
                    <a:pt x="1741" y="4238"/>
                    <a:pt x="1772" y="4237"/>
                    <a:pt x="1803" y="4237"/>
                  </a:cubicBezTo>
                  <a:cubicBezTo>
                    <a:pt x="2355" y="4237"/>
                    <a:pt x="2995" y="4705"/>
                    <a:pt x="3264" y="4784"/>
                  </a:cubicBezTo>
                  <a:cubicBezTo>
                    <a:pt x="3181" y="4699"/>
                    <a:pt x="3143" y="4537"/>
                    <a:pt x="3223" y="4457"/>
                  </a:cubicBezTo>
                  <a:cubicBezTo>
                    <a:pt x="3317" y="4298"/>
                    <a:pt x="3478" y="4231"/>
                    <a:pt x="3642" y="4231"/>
                  </a:cubicBezTo>
                  <a:cubicBezTo>
                    <a:pt x="3788" y="4231"/>
                    <a:pt x="3936" y="4285"/>
                    <a:pt x="4040" y="4376"/>
                  </a:cubicBezTo>
                  <a:cubicBezTo>
                    <a:pt x="4227" y="3773"/>
                    <a:pt x="5293" y="3768"/>
                    <a:pt x="5049" y="2970"/>
                  </a:cubicBezTo>
                  <a:cubicBezTo>
                    <a:pt x="5069" y="2777"/>
                    <a:pt x="5184" y="2710"/>
                    <a:pt x="5347" y="2710"/>
                  </a:cubicBezTo>
                  <a:cubicBezTo>
                    <a:pt x="5680" y="2710"/>
                    <a:pt x="6216" y="2986"/>
                    <a:pt x="6572" y="3024"/>
                  </a:cubicBezTo>
                  <a:cubicBezTo>
                    <a:pt x="6245" y="2721"/>
                    <a:pt x="5374" y="2802"/>
                    <a:pt x="5186" y="2297"/>
                  </a:cubicBezTo>
                  <a:lnTo>
                    <a:pt x="5449" y="2245"/>
                  </a:lnTo>
                  <a:cubicBezTo>
                    <a:pt x="5217" y="1888"/>
                    <a:pt x="5070" y="1547"/>
                    <a:pt x="4512" y="1362"/>
                  </a:cubicBezTo>
                  <a:lnTo>
                    <a:pt x="4957" y="1267"/>
                  </a:lnTo>
                  <a:cubicBezTo>
                    <a:pt x="4630" y="1203"/>
                    <a:pt x="3991" y="1165"/>
                    <a:pt x="4121" y="739"/>
                  </a:cubicBezTo>
                  <a:cubicBezTo>
                    <a:pt x="3721" y="258"/>
                    <a:pt x="2863" y="628"/>
                    <a:pt x="2463" y="211"/>
                  </a:cubicBezTo>
                  <a:cubicBezTo>
                    <a:pt x="2354" y="232"/>
                    <a:pt x="2224" y="355"/>
                    <a:pt x="2037" y="457"/>
                  </a:cubicBezTo>
                  <a:cubicBezTo>
                    <a:pt x="2012" y="460"/>
                    <a:pt x="1989" y="461"/>
                    <a:pt x="1967" y="461"/>
                  </a:cubicBezTo>
                  <a:cubicBezTo>
                    <a:pt x="1614" y="461"/>
                    <a:pt x="1596" y="136"/>
                    <a:pt x="13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19"/>
            <p:cNvSpPr/>
            <p:nvPr/>
          </p:nvSpPr>
          <p:spPr>
            <a:xfrm>
              <a:off x="4076300" y="4138150"/>
              <a:ext cx="10450" cy="2775"/>
            </a:xfrm>
            <a:custGeom>
              <a:avLst/>
              <a:gdLst/>
              <a:ahLst/>
              <a:cxnLst/>
              <a:rect l="l" t="t" r="r" b="b"/>
              <a:pathLst>
                <a:path w="418" h="111" extrusionOk="0">
                  <a:moveTo>
                    <a:pt x="1" y="1"/>
                  </a:moveTo>
                  <a:lnTo>
                    <a:pt x="15" y="34"/>
                  </a:lnTo>
                  <a:cubicBezTo>
                    <a:pt x="111" y="37"/>
                    <a:pt x="244" y="110"/>
                    <a:pt x="339" y="110"/>
                  </a:cubicBezTo>
                  <a:cubicBezTo>
                    <a:pt x="370" y="110"/>
                    <a:pt x="397" y="102"/>
                    <a:pt x="417" y="81"/>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19"/>
            <p:cNvSpPr/>
            <p:nvPr/>
          </p:nvSpPr>
          <p:spPr>
            <a:xfrm>
              <a:off x="4027050" y="4088375"/>
              <a:ext cx="5525" cy="2675"/>
            </a:xfrm>
            <a:custGeom>
              <a:avLst/>
              <a:gdLst/>
              <a:ahLst/>
              <a:cxnLst/>
              <a:rect l="l" t="t" r="r" b="b"/>
              <a:pathLst>
                <a:path w="221" h="107" extrusionOk="0">
                  <a:moveTo>
                    <a:pt x="120" y="0"/>
                  </a:moveTo>
                  <a:cubicBezTo>
                    <a:pt x="85" y="0"/>
                    <a:pt x="42" y="8"/>
                    <a:pt x="0" y="16"/>
                  </a:cubicBezTo>
                  <a:cubicBezTo>
                    <a:pt x="52" y="106"/>
                    <a:pt x="164" y="85"/>
                    <a:pt x="216" y="106"/>
                  </a:cubicBezTo>
                  <a:cubicBezTo>
                    <a:pt x="220" y="23"/>
                    <a:pt x="179" y="0"/>
                    <a:pt x="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9"/>
            <p:cNvSpPr/>
            <p:nvPr/>
          </p:nvSpPr>
          <p:spPr>
            <a:xfrm>
              <a:off x="3794325" y="3650850"/>
              <a:ext cx="17325" cy="6750"/>
            </a:xfrm>
            <a:custGeom>
              <a:avLst/>
              <a:gdLst/>
              <a:ahLst/>
              <a:cxnLst/>
              <a:rect l="l" t="t" r="r" b="b"/>
              <a:pathLst>
                <a:path w="693" h="270" extrusionOk="0">
                  <a:moveTo>
                    <a:pt x="545" y="0"/>
                  </a:moveTo>
                  <a:cubicBezTo>
                    <a:pt x="467" y="81"/>
                    <a:pt x="0" y="95"/>
                    <a:pt x="391" y="266"/>
                  </a:cubicBezTo>
                  <a:cubicBezTo>
                    <a:pt x="415" y="268"/>
                    <a:pt x="437" y="269"/>
                    <a:pt x="458" y="269"/>
                  </a:cubicBezTo>
                  <a:cubicBezTo>
                    <a:pt x="692" y="269"/>
                    <a:pt x="691" y="116"/>
                    <a:pt x="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19"/>
            <p:cNvSpPr/>
            <p:nvPr/>
          </p:nvSpPr>
          <p:spPr>
            <a:xfrm>
              <a:off x="4002050" y="4083625"/>
              <a:ext cx="2825" cy="2800"/>
            </a:xfrm>
            <a:custGeom>
              <a:avLst/>
              <a:gdLst/>
              <a:ahLst/>
              <a:cxnLst/>
              <a:rect l="l" t="t" r="r" b="b"/>
              <a:pathLst>
                <a:path w="113" h="112" extrusionOk="0">
                  <a:moveTo>
                    <a:pt x="60" y="0"/>
                  </a:moveTo>
                  <a:lnTo>
                    <a:pt x="1" y="112"/>
                  </a:lnTo>
                  <a:lnTo>
                    <a:pt x="74" y="98"/>
                  </a:lnTo>
                  <a:cubicBezTo>
                    <a:pt x="96" y="62"/>
                    <a:pt x="112" y="24"/>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19"/>
            <p:cNvSpPr/>
            <p:nvPr/>
          </p:nvSpPr>
          <p:spPr>
            <a:xfrm>
              <a:off x="4029875" y="4197275"/>
              <a:ext cx="6500" cy="4425"/>
            </a:xfrm>
            <a:custGeom>
              <a:avLst/>
              <a:gdLst/>
              <a:ahLst/>
              <a:cxnLst/>
              <a:rect l="l" t="t" r="r" b="b"/>
              <a:pathLst>
                <a:path w="260" h="177" extrusionOk="0">
                  <a:moveTo>
                    <a:pt x="93" y="0"/>
                  </a:moveTo>
                  <a:cubicBezTo>
                    <a:pt x="0" y="0"/>
                    <a:pt x="147" y="114"/>
                    <a:pt x="141" y="177"/>
                  </a:cubicBezTo>
                  <a:cubicBezTo>
                    <a:pt x="164" y="136"/>
                    <a:pt x="259" y="84"/>
                    <a:pt x="141" y="6"/>
                  </a:cubicBezTo>
                  <a:cubicBezTo>
                    <a:pt x="120" y="2"/>
                    <a:pt x="105" y="0"/>
                    <a:pt x="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9"/>
            <p:cNvSpPr/>
            <p:nvPr/>
          </p:nvSpPr>
          <p:spPr>
            <a:xfrm>
              <a:off x="4016150" y="4232825"/>
              <a:ext cx="4750" cy="1950"/>
            </a:xfrm>
            <a:custGeom>
              <a:avLst/>
              <a:gdLst/>
              <a:ahLst/>
              <a:cxnLst/>
              <a:rect l="l" t="t" r="r" b="b"/>
              <a:pathLst>
                <a:path w="190" h="78" extrusionOk="0">
                  <a:moveTo>
                    <a:pt x="138" y="0"/>
                  </a:moveTo>
                  <a:lnTo>
                    <a:pt x="1" y="57"/>
                  </a:lnTo>
                  <a:cubicBezTo>
                    <a:pt x="8" y="72"/>
                    <a:pt x="30" y="77"/>
                    <a:pt x="56" y="77"/>
                  </a:cubicBezTo>
                  <a:cubicBezTo>
                    <a:pt x="81" y="77"/>
                    <a:pt x="109" y="72"/>
                    <a:pt x="128" y="69"/>
                  </a:cubicBezTo>
                  <a:cubicBezTo>
                    <a:pt x="152" y="31"/>
                    <a:pt x="190" y="24"/>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19"/>
            <p:cNvSpPr/>
            <p:nvPr/>
          </p:nvSpPr>
          <p:spPr>
            <a:xfrm>
              <a:off x="3965050" y="4194275"/>
              <a:ext cx="3400" cy="3700"/>
            </a:xfrm>
            <a:custGeom>
              <a:avLst/>
              <a:gdLst/>
              <a:ahLst/>
              <a:cxnLst/>
              <a:rect l="l" t="t" r="r" b="b"/>
              <a:pathLst>
                <a:path w="136" h="148" extrusionOk="0">
                  <a:moveTo>
                    <a:pt x="88" y="1"/>
                  </a:moveTo>
                  <a:lnTo>
                    <a:pt x="1" y="147"/>
                  </a:lnTo>
                  <a:lnTo>
                    <a:pt x="77" y="138"/>
                  </a:lnTo>
                  <a:cubicBezTo>
                    <a:pt x="136" y="95"/>
                    <a:pt x="119" y="64"/>
                    <a:pt x="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19"/>
            <p:cNvSpPr/>
            <p:nvPr/>
          </p:nvSpPr>
          <p:spPr>
            <a:xfrm>
              <a:off x="3865475" y="4204325"/>
              <a:ext cx="50125" cy="42900"/>
            </a:xfrm>
            <a:custGeom>
              <a:avLst/>
              <a:gdLst/>
              <a:ahLst/>
              <a:cxnLst/>
              <a:rect l="l" t="t" r="r" b="b"/>
              <a:pathLst>
                <a:path w="2005" h="1716" extrusionOk="0">
                  <a:moveTo>
                    <a:pt x="760" y="1"/>
                  </a:moveTo>
                  <a:cubicBezTo>
                    <a:pt x="726" y="1"/>
                    <a:pt x="688" y="3"/>
                    <a:pt x="647" y="8"/>
                  </a:cubicBezTo>
                  <a:cubicBezTo>
                    <a:pt x="1" y="117"/>
                    <a:pt x="55" y="726"/>
                    <a:pt x="1" y="1221"/>
                  </a:cubicBezTo>
                  <a:lnTo>
                    <a:pt x="190" y="1038"/>
                  </a:lnTo>
                  <a:cubicBezTo>
                    <a:pt x="377" y="1114"/>
                    <a:pt x="744" y="1500"/>
                    <a:pt x="564" y="1716"/>
                  </a:cubicBezTo>
                  <a:cubicBezTo>
                    <a:pt x="910" y="1711"/>
                    <a:pt x="460" y="1564"/>
                    <a:pt x="699" y="1405"/>
                  </a:cubicBezTo>
                  <a:cubicBezTo>
                    <a:pt x="741" y="1362"/>
                    <a:pt x="790" y="1345"/>
                    <a:pt x="841" y="1345"/>
                  </a:cubicBezTo>
                  <a:cubicBezTo>
                    <a:pt x="1010" y="1345"/>
                    <a:pt x="1203" y="1541"/>
                    <a:pt x="1242" y="1630"/>
                  </a:cubicBezTo>
                  <a:cubicBezTo>
                    <a:pt x="1234" y="1249"/>
                    <a:pt x="2004" y="1202"/>
                    <a:pt x="1649" y="835"/>
                  </a:cubicBezTo>
                  <a:cubicBezTo>
                    <a:pt x="1895" y="768"/>
                    <a:pt x="1282" y="451"/>
                    <a:pt x="1687" y="401"/>
                  </a:cubicBezTo>
                  <a:cubicBezTo>
                    <a:pt x="1204" y="371"/>
                    <a:pt x="1197" y="1"/>
                    <a:pt x="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9"/>
            <p:cNvSpPr/>
            <p:nvPr/>
          </p:nvSpPr>
          <p:spPr>
            <a:xfrm>
              <a:off x="3896500" y="4245075"/>
              <a:ext cx="250" cy="1100"/>
            </a:xfrm>
            <a:custGeom>
              <a:avLst/>
              <a:gdLst/>
              <a:ahLst/>
              <a:cxnLst/>
              <a:rect l="l" t="t" r="r" b="b"/>
              <a:pathLst>
                <a:path w="10" h="44" extrusionOk="0">
                  <a:moveTo>
                    <a:pt x="1" y="0"/>
                  </a:moveTo>
                  <a:cubicBezTo>
                    <a:pt x="1" y="15"/>
                    <a:pt x="1" y="29"/>
                    <a:pt x="3" y="43"/>
                  </a:cubicBezTo>
                  <a:cubicBezTo>
                    <a:pt x="10" y="36"/>
                    <a:pt x="10" y="2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19"/>
            <p:cNvSpPr/>
            <p:nvPr/>
          </p:nvSpPr>
          <p:spPr>
            <a:xfrm>
              <a:off x="3810000" y="4060225"/>
              <a:ext cx="11525" cy="8150"/>
            </a:xfrm>
            <a:custGeom>
              <a:avLst/>
              <a:gdLst/>
              <a:ahLst/>
              <a:cxnLst/>
              <a:rect l="l" t="t" r="r" b="b"/>
              <a:pathLst>
                <a:path w="461" h="326" extrusionOk="0">
                  <a:moveTo>
                    <a:pt x="184" y="1"/>
                  </a:moveTo>
                  <a:cubicBezTo>
                    <a:pt x="98" y="1"/>
                    <a:pt x="18" y="46"/>
                    <a:pt x="1" y="148"/>
                  </a:cubicBezTo>
                  <a:cubicBezTo>
                    <a:pt x="35" y="251"/>
                    <a:pt x="183" y="326"/>
                    <a:pt x="300" y="326"/>
                  </a:cubicBezTo>
                  <a:cubicBezTo>
                    <a:pt x="350" y="326"/>
                    <a:pt x="394" y="312"/>
                    <a:pt x="422" y="280"/>
                  </a:cubicBezTo>
                  <a:cubicBezTo>
                    <a:pt x="461" y="106"/>
                    <a:pt x="315"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19"/>
            <p:cNvSpPr/>
            <p:nvPr/>
          </p:nvSpPr>
          <p:spPr>
            <a:xfrm>
              <a:off x="3912425" y="4287700"/>
              <a:ext cx="10925" cy="7875"/>
            </a:xfrm>
            <a:custGeom>
              <a:avLst/>
              <a:gdLst/>
              <a:ahLst/>
              <a:cxnLst/>
              <a:rect l="l" t="t" r="r" b="b"/>
              <a:pathLst>
                <a:path w="437" h="315" extrusionOk="0">
                  <a:moveTo>
                    <a:pt x="211" y="1"/>
                  </a:moveTo>
                  <a:cubicBezTo>
                    <a:pt x="90" y="1"/>
                    <a:pt x="0" y="63"/>
                    <a:pt x="34" y="216"/>
                  </a:cubicBezTo>
                  <a:cubicBezTo>
                    <a:pt x="96" y="290"/>
                    <a:pt x="158" y="315"/>
                    <a:pt x="216" y="315"/>
                  </a:cubicBezTo>
                  <a:cubicBezTo>
                    <a:pt x="301" y="315"/>
                    <a:pt x="377" y="263"/>
                    <a:pt x="436" y="237"/>
                  </a:cubicBezTo>
                  <a:cubicBezTo>
                    <a:pt x="372" y="176"/>
                    <a:pt x="382" y="109"/>
                    <a:pt x="396" y="41"/>
                  </a:cubicBezTo>
                  <a:cubicBezTo>
                    <a:pt x="334" y="15"/>
                    <a:pt x="269" y="1"/>
                    <a:pt x="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9"/>
            <p:cNvSpPr/>
            <p:nvPr/>
          </p:nvSpPr>
          <p:spPr>
            <a:xfrm>
              <a:off x="3712500" y="4347625"/>
              <a:ext cx="4575" cy="5625"/>
            </a:xfrm>
            <a:custGeom>
              <a:avLst/>
              <a:gdLst/>
              <a:ahLst/>
              <a:cxnLst/>
              <a:rect l="l" t="t" r="r" b="b"/>
              <a:pathLst>
                <a:path w="183" h="225" extrusionOk="0">
                  <a:moveTo>
                    <a:pt x="0" y="0"/>
                  </a:moveTo>
                  <a:cubicBezTo>
                    <a:pt x="43" y="76"/>
                    <a:pt x="102" y="149"/>
                    <a:pt x="183" y="225"/>
                  </a:cubicBezTo>
                  <a:cubicBezTo>
                    <a:pt x="154" y="144"/>
                    <a:pt x="79" y="69"/>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19"/>
            <p:cNvSpPr/>
            <p:nvPr/>
          </p:nvSpPr>
          <p:spPr>
            <a:xfrm>
              <a:off x="3639375" y="4286150"/>
              <a:ext cx="80775" cy="65975"/>
            </a:xfrm>
            <a:custGeom>
              <a:avLst/>
              <a:gdLst/>
              <a:ahLst/>
              <a:cxnLst/>
              <a:rect l="l" t="t" r="r" b="b"/>
              <a:pathLst>
                <a:path w="3231" h="2639" extrusionOk="0">
                  <a:moveTo>
                    <a:pt x="718" y="1"/>
                  </a:moveTo>
                  <a:cubicBezTo>
                    <a:pt x="894" y="188"/>
                    <a:pt x="526" y="160"/>
                    <a:pt x="548" y="318"/>
                  </a:cubicBezTo>
                  <a:cubicBezTo>
                    <a:pt x="252" y="193"/>
                    <a:pt x="337" y="36"/>
                    <a:pt x="53" y="36"/>
                  </a:cubicBezTo>
                  <a:lnTo>
                    <a:pt x="171" y="67"/>
                  </a:lnTo>
                  <a:cubicBezTo>
                    <a:pt x="498" y="572"/>
                    <a:pt x="233" y="636"/>
                    <a:pt x="1" y="981"/>
                  </a:cubicBezTo>
                  <a:lnTo>
                    <a:pt x="131" y="951"/>
                  </a:lnTo>
                  <a:cubicBezTo>
                    <a:pt x="363" y="1206"/>
                    <a:pt x="401" y="1524"/>
                    <a:pt x="297" y="1744"/>
                  </a:cubicBezTo>
                  <a:cubicBezTo>
                    <a:pt x="941" y="2066"/>
                    <a:pt x="1197" y="2289"/>
                    <a:pt x="1673" y="2639"/>
                  </a:cubicBezTo>
                  <a:cubicBezTo>
                    <a:pt x="1817" y="2222"/>
                    <a:pt x="2554" y="2445"/>
                    <a:pt x="2736" y="2260"/>
                  </a:cubicBezTo>
                  <a:cubicBezTo>
                    <a:pt x="2764" y="2319"/>
                    <a:pt x="2845" y="2386"/>
                    <a:pt x="2925" y="2459"/>
                  </a:cubicBezTo>
                  <a:cubicBezTo>
                    <a:pt x="2663" y="2002"/>
                    <a:pt x="3018" y="1564"/>
                    <a:pt x="2684" y="1244"/>
                  </a:cubicBezTo>
                  <a:cubicBezTo>
                    <a:pt x="3231" y="939"/>
                    <a:pt x="1666" y="529"/>
                    <a:pt x="2016" y="13"/>
                  </a:cubicBezTo>
                  <a:lnTo>
                    <a:pt x="2016" y="13"/>
                  </a:lnTo>
                  <a:cubicBezTo>
                    <a:pt x="1892" y="80"/>
                    <a:pt x="1752" y="103"/>
                    <a:pt x="1603" y="103"/>
                  </a:cubicBezTo>
                  <a:cubicBezTo>
                    <a:pt x="1320" y="103"/>
                    <a:pt x="1006" y="20"/>
                    <a:pt x="7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19"/>
            <p:cNvSpPr/>
            <p:nvPr/>
          </p:nvSpPr>
          <p:spPr>
            <a:xfrm>
              <a:off x="3669700" y="4256800"/>
              <a:ext cx="12500" cy="7325"/>
            </a:xfrm>
            <a:custGeom>
              <a:avLst/>
              <a:gdLst/>
              <a:ahLst/>
              <a:cxnLst/>
              <a:rect l="l" t="t" r="r" b="b"/>
              <a:pathLst>
                <a:path w="500" h="293" extrusionOk="0">
                  <a:moveTo>
                    <a:pt x="171" y="0"/>
                  </a:moveTo>
                  <a:cubicBezTo>
                    <a:pt x="170" y="0"/>
                    <a:pt x="168" y="0"/>
                    <a:pt x="166" y="0"/>
                  </a:cubicBezTo>
                  <a:lnTo>
                    <a:pt x="166" y="3"/>
                  </a:lnTo>
                  <a:cubicBezTo>
                    <a:pt x="0" y="36"/>
                    <a:pt x="97" y="190"/>
                    <a:pt x="204" y="282"/>
                  </a:cubicBezTo>
                  <a:cubicBezTo>
                    <a:pt x="234" y="289"/>
                    <a:pt x="264" y="292"/>
                    <a:pt x="293" y="292"/>
                  </a:cubicBezTo>
                  <a:cubicBezTo>
                    <a:pt x="384" y="292"/>
                    <a:pt x="466" y="262"/>
                    <a:pt x="500" y="213"/>
                  </a:cubicBezTo>
                  <a:cubicBezTo>
                    <a:pt x="453" y="90"/>
                    <a:pt x="312" y="0"/>
                    <a:pt x="1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9"/>
            <p:cNvSpPr/>
            <p:nvPr/>
          </p:nvSpPr>
          <p:spPr>
            <a:xfrm>
              <a:off x="3680950" y="4356200"/>
              <a:ext cx="3500" cy="3150"/>
            </a:xfrm>
            <a:custGeom>
              <a:avLst/>
              <a:gdLst/>
              <a:ahLst/>
              <a:cxnLst/>
              <a:rect l="l" t="t" r="r" b="b"/>
              <a:pathLst>
                <a:path w="140" h="126" extrusionOk="0">
                  <a:moveTo>
                    <a:pt x="100" y="0"/>
                  </a:moveTo>
                  <a:lnTo>
                    <a:pt x="0" y="31"/>
                  </a:lnTo>
                  <a:lnTo>
                    <a:pt x="140" y="126"/>
                  </a:lnTo>
                  <a:lnTo>
                    <a:pt x="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19"/>
            <p:cNvSpPr/>
            <p:nvPr/>
          </p:nvSpPr>
          <p:spPr>
            <a:xfrm>
              <a:off x="3630275" y="4316175"/>
              <a:ext cx="2150" cy="1575"/>
            </a:xfrm>
            <a:custGeom>
              <a:avLst/>
              <a:gdLst/>
              <a:ahLst/>
              <a:cxnLst/>
              <a:rect l="l" t="t" r="r" b="b"/>
              <a:pathLst>
                <a:path w="86" h="63" extrusionOk="0">
                  <a:moveTo>
                    <a:pt x="85" y="1"/>
                  </a:moveTo>
                  <a:lnTo>
                    <a:pt x="0" y="62"/>
                  </a:lnTo>
                  <a:lnTo>
                    <a:pt x="71" y="62"/>
                  </a:lnTo>
                  <a:lnTo>
                    <a:pt x="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19"/>
            <p:cNvSpPr/>
            <p:nvPr/>
          </p:nvSpPr>
          <p:spPr>
            <a:xfrm>
              <a:off x="3609375" y="4353825"/>
              <a:ext cx="1200" cy="925"/>
            </a:xfrm>
            <a:custGeom>
              <a:avLst/>
              <a:gdLst/>
              <a:ahLst/>
              <a:cxnLst/>
              <a:rect l="l" t="t" r="r" b="b"/>
              <a:pathLst>
                <a:path w="48" h="37" extrusionOk="0">
                  <a:moveTo>
                    <a:pt x="0" y="1"/>
                  </a:moveTo>
                  <a:lnTo>
                    <a:pt x="0" y="1"/>
                  </a:lnTo>
                  <a:cubicBezTo>
                    <a:pt x="17" y="10"/>
                    <a:pt x="33" y="24"/>
                    <a:pt x="47" y="36"/>
                  </a:cubicBezTo>
                  <a:cubicBezTo>
                    <a:pt x="33" y="20"/>
                    <a:pt x="19" y="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9"/>
            <p:cNvSpPr/>
            <p:nvPr/>
          </p:nvSpPr>
          <p:spPr>
            <a:xfrm>
              <a:off x="3610550" y="4354725"/>
              <a:ext cx="7550" cy="7525"/>
            </a:xfrm>
            <a:custGeom>
              <a:avLst/>
              <a:gdLst/>
              <a:ahLst/>
              <a:cxnLst/>
              <a:rect l="l" t="t" r="r" b="b"/>
              <a:pathLst>
                <a:path w="302" h="301" extrusionOk="0">
                  <a:moveTo>
                    <a:pt x="0" y="0"/>
                  </a:moveTo>
                  <a:lnTo>
                    <a:pt x="0" y="0"/>
                  </a:lnTo>
                  <a:cubicBezTo>
                    <a:pt x="76" y="86"/>
                    <a:pt x="126" y="300"/>
                    <a:pt x="259" y="300"/>
                  </a:cubicBezTo>
                  <a:cubicBezTo>
                    <a:pt x="272" y="300"/>
                    <a:pt x="286" y="298"/>
                    <a:pt x="301" y="294"/>
                  </a:cubicBezTo>
                  <a:cubicBezTo>
                    <a:pt x="183" y="209"/>
                    <a:pt x="102" y="7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19"/>
            <p:cNvSpPr/>
            <p:nvPr/>
          </p:nvSpPr>
          <p:spPr>
            <a:xfrm>
              <a:off x="3470775" y="4276925"/>
              <a:ext cx="135425" cy="118300"/>
            </a:xfrm>
            <a:custGeom>
              <a:avLst/>
              <a:gdLst/>
              <a:ahLst/>
              <a:cxnLst/>
              <a:rect l="l" t="t" r="r" b="b"/>
              <a:pathLst>
                <a:path w="5417" h="4732" extrusionOk="0">
                  <a:moveTo>
                    <a:pt x="2049" y="0"/>
                  </a:moveTo>
                  <a:cubicBezTo>
                    <a:pt x="1912" y="0"/>
                    <a:pt x="1780" y="21"/>
                    <a:pt x="1653" y="71"/>
                  </a:cubicBezTo>
                  <a:lnTo>
                    <a:pt x="1698" y="105"/>
                  </a:lnTo>
                  <a:cubicBezTo>
                    <a:pt x="1352" y="237"/>
                    <a:pt x="1269" y="534"/>
                    <a:pt x="892" y="534"/>
                  </a:cubicBezTo>
                  <a:cubicBezTo>
                    <a:pt x="815" y="534"/>
                    <a:pt x="726" y="521"/>
                    <a:pt x="621" y="493"/>
                  </a:cubicBezTo>
                  <a:lnTo>
                    <a:pt x="621" y="493"/>
                  </a:lnTo>
                  <a:cubicBezTo>
                    <a:pt x="957" y="1009"/>
                    <a:pt x="0" y="1149"/>
                    <a:pt x="464" y="1679"/>
                  </a:cubicBezTo>
                  <a:cubicBezTo>
                    <a:pt x="346" y="1717"/>
                    <a:pt x="327" y="1949"/>
                    <a:pt x="199" y="1997"/>
                  </a:cubicBezTo>
                  <a:lnTo>
                    <a:pt x="332" y="2009"/>
                  </a:lnTo>
                  <a:cubicBezTo>
                    <a:pt x="623" y="2527"/>
                    <a:pt x="1014" y="3055"/>
                    <a:pt x="914" y="3550"/>
                  </a:cubicBezTo>
                  <a:cubicBezTo>
                    <a:pt x="997" y="3508"/>
                    <a:pt x="1089" y="3481"/>
                    <a:pt x="1189" y="3481"/>
                  </a:cubicBezTo>
                  <a:cubicBezTo>
                    <a:pt x="1342" y="3481"/>
                    <a:pt x="1514" y="3543"/>
                    <a:pt x="1705" y="3709"/>
                  </a:cubicBezTo>
                  <a:cubicBezTo>
                    <a:pt x="1653" y="3768"/>
                    <a:pt x="1604" y="3827"/>
                    <a:pt x="1630" y="3924"/>
                  </a:cubicBezTo>
                  <a:cubicBezTo>
                    <a:pt x="1656" y="3932"/>
                    <a:pt x="1680" y="3935"/>
                    <a:pt x="1702" y="3935"/>
                  </a:cubicBezTo>
                  <a:cubicBezTo>
                    <a:pt x="1803" y="3935"/>
                    <a:pt x="1856" y="3861"/>
                    <a:pt x="1864" y="3785"/>
                  </a:cubicBezTo>
                  <a:cubicBezTo>
                    <a:pt x="2160" y="3868"/>
                    <a:pt x="2205" y="4157"/>
                    <a:pt x="2399" y="4360"/>
                  </a:cubicBezTo>
                  <a:lnTo>
                    <a:pt x="2293" y="4732"/>
                  </a:lnTo>
                  <a:cubicBezTo>
                    <a:pt x="2435" y="4616"/>
                    <a:pt x="2717" y="4382"/>
                    <a:pt x="2591" y="4055"/>
                  </a:cubicBezTo>
                  <a:lnTo>
                    <a:pt x="2591" y="4055"/>
                  </a:lnTo>
                  <a:cubicBezTo>
                    <a:pt x="2620" y="4057"/>
                    <a:pt x="2658" y="4057"/>
                    <a:pt x="2701" y="4057"/>
                  </a:cubicBezTo>
                  <a:cubicBezTo>
                    <a:pt x="2706" y="4057"/>
                    <a:pt x="2712" y="4057"/>
                    <a:pt x="2717" y="4057"/>
                  </a:cubicBezTo>
                  <a:cubicBezTo>
                    <a:pt x="2931" y="4057"/>
                    <a:pt x="3237" y="4060"/>
                    <a:pt x="3110" y="4310"/>
                  </a:cubicBezTo>
                  <a:cubicBezTo>
                    <a:pt x="3456" y="4286"/>
                    <a:pt x="3716" y="4086"/>
                    <a:pt x="4051" y="4086"/>
                  </a:cubicBezTo>
                  <a:cubicBezTo>
                    <a:pt x="4140" y="4086"/>
                    <a:pt x="4234" y="4100"/>
                    <a:pt x="4336" y="4135"/>
                  </a:cubicBezTo>
                  <a:cubicBezTo>
                    <a:pt x="4777" y="3771"/>
                    <a:pt x="4836" y="3150"/>
                    <a:pt x="5416" y="3010"/>
                  </a:cubicBezTo>
                  <a:cubicBezTo>
                    <a:pt x="5336" y="2755"/>
                    <a:pt x="4758" y="2264"/>
                    <a:pt x="5267" y="2215"/>
                  </a:cubicBezTo>
                  <a:cubicBezTo>
                    <a:pt x="5115" y="2179"/>
                    <a:pt x="4919" y="2110"/>
                    <a:pt x="4876" y="1983"/>
                  </a:cubicBezTo>
                  <a:cubicBezTo>
                    <a:pt x="4841" y="1829"/>
                    <a:pt x="4901" y="1801"/>
                    <a:pt x="4984" y="1801"/>
                  </a:cubicBezTo>
                  <a:cubicBezTo>
                    <a:pt x="5032" y="1801"/>
                    <a:pt x="5089" y="1811"/>
                    <a:pt x="5138" y="1811"/>
                  </a:cubicBezTo>
                  <a:cubicBezTo>
                    <a:pt x="5194" y="1811"/>
                    <a:pt x="5240" y="1798"/>
                    <a:pt x="5253" y="1741"/>
                  </a:cubicBezTo>
                  <a:lnTo>
                    <a:pt x="4765" y="1540"/>
                  </a:lnTo>
                  <a:cubicBezTo>
                    <a:pt x="4767" y="1038"/>
                    <a:pt x="4128" y="896"/>
                    <a:pt x="4114" y="460"/>
                  </a:cubicBezTo>
                  <a:cubicBezTo>
                    <a:pt x="4094" y="461"/>
                    <a:pt x="4073" y="461"/>
                    <a:pt x="4053" y="461"/>
                  </a:cubicBezTo>
                  <a:cubicBezTo>
                    <a:pt x="3419" y="461"/>
                    <a:pt x="2690" y="0"/>
                    <a:pt x="20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19"/>
            <p:cNvSpPr/>
            <p:nvPr/>
          </p:nvSpPr>
          <p:spPr>
            <a:xfrm>
              <a:off x="3472200" y="4326525"/>
              <a:ext cx="3575" cy="575"/>
            </a:xfrm>
            <a:custGeom>
              <a:avLst/>
              <a:gdLst/>
              <a:ahLst/>
              <a:cxnLst/>
              <a:rect l="l" t="t" r="r" b="b"/>
              <a:pathLst>
                <a:path w="143" h="23" extrusionOk="0">
                  <a:moveTo>
                    <a:pt x="0" y="1"/>
                  </a:moveTo>
                  <a:cubicBezTo>
                    <a:pt x="36" y="16"/>
                    <a:pt x="65" y="22"/>
                    <a:pt x="91" y="22"/>
                  </a:cubicBezTo>
                  <a:cubicBezTo>
                    <a:pt x="110" y="22"/>
                    <a:pt x="127" y="19"/>
                    <a:pt x="142" y="13"/>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9"/>
            <p:cNvSpPr/>
            <p:nvPr/>
          </p:nvSpPr>
          <p:spPr>
            <a:xfrm>
              <a:off x="3578700" y="4380300"/>
              <a:ext cx="3800" cy="1475"/>
            </a:xfrm>
            <a:custGeom>
              <a:avLst/>
              <a:gdLst/>
              <a:ahLst/>
              <a:cxnLst/>
              <a:rect l="l" t="t" r="r" b="b"/>
              <a:pathLst>
                <a:path w="152" h="59" extrusionOk="0">
                  <a:moveTo>
                    <a:pt x="19" y="0"/>
                  </a:moveTo>
                  <a:cubicBezTo>
                    <a:pt x="12" y="5"/>
                    <a:pt x="8" y="10"/>
                    <a:pt x="0" y="14"/>
                  </a:cubicBezTo>
                  <a:cubicBezTo>
                    <a:pt x="30" y="51"/>
                    <a:pt x="63" y="59"/>
                    <a:pt x="91" y="59"/>
                  </a:cubicBezTo>
                  <a:cubicBezTo>
                    <a:pt x="113" y="59"/>
                    <a:pt x="132" y="55"/>
                    <a:pt x="147" y="55"/>
                  </a:cubicBezTo>
                  <a:cubicBezTo>
                    <a:pt x="149" y="55"/>
                    <a:pt x="150" y="55"/>
                    <a:pt x="152" y="55"/>
                  </a:cubicBezTo>
                  <a:cubicBezTo>
                    <a:pt x="105" y="31"/>
                    <a:pt x="62" y="14"/>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19"/>
            <p:cNvSpPr/>
            <p:nvPr/>
          </p:nvSpPr>
          <p:spPr>
            <a:xfrm>
              <a:off x="3371775" y="3970200"/>
              <a:ext cx="7675" cy="1075"/>
            </a:xfrm>
            <a:custGeom>
              <a:avLst/>
              <a:gdLst/>
              <a:ahLst/>
              <a:cxnLst/>
              <a:rect l="l" t="t" r="r" b="b"/>
              <a:pathLst>
                <a:path w="307" h="43" extrusionOk="0">
                  <a:moveTo>
                    <a:pt x="1" y="0"/>
                  </a:moveTo>
                  <a:lnTo>
                    <a:pt x="17" y="26"/>
                  </a:lnTo>
                  <a:lnTo>
                    <a:pt x="306" y="43"/>
                  </a:lnTo>
                  <a:lnTo>
                    <a:pt x="306" y="43"/>
                  </a:lnTo>
                  <a:lnTo>
                    <a:pt x="292" y="17"/>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19"/>
            <p:cNvSpPr/>
            <p:nvPr/>
          </p:nvSpPr>
          <p:spPr>
            <a:xfrm>
              <a:off x="3400200" y="4016750"/>
              <a:ext cx="5600" cy="5800"/>
            </a:xfrm>
            <a:custGeom>
              <a:avLst/>
              <a:gdLst/>
              <a:ahLst/>
              <a:cxnLst/>
              <a:rect l="l" t="t" r="r" b="b"/>
              <a:pathLst>
                <a:path w="224" h="232" extrusionOk="0">
                  <a:moveTo>
                    <a:pt x="21" y="1"/>
                  </a:moveTo>
                  <a:cubicBezTo>
                    <a:pt x="14" y="1"/>
                    <a:pt x="7" y="1"/>
                    <a:pt x="1" y="2"/>
                  </a:cubicBezTo>
                  <a:cubicBezTo>
                    <a:pt x="17" y="85"/>
                    <a:pt x="112" y="198"/>
                    <a:pt x="192" y="232"/>
                  </a:cubicBezTo>
                  <a:cubicBezTo>
                    <a:pt x="224" y="180"/>
                    <a:pt x="156" y="1"/>
                    <a:pt x="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9"/>
            <p:cNvSpPr/>
            <p:nvPr/>
          </p:nvSpPr>
          <p:spPr>
            <a:xfrm>
              <a:off x="3522700" y="4401375"/>
              <a:ext cx="1975" cy="3400"/>
            </a:xfrm>
            <a:custGeom>
              <a:avLst/>
              <a:gdLst/>
              <a:ahLst/>
              <a:cxnLst/>
              <a:rect l="l" t="t" r="r" b="b"/>
              <a:pathLst>
                <a:path w="79" h="136" extrusionOk="0">
                  <a:moveTo>
                    <a:pt x="74" y="0"/>
                  </a:moveTo>
                  <a:cubicBezTo>
                    <a:pt x="33" y="33"/>
                    <a:pt x="14" y="83"/>
                    <a:pt x="0" y="135"/>
                  </a:cubicBezTo>
                  <a:cubicBezTo>
                    <a:pt x="45" y="100"/>
                    <a:pt x="78" y="59"/>
                    <a:pt x="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19"/>
            <p:cNvSpPr/>
            <p:nvPr/>
          </p:nvSpPr>
          <p:spPr>
            <a:xfrm>
              <a:off x="3515875" y="4404750"/>
              <a:ext cx="6850" cy="6425"/>
            </a:xfrm>
            <a:custGeom>
              <a:avLst/>
              <a:gdLst/>
              <a:ahLst/>
              <a:cxnLst/>
              <a:rect l="l" t="t" r="r" b="b"/>
              <a:pathLst>
                <a:path w="274" h="257" extrusionOk="0">
                  <a:moveTo>
                    <a:pt x="273" y="0"/>
                  </a:moveTo>
                  <a:cubicBezTo>
                    <a:pt x="169" y="76"/>
                    <a:pt x="1" y="121"/>
                    <a:pt x="34" y="256"/>
                  </a:cubicBezTo>
                  <a:cubicBezTo>
                    <a:pt x="43" y="257"/>
                    <a:pt x="52" y="257"/>
                    <a:pt x="60" y="257"/>
                  </a:cubicBezTo>
                  <a:cubicBezTo>
                    <a:pt x="236" y="257"/>
                    <a:pt x="239" y="120"/>
                    <a:pt x="2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19"/>
            <p:cNvSpPr/>
            <p:nvPr/>
          </p:nvSpPr>
          <p:spPr>
            <a:xfrm>
              <a:off x="3509975" y="4386150"/>
              <a:ext cx="2675" cy="2400"/>
            </a:xfrm>
            <a:custGeom>
              <a:avLst/>
              <a:gdLst/>
              <a:ahLst/>
              <a:cxnLst/>
              <a:rect l="l" t="t" r="r" b="b"/>
              <a:pathLst>
                <a:path w="107" h="96" extrusionOk="0">
                  <a:moveTo>
                    <a:pt x="81" y="1"/>
                  </a:moveTo>
                  <a:lnTo>
                    <a:pt x="0" y="88"/>
                  </a:lnTo>
                  <a:lnTo>
                    <a:pt x="107" y="95"/>
                  </a:lnTo>
                  <a:lnTo>
                    <a:pt x="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19"/>
            <p:cNvSpPr/>
            <p:nvPr/>
          </p:nvSpPr>
          <p:spPr>
            <a:xfrm>
              <a:off x="3515300" y="4463000"/>
              <a:ext cx="11500" cy="6650"/>
            </a:xfrm>
            <a:custGeom>
              <a:avLst/>
              <a:gdLst/>
              <a:ahLst/>
              <a:cxnLst/>
              <a:rect l="l" t="t" r="r" b="b"/>
              <a:pathLst>
                <a:path w="460" h="266" extrusionOk="0">
                  <a:moveTo>
                    <a:pt x="232" y="1"/>
                  </a:moveTo>
                  <a:lnTo>
                    <a:pt x="232" y="1"/>
                  </a:lnTo>
                  <a:cubicBezTo>
                    <a:pt x="107" y="55"/>
                    <a:pt x="0" y="207"/>
                    <a:pt x="291" y="266"/>
                  </a:cubicBezTo>
                  <a:cubicBezTo>
                    <a:pt x="460" y="247"/>
                    <a:pt x="320" y="72"/>
                    <a:pt x="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19"/>
            <p:cNvSpPr/>
            <p:nvPr/>
          </p:nvSpPr>
          <p:spPr>
            <a:xfrm>
              <a:off x="3507125" y="4422625"/>
              <a:ext cx="3050" cy="5350"/>
            </a:xfrm>
            <a:custGeom>
              <a:avLst/>
              <a:gdLst/>
              <a:ahLst/>
              <a:cxnLst/>
              <a:rect l="l" t="t" r="r" b="b"/>
              <a:pathLst>
                <a:path w="122" h="214" extrusionOk="0">
                  <a:moveTo>
                    <a:pt x="121" y="0"/>
                  </a:moveTo>
                  <a:lnTo>
                    <a:pt x="0" y="214"/>
                  </a:lnTo>
                  <a:lnTo>
                    <a:pt x="109" y="93"/>
                  </a:lnTo>
                  <a:lnTo>
                    <a:pt x="1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19"/>
            <p:cNvSpPr/>
            <p:nvPr/>
          </p:nvSpPr>
          <p:spPr>
            <a:xfrm>
              <a:off x="3351425" y="4333750"/>
              <a:ext cx="34825" cy="26675"/>
            </a:xfrm>
            <a:custGeom>
              <a:avLst/>
              <a:gdLst/>
              <a:ahLst/>
              <a:cxnLst/>
              <a:rect l="l" t="t" r="r" b="b"/>
              <a:pathLst>
                <a:path w="1393" h="1067" extrusionOk="0">
                  <a:moveTo>
                    <a:pt x="553" y="1"/>
                  </a:moveTo>
                  <a:cubicBezTo>
                    <a:pt x="247" y="1"/>
                    <a:pt x="102" y="298"/>
                    <a:pt x="0" y="377"/>
                  </a:cubicBezTo>
                  <a:cubicBezTo>
                    <a:pt x="289" y="392"/>
                    <a:pt x="213" y="718"/>
                    <a:pt x="412" y="870"/>
                  </a:cubicBezTo>
                  <a:cubicBezTo>
                    <a:pt x="584" y="961"/>
                    <a:pt x="776" y="1066"/>
                    <a:pt x="928" y="1066"/>
                  </a:cubicBezTo>
                  <a:cubicBezTo>
                    <a:pt x="1002" y="1066"/>
                    <a:pt x="1066" y="1041"/>
                    <a:pt x="1113" y="977"/>
                  </a:cubicBezTo>
                  <a:cubicBezTo>
                    <a:pt x="1393" y="801"/>
                    <a:pt x="1322" y="299"/>
                    <a:pt x="846" y="79"/>
                  </a:cubicBezTo>
                  <a:cubicBezTo>
                    <a:pt x="734" y="23"/>
                    <a:pt x="637" y="1"/>
                    <a:pt x="5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19"/>
            <p:cNvSpPr/>
            <p:nvPr/>
          </p:nvSpPr>
          <p:spPr>
            <a:xfrm>
              <a:off x="3319025" y="4388600"/>
              <a:ext cx="64575" cy="58450"/>
            </a:xfrm>
            <a:custGeom>
              <a:avLst/>
              <a:gdLst/>
              <a:ahLst/>
              <a:cxnLst/>
              <a:rect l="l" t="t" r="r" b="b"/>
              <a:pathLst>
                <a:path w="2583" h="2338" extrusionOk="0">
                  <a:moveTo>
                    <a:pt x="1029" y="1"/>
                  </a:moveTo>
                  <a:cubicBezTo>
                    <a:pt x="751" y="1"/>
                    <a:pt x="519" y="39"/>
                    <a:pt x="181" y="57"/>
                  </a:cubicBezTo>
                  <a:cubicBezTo>
                    <a:pt x="455" y="291"/>
                    <a:pt x="200" y="587"/>
                    <a:pt x="1" y="705"/>
                  </a:cubicBezTo>
                  <a:cubicBezTo>
                    <a:pt x="484" y="890"/>
                    <a:pt x="309" y="1293"/>
                    <a:pt x="363" y="1589"/>
                  </a:cubicBezTo>
                  <a:cubicBezTo>
                    <a:pt x="825" y="1989"/>
                    <a:pt x="1180" y="1991"/>
                    <a:pt x="1734" y="2337"/>
                  </a:cubicBezTo>
                  <a:cubicBezTo>
                    <a:pt x="1598" y="2189"/>
                    <a:pt x="1729" y="2030"/>
                    <a:pt x="1889" y="2030"/>
                  </a:cubicBezTo>
                  <a:cubicBezTo>
                    <a:pt x="1972" y="2030"/>
                    <a:pt x="2062" y="2073"/>
                    <a:pt x="2127" y="2181"/>
                  </a:cubicBezTo>
                  <a:cubicBezTo>
                    <a:pt x="2040" y="1565"/>
                    <a:pt x="2565" y="1584"/>
                    <a:pt x="2504" y="1134"/>
                  </a:cubicBezTo>
                  <a:cubicBezTo>
                    <a:pt x="2092" y="1037"/>
                    <a:pt x="2582" y="895"/>
                    <a:pt x="2217" y="713"/>
                  </a:cubicBezTo>
                  <a:cubicBezTo>
                    <a:pt x="2229" y="620"/>
                    <a:pt x="2338" y="668"/>
                    <a:pt x="2390" y="613"/>
                  </a:cubicBezTo>
                  <a:lnTo>
                    <a:pt x="2390" y="613"/>
                  </a:lnTo>
                  <a:cubicBezTo>
                    <a:pt x="2346" y="638"/>
                    <a:pt x="2303" y="649"/>
                    <a:pt x="2262" y="649"/>
                  </a:cubicBezTo>
                  <a:cubicBezTo>
                    <a:pt x="1983" y="649"/>
                    <a:pt x="1773" y="134"/>
                    <a:pt x="1585" y="50"/>
                  </a:cubicBezTo>
                  <a:cubicBezTo>
                    <a:pt x="1365" y="13"/>
                    <a:pt x="1190" y="1"/>
                    <a:pt x="10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19"/>
            <p:cNvSpPr/>
            <p:nvPr/>
          </p:nvSpPr>
          <p:spPr>
            <a:xfrm>
              <a:off x="3167175" y="3980800"/>
              <a:ext cx="37275" cy="27300"/>
            </a:xfrm>
            <a:custGeom>
              <a:avLst/>
              <a:gdLst/>
              <a:ahLst/>
              <a:cxnLst/>
              <a:rect l="l" t="t" r="r" b="b"/>
              <a:pathLst>
                <a:path w="1491" h="1092" extrusionOk="0">
                  <a:moveTo>
                    <a:pt x="367" y="0"/>
                  </a:moveTo>
                  <a:cubicBezTo>
                    <a:pt x="196" y="0"/>
                    <a:pt x="125" y="107"/>
                    <a:pt x="1" y="249"/>
                  </a:cubicBezTo>
                  <a:cubicBezTo>
                    <a:pt x="330" y="514"/>
                    <a:pt x="91" y="594"/>
                    <a:pt x="417" y="860"/>
                  </a:cubicBezTo>
                  <a:cubicBezTo>
                    <a:pt x="739" y="947"/>
                    <a:pt x="860" y="1018"/>
                    <a:pt x="1121" y="1092"/>
                  </a:cubicBezTo>
                  <a:cubicBezTo>
                    <a:pt x="1099" y="881"/>
                    <a:pt x="1490" y="871"/>
                    <a:pt x="1192" y="512"/>
                  </a:cubicBezTo>
                  <a:cubicBezTo>
                    <a:pt x="1043" y="386"/>
                    <a:pt x="955" y="218"/>
                    <a:pt x="758" y="107"/>
                  </a:cubicBezTo>
                  <a:cubicBezTo>
                    <a:pt x="582" y="32"/>
                    <a:pt x="459" y="0"/>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19"/>
            <p:cNvSpPr/>
            <p:nvPr/>
          </p:nvSpPr>
          <p:spPr>
            <a:xfrm>
              <a:off x="3351000" y="4452350"/>
              <a:ext cx="1750" cy="4175"/>
            </a:xfrm>
            <a:custGeom>
              <a:avLst/>
              <a:gdLst/>
              <a:ahLst/>
              <a:cxnLst/>
              <a:rect l="l" t="t" r="r" b="b"/>
              <a:pathLst>
                <a:path w="70" h="167" extrusionOk="0">
                  <a:moveTo>
                    <a:pt x="38" y="0"/>
                  </a:moveTo>
                  <a:lnTo>
                    <a:pt x="1" y="154"/>
                  </a:lnTo>
                  <a:lnTo>
                    <a:pt x="69" y="166"/>
                  </a:lnTo>
                  <a:lnTo>
                    <a:pt x="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19"/>
            <p:cNvSpPr/>
            <p:nvPr/>
          </p:nvSpPr>
          <p:spPr>
            <a:xfrm>
              <a:off x="3208375" y="4140975"/>
              <a:ext cx="28925" cy="25500"/>
            </a:xfrm>
            <a:custGeom>
              <a:avLst/>
              <a:gdLst/>
              <a:ahLst/>
              <a:cxnLst/>
              <a:rect l="l" t="t" r="r" b="b"/>
              <a:pathLst>
                <a:path w="1157" h="1020" extrusionOk="0">
                  <a:moveTo>
                    <a:pt x="513" y="1"/>
                  </a:moveTo>
                  <a:cubicBezTo>
                    <a:pt x="397" y="1"/>
                    <a:pt x="331" y="82"/>
                    <a:pt x="233" y="82"/>
                  </a:cubicBezTo>
                  <a:cubicBezTo>
                    <a:pt x="232" y="82"/>
                    <a:pt x="231" y="82"/>
                    <a:pt x="230" y="82"/>
                  </a:cubicBezTo>
                  <a:lnTo>
                    <a:pt x="230" y="82"/>
                  </a:lnTo>
                  <a:cubicBezTo>
                    <a:pt x="1" y="311"/>
                    <a:pt x="242" y="584"/>
                    <a:pt x="498" y="887"/>
                  </a:cubicBezTo>
                  <a:cubicBezTo>
                    <a:pt x="621" y="911"/>
                    <a:pt x="737" y="989"/>
                    <a:pt x="894" y="1019"/>
                  </a:cubicBezTo>
                  <a:cubicBezTo>
                    <a:pt x="1156" y="1017"/>
                    <a:pt x="1109" y="726"/>
                    <a:pt x="1145" y="510"/>
                  </a:cubicBezTo>
                  <a:cubicBezTo>
                    <a:pt x="1121" y="368"/>
                    <a:pt x="856" y="207"/>
                    <a:pt x="716" y="70"/>
                  </a:cubicBezTo>
                  <a:cubicBezTo>
                    <a:pt x="632" y="18"/>
                    <a:pt x="567" y="1"/>
                    <a:pt x="5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19"/>
            <p:cNvSpPr/>
            <p:nvPr/>
          </p:nvSpPr>
          <p:spPr>
            <a:xfrm>
              <a:off x="3209975" y="4234300"/>
              <a:ext cx="40225" cy="32400"/>
            </a:xfrm>
            <a:custGeom>
              <a:avLst/>
              <a:gdLst/>
              <a:ahLst/>
              <a:cxnLst/>
              <a:rect l="l" t="t" r="r" b="b"/>
              <a:pathLst>
                <a:path w="1609" h="1296" extrusionOk="0">
                  <a:moveTo>
                    <a:pt x="384" y="0"/>
                  </a:moveTo>
                  <a:lnTo>
                    <a:pt x="384" y="0"/>
                  </a:lnTo>
                  <a:cubicBezTo>
                    <a:pt x="661" y="436"/>
                    <a:pt x="1" y="694"/>
                    <a:pt x="635" y="1071"/>
                  </a:cubicBezTo>
                  <a:cubicBezTo>
                    <a:pt x="993" y="1296"/>
                    <a:pt x="1085" y="1199"/>
                    <a:pt x="1426" y="1241"/>
                  </a:cubicBezTo>
                  <a:cubicBezTo>
                    <a:pt x="1419" y="1007"/>
                    <a:pt x="1609" y="843"/>
                    <a:pt x="1429" y="545"/>
                  </a:cubicBezTo>
                  <a:lnTo>
                    <a:pt x="1429" y="545"/>
                  </a:lnTo>
                  <a:lnTo>
                    <a:pt x="1493" y="557"/>
                  </a:lnTo>
                  <a:cubicBezTo>
                    <a:pt x="1194" y="349"/>
                    <a:pt x="747" y="140"/>
                    <a:pt x="3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19"/>
            <p:cNvSpPr/>
            <p:nvPr/>
          </p:nvSpPr>
          <p:spPr>
            <a:xfrm>
              <a:off x="3309675" y="4665650"/>
              <a:ext cx="4300" cy="3150"/>
            </a:xfrm>
            <a:custGeom>
              <a:avLst/>
              <a:gdLst/>
              <a:ahLst/>
              <a:cxnLst/>
              <a:rect l="l" t="t" r="r" b="b"/>
              <a:pathLst>
                <a:path w="172" h="126" extrusionOk="0">
                  <a:moveTo>
                    <a:pt x="1" y="1"/>
                  </a:moveTo>
                  <a:cubicBezTo>
                    <a:pt x="1" y="36"/>
                    <a:pt x="36" y="76"/>
                    <a:pt x="72" y="121"/>
                  </a:cubicBezTo>
                  <a:cubicBezTo>
                    <a:pt x="82" y="124"/>
                    <a:pt x="93" y="126"/>
                    <a:pt x="103" y="126"/>
                  </a:cubicBezTo>
                  <a:cubicBezTo>
                    <a:pt x="127" y="126"/>
                    <a:pt x="150" y="115"/>
                    <a:pt x="171" y="74"/>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19"/>
            <p:cNvSpPr/>
            <p:nvPr/>
          </p:nvSpPr>
          <p:spPr>
            <a:xfrm>
              <a:off x="3122475" y="4029600"/>
              <a:ext cx="26950" cy="21350"/>
            </a:xfrm>
            <a:custGeom>
              <a:avLst/>
              <a:gdLst/>
              <a:ahLst/>
              <a:cxnLst/>
              <a:rect l="l" t="t" r="r" b="b"/>
              <a:pathLst>
                <a:path w="1078" h="854" extrusionOk="0">
                  <a:moveTo>
                    <a:pt x="244" y="0"/>
                  </a:moveTo>
                  <a:cubicBezTo>
                    <a:pt x="234" y="0"/>
                    <a:pt x="224" y="1"/>
                    <a:pt x="214" y="2"/>
                  </a:cubicBezTo>
                  <a:cubicBezTo>
                    <a:pt x="159" y="118"/>
                    <a:pt x="1" y="182"/>
                    <a:pt x="162" y="428"/>
                  </a:cubicBezTo>
                  <a:cubicBezTo>
                    <a:pt x="251" y="686"/>
                    <a:pt x="595" y="853"/>
                    <a:pt x="809" y="853"/>
                  </a:cubicBezTo>
                  <a:cubicBezTo>
                    <a:pt x="827" y="853"/>
                    <a:pt x="844" y="852"/>
                    <a:pt x="860" y="850"/>
                  </a:cubicBezTo>
                  <a:cubicBezTo>
                    <a:pt x="871" y="851"/>
                    <a:pt x="881" y="851"/>
                    <a:pt x="890" y="851"/>
                  </a:cubicBezTo>
                  <a:cubicBezTo>
                    <a:pt x="1077" y="851"/>
                    <a:pt x="973" y="608"/>
                    <a:pt x="957" y="456"/>
                  </a:cubicBezTo>
                  <a:cubicBezTo>
                    <a:pt x="785" y="243"/>
                    <a:pt x="472" y="0"/>
                    <a:pt x="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19"/>
            <p:cNvSpPr/>
            <p:nvPr/>
          </p:nvSpPr>
          <p:spPr>
            <a:xfrm>
              <a:off x="3221075" y="4438225"/>
              <a:ext cx="19300" cy="15500"/>
            </a:xfrm>
            <a:custGeom>
              <a:avLst/>
              <a:gdLst/>
              <a:ahLst/>
              <a:cxnLst/>
              <a:rect l="l" t="t" r="r" b="b"/>
              <a:pathLst>
                <a:path w="772" h="620" extrusionOk="0">
                  <a:moveTo>
                    <a:pt x="329" y="1"/>
                  </a:moveTo>
                  <a:cubicBezTo>
                    <a:pt x="311" y="1"/>
                    <a:pt x="293" y="3"/>
                    <a:pt x="274" y="9"/>
                  </a:cubicBezTo>
                  <a:cubicBezTo>
                    <a:pt x="271" y="9"/>
                    <a:pt x="269" y="9"/>
                    <a:pt x="266" y="9"/>
                  </a:cubicBezTo>
                  <a:cubicBezTo>
                    <a:pt x="0" y="9"/>
                    <a:pt x="139" y="351"/>
                    <a:pt x="163" y="516"/>
                  </a:cubicBezTo>
                  <a:cubicBezTo>
                    <a:pt x="245" y="592"/>
                    <a:pt x="313" y="619"/>
                    <a:pt x="373" y="619"/>
                  </a:cubicBezTo>
                  <a:cubicBezTo>
                    <a:pt x="520" y="619"/>
                    <a:pt x="620" y="456"/>
                    <a:pt x="772" y="449"/>
                  </a:cubicBezTo>
                  <a:cubicBezTo>
                    <a:pt x="641" y="329"/>
                    <a:pt x="530" y="1"/>
                    <a:pt x="3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19"/>
            <p:cNvSpPr/>
            <p:nvPr/>
          </p:nvSpPr>
          <p:spPr>
            <a:xfrm>
              <a:off x="3808350" y="3832775"/>
              <a:ext cx="159875" cy="133050"/>
            </a:xfrm>
            <a:custGeom>
              <a:avLst/>
              <a:gdLst/>
              <a:ahLst/>
              <a:cxnLst/>
              <a:rect l="l" t="t" r="r" b="b"/>
              <a:pathLst>
                <a:path w="6395" h="5322" extrusionOk="0">
                  <a:moveTo>
                    <a:pt x="2529" y="0"/>
                  </a:moveTo>
                  <a:cubicBezTo>
                    <a:pt x="2511" y="0"/>
                    <a:pt x="2490" y="1"/>
                    <a:pt x="2468" y="3"/>
                  </a:cubicBezTo>
                  <a:cubicBezTo>
                    <a:pt x="2302" y="294"/>
                    <a:pt x="1582" y="597"/>
                    <a:pt x="867" y="597"/>
                  </a:cubicBezTo>
                  <a:cubicBezTo>
                    <a:pt x="808" y="597"/>
                    <a:pt x="749" y="595"/>
                    <a:pt x="690" y="590"/>
                  </a:cubicBezTo>
                  <a:lnTo>
                    <a:pt x="690" y="590"/>
                  </a:lnTo>
                  <a:cubicBezTo>
                    <a:pt x="801" y="628"/>
                    <a:pt x="900" y="697"/>
                    <a:pt x="976" y="742"/>
                  </a:cubicBezTo>
                  <a:cubicBezTo>
                    <a:pt x="673" y="1102"/>
                    <a:pt x="256" y="1419"/>
                    <a:pt x="0" y="1791"/>
                  </a:cubicBezTo>
                  <a:cubicBezTo>
                    <a:pt x="427" y="2513"/>
                    <a:pt x="853" y="3553"/>
                    <a:pt x="1575" y="4003"/>
                  </a:cubicBezTo>
                  <a:cubicBezTo>
                    <a:pt x="1663" y="3938"/>
                    <a:pt x="1755" y="3912"/>
                    <a:pt x="1850" y="3912"/>
                  </a:cubicBezTo>
                  <a:cubicBezTo>
                    <a:pt x="2173" y="3912"/>
                    <a:pt x="2529" y="4212"/>
                    <a:pt x="2880" y="4313"/>
                  </a:cubicBezTo>
                  <a:cubicBezTo>
                    <a:pt x="2849" y="4382"/>
                    <a:pt x="2679" y="4476"/>
                    <a:pt x="2731" y="4495"/>
                  </a:cubicBezTo>
                  <a:cubicBezTo>
                    <a:pt x="3006" y="4470"/>
                    <a:pt x="3258" y="4219"/>
                    <a:pt x="3650" y="4219"/>
                  </a:cubicBezTo>
                  <a:cubicBezTo>
                    <a:pt x="3736" y="4219"/>
                    <a:pt x="3830" y="4231"/>
                    <a:pt x="3931" y="4261"/>
                  </a:cubicBezTo>
                  <a:cubicBezTo>
                    <a:pt x="4403" y="4574"/>
                    <a:pt x="3943" y="5012"/>
                    <a:pt x="3958" y="5322"/>
                  </a:cubicBezTo>
                  <a:cubicBezTo>
                    <a:pt x="4360" y="5083"/>
                    <a:pt x="4050" y="4363"/>
                    <a:pt x="4606" y="4121"/>
                  </a:cubicBezTo>
                  <a:cubicBezTo>
                    <a:pt x="4617" y="4125"/>
                    <a:pt x="4630" y="4127"/>
                    <a:pt x="4645" y="4127"/>
                  </a:cubicBezTo>
                  <a:cubicBezTo>
                    <a:pt x="4725" y="4127"/>
                    <a:pt x="4862" y="4079"/>
                    <a:pt x="4968" y="4079"/>
                  </a:cubicBezTo>
                  <a:cubicBezTo>
                    <a:pt x="5047" y="4079"/>
                    <a:pt x="5109" y="4106"/>
                    <a:pt x="5116" y="4202"/>
                  </a:cubicBezTo>
                  <a:cubicBezTo>
                    <a:pt x="5168" y="3939"/>
                    <a:pt x="5338" y="3775"/>
                    <a:pt x="5580" y="3657"/>
                  </a:cubicBezTo>
                  <a:cubicBezTo>
                    <a:pt x="5966" y="3730"/>
                    <a:pt x="6060" y="4024"/>
                    <a:pt x="6288" y="4164"/>
                  </a:cubicBezTo>
                  <a:cubicBezTo>
                    <a:pt x="5674" y="3667"/>
                    <a:pt x="5978" y="3188"/>
                    <a:pt x="5949" y="2719"/>
                  </a:cubicBezTo>
                  <a:cubicBezTo>
                    <a:pt x="5942" y="2645"/>
                    <a:pt x="5984" y="2625"/>
                    <a:pt x="6048" y="2625"/>
                  </a:cubicBezTo>
                  <a:cubicBezTo>
                    <a:pt x="6123" y="2625"/>
                    <a:pt x="6227" y="2651"/>
                    <a:pt x="6319" y="2651"/>
                  </a:cubicBezTo>
                  <a:cubicBezTo>
                    <a:pt x="6345" y="2651"/>
                    <a:pt x="6371" y="2649"/>
                    <a:pt x="6394" y="2643"/>
                  </a:cubicBezTo>
                  <a:cubicBezTo>
                    <a:pt x="6032" y="2447"/>
                    <a:pt x="5992" y="2236"/>
                    <a:pt x="5821" y="2025"/>
                  </a:cubicBezTo>
                  <a:cubicBezTo>
                    <a:pt x="6242" y="1920"/>
                    <a:pt x="5055" y="1265"/>
                    <a:pt x="5807" y="1265"/>
                  </a:cubicBezTo>
                  <a:cubicBezTo>
                    <a:pt x="5818" y="1265"/>
                    <a:pt x="5829" y="1265"/>
                    <a:pt x="5840" y="1265"/>
                  </a:cubicBezTo>
                  <a:cubicBezTo>
                    <a:pt x="5052" y="927"/>
                    <a:pt x="4628" y="721"/>
                    <a:pt x="3879" y="285"/>
                  </a:cubicBezTo>
                  <a:cubicBezTo>
                    <a:pt x="3683" y="291"/>
                    <a:pt x="3505" y="362"/>
                    <a:pt x="3307" y="362"/>
                  </a:cubicBezTo>
                  <a:cubicBezTo>
                    <a:pt x="3216" y="362"/>
                    <a:pt x="3120" y="347"/>
                    <a:pt x="3017" y="304"/>
                  </a:cubicBezTo>
                  <a:cubicBezTo>
                    <a:pt x="2573" y="288"/>
                    <a:pt x="2860" y="0"/>
                    <a:pt x="25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19"/>
            <p:cNvSpPr/>
            <p:nvPr/>
          </p:nvSpPr>
          <p:spPr>
            <a:xfrm>
              <a:off x="3133500" y="4641675"/>
              <a:ext cx="109825" cy="105525"/>
            </a:xfrm>
            <a:custGeom>
              <a:avLst/>
              <a:gdLst/>
              <a:ahLst/>
              <a:cxnLst/>
              <a:rect l="l" t="t" r="r" b="b"/>
              <a:pathLst>
                <a:path w="4393" h="4221" extrusionOk="0">
                  <a:moveTo>
                    <a:pt x="343" y="1258"/>
                  </a:moveTo>
                  <a:lnTo>
                    <a:pt x="343" y="1258"/>
                  </a:lnTo>
                  <a:cubicBezTo>
                    <a:pt x="330" y="1266"/>
                    <a:pt x="318" y="1275"/>
                    <a:pt x="307" y="1285"/>
                  </a:cubicBezTo>
                  <a:lnTo>
                    <a:pt x="307" y="1285"/>
                  </a:lnTo>
                  <a:cubicBezTo>
                    <a:pt x="319" y="1277"/>
                    <a:pt x="331" y="1268"/>
                    <a:pt x="343" y="1258"/>
                  </a:cubicBezTo>
                  <a:close/>
                  <a:moveTo>
                    <a:pt x="307" y="1285"/>
                  </a:moveTo>
                  <a:lnTo>
                    <a:pt x="307" y="1285"/>
                  </a:lnTo>
                  <a:cubicBezTo>
                    <a:pt x="224" y="1344"/>
                    <a:pt x="126" y="1381"/>
                    <a:pt x="0" y="1384"/>
                  </a:cubicBezTo>
                  <a:cubicBezTo>
                    <a:pt x="48" y="1405"/>
                    <a:pt x="86" y="1414"/>
                    <a:pt x="118" y="1414"/>
                  </a:cubicBezTo>
                  <a:cubicBezTo>
                    <a:pt x="210" y="1414"/>
                    <a:pt x="248" y="1339"/>
                    <a:pt x="307" y="1285"/>
                  </a:cubicBezTo>
                  <a:close/>
                  <a:moveTo>
                    <a:pt x="4391" y="2096"/>
                  </a:moveTo>
                  <a:cubicBezTo>
                    <a:pt x="4391" y="2098"/>
                    <a:pt x="4392" y="2099"/>
                    <a:pt x="4393" y="2101"/>
                  </a:cubicBezTo>
                  <a:cubicBezTo>
                    <a:pt x="4392" y="2099"/>
                    <a:pt x="4391" y="2098"/>
                    <a:pt x="4391" y="2096"/>
                  </a:cubicBezTo>
                  <a:close/>
                  <a:moveTo>
                    <a:pt x="1546" y="1"/>
                  </a:moveTo>
                  <a:lnTo>
                    <a:pt x="1674" y="145"/>
                  </a:lnTo>
                  <a:cubicBezTo>
                    <a:pt x="1637" y="300"/>
                    <a:pt x="1556" y="345"/>
                    <a:pt x="1455" y="345"/>
                  </a:cubicBezTo>
                  <a:cubicBezTo>
                    <a:pt x="1316" y="345"/>
                    <a:pt x="1141" y="259"/>
                    <a:pt x="993" y="259"/>
                  </a:cubicBezTo>
                  <a:cubicBezTo>
                    <a:pt x="962" y="259"/>
                    <a:pt x="931" y="263"/>
                    <a:pt x="902" y="273"/>
                  </a:cubicBezTo>
                  <a:lnTo>
                    <a:pt x="1156" y="526"/>
                  </a:lnTo>
                  <a:cubicBezTo>
                    <a:pt x="720" y="590"/>
                    <a:pt x="615" y="1036"/>
                    <a:pt x="343" y="1258"/>
                  </a:cubicBezTo>
                  <a:lnTo>
                    <a:pt x="343" y="1258"/>
                  </a:lnTo>
                  <a:cubicBezTo>
                    <a:pt x="368" y="1243"/>
                    <a:pt x="398" y="1233"/>
                    <a:pt x="435" y="1233"/>
                  </a:cubicBezTo>
                  <a:cubicBezTo>
                    <a:pt x="452" y="1233"/>
                    <a:pt x="470" y="1235"/>
                    <a:pt x="490" y="1239"/>
                  </a:cubicBezTo>
                  <a:cubicBezTo>
                    <a:pt x="668" y="1713"/>
                    <a:pt x="467" y="1822"/>
                    <a:pt x="353" y="2167"/>
                  </a:cubicBezTo>
                  <a:lnTo>
                    <a:pt x="642" y="2229"/>
                  </a:lnTo>
                  <a:cubicBezTo>
                    <a:pt x="628" y="2539"/>
                    <a:pt x="777" y="2800"/>
                    <a:pt x="725" y="3134"/>
                  </a:cubicBezTo>
                  <a:cubicBezTo>
                    <a:pt x="761" y="3060"/>
                    <a:pt x="793" y="3031"/>
                    <a:pt x="823" y="3031"/>
                  </a:cubicBezTo>
                  <a:cubicBezTo>
                    <a:pt x="913" y="3031"/>
                    <a:pt x="978" y="3305"/>
                    <a:pt x="1073" y="3389"/>
                  </a:cubicBezTo>
                  <a:cubicBezTo>
                    <a:pt x="1052" y="3702"/>
                    <a:pt x="500" y="3520"/>
                    <a:pt x="907" y="3865"/>
                  </a:cubicBezTo>
                  <a:cubicBezTo>
                    <a:pt x="963" y="3857"/>
                    <a:pt x="1019" y="3854"/>
                    <a:pt x="1077" y="3854"/>
                  </a:cubicBezTo>
                  <a:cubicBezTo>
                    <a:pt x="1652" y="3854"/>
                    <a:pt x="2309" y="4221"/>
                    <a:pt x="2932" y="4221"/>
                  </a:cubicBezTo>
                  <a:cubicBezTo>
                    <a:pt x="3072" y="4221"/>
                    <a:pt x="3211" y="4202"/>
                    <a:pt x="3346" y="4157"/>
                  </a:cubicBezTo>
                  <a:cubicBezTo>
                    <a:pt x="3711" y="3695"/>
                    <a:pt x="3924" y="3437"/>
                    <a:pt x="4206" y="2992"/>
                  </a:cubicBezTo>
                  <a:lnTo>
                    <a:pt x="4338" y="3164"/>
                  </a:lnTo>
                  <a:lnTo>
                    <a:pt x="4338" y="3164"/>
                  </a:lnTo>
                  <a:lnTo>
                    <a:pt x="4291" y="2040"/>
                  </a:lnTo>
                  <a:lnTo>
                    <a:pt x="4291" y="2040"/>
                  </a:lnTo>
                  <a:cubicBezTo>
                    <a:pt x="4326" y="2049"/>
                    <a:pt x="4358" y="2024"/>
                    <a:pt x="4391" y="2096"/>
                  </a:cubicBezTo>
                  <a:lnTo>
                    <a:pt x="4391" y="2096"/>
                  </a:lnTo>
                  <a:cubicBezTo>
                    <a:pt x="4099" y="1427"/>
                    <a:pt x="4055" y="670"/>
                    <a:pt x="3235" y="370"/>
                  </a:cubicBezTo>
                  <a:cubicBezTo>
                    <a:pt x="2645" y="304"/>
                    <a:pt x="2094" y="1"/>
                    <a:pt x="15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19"/>
            <p:cNvSpPr/>
            <p:nvPr/>
          </p:nvSpPr>
          <p:spPr>
            <a:xfrm>
              <a:off x="3191450" y="4374050"/>
              <a:ext cx="13525" cy="11650"/>
            </a:xfrm>
            <a:custGeom>
              <a:avLst/>
              <a:gdLst/>
              <a:ahLst/>
              <a:cxnLst/>
              <a:rect l="l" t="t" r="r" b="b"/>
              <a:pathLst>
                <a:path w="541" h="466" extrusionOk="0">
                  <a:moveTo>
                    <a:pt x="210" y="1"/>
                  </a:moveTo>
                  <a:cubicBezTo>
                    <a:pt x="76" y="1"/>
                    <a:pt x="0" y="92"/>
                    <a:pt x="86" y="293"/>
                  </a:cubicBezTo>
                  <a:cubicBezTo>
                    <a:pt x="159" y="373"/>
                    <a:pt x="266" y="466"/>
                    <a:pt x="384" y="466"/>
                  </a:cubicBezTo>
                  <a:cubicBezTo>
                    <a:pt x="493" y="402"/>
                    <a:pt x="540" y="167"/>
                    <a:pt x="304" y="13"/>
                  </a:cubicBezTo>
                  <a:cubicBezTo>
                    <a:pt x="270" y="5"/>
                    <a:pt x="239" y="1"/>
                    <a:pt x="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19"/>
            <p:cNvSpPr/>
            <p:nvPr/>
          </p:nvSpPr>
          <p:spPr>
            <a:xfrm>
              <a:off x="3202300" y="4419125"/>
              <a:ext cx="7575" cy="6000"/>
            </a:xfrm>
            <a:custGeom>
              <a:avLst/>
              <a:gdLst/>
              <a:ahLst/>
              <a:cxnLst/>
              <a:rect l="l" t="t" r="r" b="b"/>
              <a:pathLst>
                <a:path w="303" h="240" extrusionOk="0">
                  <a:moveTo>
                    <a:pt x="87" y="1"/>
                  </a:moveTo>
                  <a:cubicBezTo>
                    <a:pt x="37" y="1"/>
                    <a:pt x="0" y="36"/>
                    <a:pt x="9" y="98"/>
                  </a:cubicBezTo>
                  <a:cubicBezTo>
                    <a:pt x="40" y="135"/>
                    <a:pt x="60" y="238"/>
                    <a:pt x="119" y="238"/>
                  </a:cubicBezTo>
                  <a:cubicBezTo>
                    <a:pt x="128" y="238"/>
                    <a:pt x="138" y="236"/>
                    <a:pt x="149" y="230"/>
                  </a:cubicBezTo>
                  <a:cubicBezTo>
                    <a:pt x="208" y="214"/>
                    <a:pt x="303" y="240"/>
                    <a:pt x="256" y="133"/>
                  </a:cubicBezTo>
                  <a:cubicBezTo>
                    <a:pt x="210" y="41"/>
                    <a:pt x="141" y="1"/>
                    <a:pt x="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19"/>
            <p:cNvSpPr/>
            <p:nvPr/>
          </p:nvSpPr>
          <p:spPr>
            <a:xfrm>
              <a:off x="3172200" y="4575225"/>
              <a:ext cx="8450" cy="7225"/>
            </a:xfrm>
            <a:custGeom>
              <a:avLst/>
              <a:gdLst/>
              <a:ahLst/>
              <a:cxnLst/>
              <a:rect l="l" t="t" r="r" b="b"/>
              <a:pathLst>
                <a:path w="338" h="289" extrusionOk="0">
                  <a:moveTo>
                    <a:pt x="304" y="0"/>
                  </a:moveTo>
                  <a:cubicBezTo>
                    <a:pt x="153" y="0"/>
                    <a:pt x="0" y="107"/>
                    <a:pt x="186" y="288"/>
                  </a:cubicBezTo>
                  <a:cubicBezTo>
                    <a:pt x="311" y="262"/>
                    <a:pt x="337" y="137"/>
                    <a:pt x="332" y="2"/>
                  </a:cubicBezTo>
                  <a:cubicBezTo>
                    <a:pt x="323" y="1"/>
                    <a:pt x="314" y="0"/>
                    <a:pt x="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19"/>
            <p:cNvSpPr/>
            <p:nvPr/>
          </p:nvSpPr>
          <p:spPr>
            <a:xfrm>
              <a:off x="3156175" y="4633975"/>
              <a:ext cx="11975" cy="6475"/>
            </a:xfrm>
            <a:custGeom>
              <a:avLst/>
              <a:gdLst/>
              <a:ahLst/>
              <a:cxnLst/>
              <a:rect l="l" t="t" r="r" b="b"/>
              <a:pathLst>
                <a:path w="479" h="259" extrusionOk="0">
                  <a:moveTo>
                    <a:pt x="0" y="1"/>
                  </a:moveTo>
                  <a:lnTo>
                    <a:pt x="128" y="145"/>
                  </a:lnTo>
                  <a:lnTo>
                    <a:pt x="478" y="25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19"/>
            <p:cNvSpPr/>
            <p:nvPr/>
          </p:nvSpPr>
          <p:spPr>
            <a:xfrm>
              <a:off x="3149425" y="4747950"/>
              <a:ext cx="4800" cy="6050"/>
            </a:xfrm>
            <a:custGeom>
              <a:avLst/>
              <a:gdLst/>
              <a:ahLst/>
              <a:cxnLst/>
              <a:rect l="l" t="t" r="r" b="b"/>
              <a:pathLst>
                <a:path w="192" h="242" extrusionOk="0">
                  <a:moveTo>
                    <a:pt x="40" y="0"/>
                  </a:moveTo>
                  <a:cubicBezTo>
                    <a:pt x="0" y="95"/>
                    <a:pt x="57" y="221"/>
                    <a:pt x="123" y="242"/>
                  </a:cubicBezTo>
                  <a:cubicBezTo>
                    <a:pt x="192" y="195"/>
                    <a:pt x="137" y="34"/>
                    <a:pt x="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19"/>
            <p:cNvSpPr/>
            <p:nvPr/>
          </p:nvSpPr>
          <p:spPr>
            <a:xfrm>
              <a:off x="3120750" y="4698225"/>
              <a:ext cx="13300" cy="10425"/>
            </a:xfrm>
            <a:custGeom>
              <a:avLst/>
              <a:gdLst/>
              <a:ahLst/>
              <a:cxnLst/>
              <a:rect l="l" t="t" r="r" b="b"/>
              <a:pathLst>
                <a:path w="532" h="417" extrusionOk="0">
                  <a:moveTo>
                    <a:pt x="531" y="0"/>
                  </a:moveTo>
                  <a:cubicBezTo>
                    <a:pt x="481" y="160"/>
                    <a:pt x="376" y="177"/>
                    <a:pt x="274" y="177"/>
                  </a:cubicBezTo>
                  <a:cubicBezTo>
                    <a:pt x="247" y="177"/>
                    <a:pt x="220" y="176"/>
                    <a:pt x="195" y="176"/>
                  </a:cubicBezTo>
                  <a:cubicBezTo>
                    <a:pt x="87" y="176"/>
                    <a:pt x="1" y="197"/>
                    <a:pt x="18" y="417"/>
                  </a:cubicBezTo>
                  <a:cubicBezTo>
                    <a:pt x="64" y="409"/>
                    <a:pt x="120" y="263"/>
                    <a:pt x="177" y="263"/>
                  </a:cubicBezTo>
                  <a:cubicBezTo>
                    <a:pt x="201" y="263"/>
                    <a:pt x="225" y="288"/>
                    <a:pt x="250" y="358"/>
                  </a:cubicBezTo>
                  <a:cubicBezTo>
                    <a:pt x="262" y="360"/>
                    <a:pt x="274" y="361"/>
                    <a:pt x="286" y="361"/>
                  </a:cubicBezTo>
                  <a:cubicBezTo>
                    <a:pt x="450" y="361"/>
                    <a:pt x="494" y="151"/>
                    <a:pt x="5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19"/>
            <p:cNvSpPr/>
            <p:nvPr/>
          </p:nvSpPr>
          <p:spPr>
            <a:xfrm>
              <a:off x="2833450" y="4905675"/>
              <a:ext cx="88125" cy="88000"/>
            </a:xfrm>
            <a:custGeom>
              <a:avLst/>
              <a:gdLst/>
              <a:ahLst/>
              <a:cxnLst/>
              <a:rect l="l" t="t" r="r" b="b"/>
              <a:pathLst>
                <a:path w="3525" h="3520" extrusionOk="0">
                  <a:moveTo>
                    <a:pt x="1859" y="0"/>
                  </a:moveTo>
                  <a:cubicBezTo>
                    <a:pt x="1464" y="0"/>
                    <a:pt x="1090" y="345"/>
                    <a:pt x="746" y="345"/>
                  </a:cubicBezTo>
                  <a:cubicBezTo>
                    <a:pt x="726" y="345"/>
                    <a:pt x="707" y="344"/>
                    <a:pt x="687" y="341"/>
                  </a:cubicBezTo>
                  <a:lnTo>
                    <a:pt x="687" y="341"/>
                  </a:lnTo>
                  <a:cubicBezTo>
                    <a:pt x="697" y="360"/>
                    <a:pt x="708" y="374"/>
                    <a:pt x="713" y="398"/>
                  </a:cubicBezTo>
                  <a:cubicBezTo>
                    <a:pt x="394" y="673"/>
                    <a:pt x="360" y="850"/>
                    <a:pt x="266" y="1265"/>
                  </a:cubicBezTo>
                  <a:cubicBezTo>
                    <a:pt x="221" y="1236"/>
                    <a:pt x="197" y="1224"/>
                    <a:pt x="183" y="1182"/>
                  </a:cubicBezTo>
                  <a:lnTo>
                    <a:pt x="183" y="1182"/>
                  </a:lnTo>
                  <a:cubicBezTo>
                    <a:pt x="154" y="1497"/>
                    <a:pt x="112" y="1909"/>
                    <a:pt x="296" y="2255"/>
                  </a:cubicBezTo>
                  <a:cubicBezTo>
                    <a:pt x="255" y="2323"/>
                    <a:pt x="195" y="2329"/>
                    <a:pt x="135" y="2329"/>
                  </a:cubicBezTo>
                  <a:cubicBezTo>
                    <a:pt x="123" y="2329"/>
                    <a:pt x="110" y="2328"/>
                    <a:pt x="97" y="2328"/>
                  </a:cubicBezTo>
                  <a:cubicBezTo>
                    <a:pt x="61" y="2328"/>
                    <a:pt x="27" y="2331"/>
                    <a:pt x="0" y="2349"/>
                  </a:cubicBezTo>
                  <a:cubicBezTo>
                    <a:pt x="185" y="2392"/>
                    <a:pt x="370" y="2366"/>
                    <a:pt x="472" y="2629"/>
                  </a:cubicBezTo>
                  <a:lnTo>
                    <a:pt x="251" y="2903"/>
                  </a:lnTo>
                  <a:cubicBezTo>
                    <a:pt x="346" y="2841"/>
                    <a:pt x="424" y="2815"/>
                    <a:pt x="489" y="2815"/>
                  </a:cubicBezTo>
                  <a:cubicBezTo>
                    <a:pt x="789" y="2815"/>
                    <a:pt x="835" y="3360"/>
                    <a:pt x="1154" y="3360"/>
                  </a:cubicBezTo>
                  <a:cubicBezTo>
                    <a:pt x="1219" y="3360"/>
                    <a:pt x="1296" y="3337"/>
                    <a:pt x="1388" y="3282"/>
                  </a:cubicBezTo>
                  <a:lnTo>
                    <a:pt x="1388" y="3282"/>
                  </a:lnTo>
                  <a:cubicBezTo>
                    <a:pt x="1464" y="3394"/>
                    <a:pt x="1336" y="3422"/>
                    <a:pt x="1315" y="3477"/>
                  </a:cubicBezTo>
                  <a:cubicBezTo>
                    <a:pt x="1377" y="3507"/>
                    <a:pt x="1440" y="3520"/>
                    <a:pt x="1503" y="3520"/>
                  </a:cubicBezTo>
                  <a:cubicBezTo>
                    <a:pt x="1861" y="3520"/>
                    <a:pt x="2232" y="3108"/>
                    <a:pt x="2656" y="3108"/>
                  </a:cubicBezTo>
                  <a:cubicBezTo>
                    <a:pt x="2726" y="3108"/>
                    <a:pt x="2797" y="3119"/>
                    <a:pt x="2871" y="3145"/>
                  </a:cubicBezTo>
                  <a:cubicBezTo>
                    <a:pt x="3418" y="2667"/>
                    <a:pt x="3519" y="1907"/>
                    <a:pt x="3524" y="1165"/>
                  </a:cubicBezTo>
                  <a:cubicBezTo>
                    <a:pt x="3453" y="838"/>
                    <a:pt x="3382" y="611"/>
                    <a:pt x="3077" y="512"/>
                  </a:cubicBezTo>
                  <a:cubicBezTo>
                    <a:pt x="2886" y="436"/>
                    <a:pt x="2713" y="106"/>
                    <a:pt x="2531" y="106"/>
                  </a:cubicBezTo>
                  <a:cubicBezTo>
                    <a:pt x="2474" y="106"/>
                    <a:pt x="2416" y="139"/>
                    <a:pt x="2357" y="223"/>
                  </a:cubicBezTo>
                  <a:cubicBezTo>
                    <a:pt x="2188" y="58"/>
                    <a:pt x="2022" y="0"/>
                    <a:pt x="18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19"/>
            <p:cNvSpPr/>
            <p:nvPr/>
          </p:nvSpPr>
          <p:spPr>
            <a:xfrm>
              <a:off x="2844925" y="4911725"/>
              <a:ext cx="5725" cy="2500"/>
            </a:xfrm>
            <a:custGeom>
              <a:avLst/>
              <a:gdLst/>
              <a:ahLst/>
              <a:cxnLst/>
              <a:rect l="l" t="t" r="r" b="b"/>
              <a:pathLst>
                <a:path w="229" h="100" extrusionOk="0">
                  <a:moveTo>
                    <a:pt x="46" y="1"/>
                  </a:moveTo>
                  <a:cubicBezTo>
                    <a:pt x="30" y="1"/>
                    <a:pt x="15" y="2"/>
                    <a:pt x="1" y="4"/>
                  </a:cubicBezTo>
                  <a:cubicBezTo>
                    <a:pt x="74" y="64"/>
                    <a:pt x="152" y="90"/>
                    <a:pt x="228" y="99"/>
                  </a:cubicBezTo>
                  <a:cubicBezTo>
                    <a:pt x="188" y="24"/>
                    <a:pt x="112" y="1"/>
                    <a:pt x="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19"/>
            <p:cNvSpPr/>
            <p:nvPr/>
          </p:nvSpPr>
          <p:spPr>
            <a:xfrm>
              <a:off x="3094900" y="4362675"/>
              <a:ext cx="12575" cy="11725"/>
            </a:xfrm>
            <a:custGeom>
              <a:avLst/>
              <a:gdLst/>
              <a:ahLst/>
              <a:cxnLst/>
              <a:rect l="l" t="t" r="r" b="b"/>
              <a:pathLst>
                <a:path w="503" h="469" extrusionOk="0">
                  <a:moveTo>
                    <a:pt x="125" y="1"/>
                  </a:moveTo>
                  <a:cubicBezTo>
                    <a:pt x="60" y="1"/>
                    <a:pt x="11" y="36"/>
                    <a:pt x="0" y="130"/>
                  </a:cubicBezTo>
                  <a:cubicBezTo>
                    <a:pt x="78" y="276"/>
                    <a:pt x="191" y="468"/>
                    <a:pt x="359" y="468"/>
                  </a:cubicBezTo>
                  <a:cubicBezTo>
                    <a:pt x="360" y="468"/>
                    <a:pt x="361" y="468"/>
                    <a:pt x="362" y="468"/>
                  </a:cubicBezTo>
                  <a:cubicBezTo>
                    <a:pt x="407" y="393"/>
                    <a:pt x="502" y="272"/>
                    <a:pt x="391" y="113"/>
                  </a:cubicBezTo>
                  <a:cubicBezTo>
                    <a:pt x="304" y="51"/>
                    <a:pt x="203" y="1"/>
                    <a:pt x="1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19"/>
            <p:cNvSpPr/>
            <p:nvPr/>
          </p:nvSpPr>
          <p:spPr>
            <a:xfrm>
              <a:off x="3095650" y="4522150"/>
              <a:ext cx="3825" cy="1975"/>
            </a:xfrm>
            <a:custGeom>
              <a:avLst/>
              <a:gdLst/>
              <a:ahLst/>
              <a:cxnLst/>
              <a:rect l="l" t="t" r="r" b="b"/>
              <a:pathLst>
                <a:path w="153" h="79" extrusionOk="0">
                  <a:moveTo>
                    <a:pt x="119" y="0"/>
                  </a:moveTo>
                  <a:lnTo>
                    <a:pt x="1" y="55"/>
                  </a:lnTo>
                  <a:lnTo>
                    <a:pt x="62" y="78"/>
                  </a:lnTo>
                  <a:cubicBezTo>
                    <a:pt x="91" y="57"/>
                    <a:pt x="152" y="78"/>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19"/>
            <p:cNvSpPr/>
            <p:nvPr/>
          </p:nvSpPr>
          <p:spPr>
            <a:xfrm>
              <a:off x="3082275" y="4522550"/>
              <a:ext cx="4525" cy="2275"/>
            </a:xfrm>
            <a:custGeom>
              <a:avLst/>
              <a:gdLst/>
              <a:ahLst/>
              <a:cxnLst/>
              <a:rect l="l" t="t" r="r" b="b"/>
              <a:pathLst>
                <a:path w="181" h="91" extrusionOk="0">
                  <a:moveTo>
                    <a:pt x="1" y="1"/>
                  </a:moveTo>
                  <a:lnTo>
                    <a:pt x="34" y="46"/>
                  </a:lnTo>
                  <a:cubicBezTo>
                    <a:pt x="54" y="53"/>
                    <a:pt x="107" y="90"/>
                    <a:pt x="145" y="90"/>
                  </a:cubicBezTo>
                  <a:cubicBezTo>
                    <a:pt x="160" y="90"/>
                    <a:pt x="173" y="85"/>
                    <a:pt x="181" y="7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19"/>
            <p:cNvSpPr/>
            <p:nvPr/>
          </p:nvSpPr>
          <p:spPr>
            <a:xfrm>
              <a:off x="3058900" y="4471875"/>
              <a:ext cx="24475" cy="28975"/>
            </a:xfrm>
            <a:custGeom>
              <a:avLst/>
              <a:gdLst/>
              <a:ahLst/>
              <a:cxnLst/>
              <a:rect l="l" t="t" r="r" b="b"/>
              <a:pathLst>
                <a:path w="979" h="1159" extrusionOk="0">
                  <a:moveTo>
                    <a:pt x="389" y="0"/>
                  </a:moveTo>
                  <a:cubicBezTo>
                    <a:pt x="259" y="0"/>
                    <a:pt x="176" y="87"/>
                    <a:pt x="74" y="87"/>
                  </a:cubicBezTo>
                  <a:cubicBezTo>
                    <a:pt x="50" y="87"/>
                    <a:pt x="26" y="83"/>
                    <a:pt x="0" y="72"/>
                  </a:cubicBezTo>
                  <a:lnTo>
                    <a:pt x="0" y="72"/>
                  </a:lnTo>
                  <a:cubicBezTo>
                    <a:pt x="24" y="531"/>
                    <a:pt x="202" y="602"/>
                    <a:pt x="135" y="1029"/>
                  </a:cubicBezTo>
                  <a:lnTo>
                    <a:pt x="481" y="972"/>
                  </a:lnTo>
                  <a:cubicBezTo>
                    <a:pt x="552" y="1107"/>
                    <a:pt x="610" y="1159"/>
                    <a:pt x="660" y="1159"/>
                  </a:cubicBezTo>
                  <a:cubicBezTo>
                    <a:pt x="790" y="1159"/>
                    <a:pt x="864" y="809"/>
                    <a:pt x="962" y="706"/>
                  </a:cubicBezTo>
                  <a:cubicBezTo>
                    <a:pt x="978" y="519"/>
                    <a:pt x="784" y="188"/>
                    <a:pt x="663" y="112"/>
                  </a:cubicBezTo>
                  <a:cubicBezTo>
                    <a:pt x="549" y="27"/>
                    <a:pt x="461" y="0"/>
                    <a:pt x="3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19"/>
            <p:cNvSpPr/>
            <p:nvPr/>
          </p:nvSpPr>
          <p:spPr>
            <a:xfrm>
              <a:off x="2852925" y="5013125"/>
              <a:ext cx="1750" cy="2450"/>
            </a:xfrm>
            <a:custGeom>
              <a:avLst/>
              <a:gdLst/>
              <a:ahLst/>
              <a:cxnLst/>
              <a:rect l="l" t="t" r="r" b="b"/>
              <a:pathLst>
                <a:path w="70" h="98" extrusionOk="0">
                  <a:moveTo>
                    <a:pt x="69" y="0"/>
                  </a:moveTo>
                  <a:lnTo>
                    <a:pt x="1" y="97"/>
                  </a:lnTo>
                  <a:lnTo>
                    <a:pt x="36" y="83"/>
                  </a:lnTo>
                  <a:lnTo>
                    <a:pt x="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19"/>
            <p:cNvSpPr/>
            <p:nvPr/>
          </p:nvSpPr>
          <p:spPr>
            <a:xfrm>
              <a:off x="3072500" y="4500000"/>
              <a:ext cx="925" cy="2875"/>
            </a:xfrm>
            <a:custGeom>
              <a:avLst/>
              <a:gdLst/>
              <a:ahLst/>
              <a:cxnLst/>
              <a:rect l="l" t="t" r="r" b="b"/>
              <a:pathLst>
                <a:path w="37" h="115" extrusionOk="0">
                  <a:moveTo>
                    <a:pt x="1" y="1"/>
                  </a:moveTo>
                  <a:lnTo>
                    <a:pt x="36" y="114"/>
                  </a:lnTo>
                  <a:lnTo>
                    <a:pt x="32" y="1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19"/>
            <p:cNvSpPr/>
            <p:nvPr/>
          </p:nvSpPr>
          <p:spPr>
            <a:xfrm>
              <a:off x="2773350" y="5469750"/>
              <a:ext cx="5725" cy="4425"/>
            </a:xfrm>
            <a:custGeom>
              <a:avLst/>
              <a:gdLst/>
              <a:ahLst/>
              <a:cxnLst/>
              <a:rect l="l" t="t" r="r" b="b"/>
              <a:pathLst>
                <a:path w="229" h="177" extrusionOk="0">
                  <a:moveTo>
                    <a:pt x="228" y="1"/>
                  </a:moveTo>
                  <a:lnTo>
                    <a:pt x="1" y="176"/>
                  </a:lnTo>
                  <a:lnTo>
                    <a:pt x="1" y="176"/>
                  </a:lnTo>
                  <a:lnTo>
                    <a:pt x="65" y="159"/>
                  </a:lnTo>
                  <a:lnTo>
                    <a:pt x="2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19"/>
            <p:cNvSpPr/>
            <p:nvPr/>
          </p:nvSpPr>
          <p:spPr>
            <a:xfrm>
              <a:off x="2832450" y="5005250"/>
              <a:ext cx="3875" cy="2100"/>
            </a:xfrm>
            <a:custGeom>
              <a:avLst/>
              <a:gdLst/>
              <a:ahLst/>
              <a:cxnLst/>
              <a:rect l="l" t="t" r="r" b="b"/>
              <a:pathLst>
                <a:path w="155" h="84" extrusionOk="0">
                  <a:moveTo>
                    <a:pt x="154" y="0"/>
                  </a:moveTo>
                  <a:lnTo>
                    <a:pt x="0" y="83"/>
                  </a:lnTo>
                  <a:lnTo>
                    <a:pt x="0" y="83"/>
                  </a:lnTo>
                  <a:lnTo>
                    <a:pt x="109" y="41"/>
                  </a:lnTo>
                  <a:lnTo>
                    <a:pt x="1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19"/>
            <p:cNvSpPr/>
            <p:nvPr/>
          </p:nvSpPr>
          <p:spPr>
            <a:xfrm>
              <a:off x="2818050" y="5012000"/>
              <a:ext cx="4175" cy="3525"/>
            </a:xfrm>
            <a:custGeom>
              <a:avLst/>
              <a:gdLst/>
              <a:ahLst/>
              <a:cxnLst/>
              <a:rect l="l" t="t" r="r" b="b"/>
              <a:pathLst>
                <a:path w="167" h="141" extrusionOk="0">
                  <a:moveTo>
                    <a:pt x="84" y="0"/>
                  </a:moveTo>
                  <a:cubicBezTo>
                    <a:pt x="60" y="57"/>
                    <a:pt x="1" y="126"/>
                    <a:pt x="84" y="140"/>
                  </a:cubicBezTo>
                  <a:cubicBezTo>
                    <a:pt x="166" y="86"/>
                    <a:pt x="119" y="57"/>
                    <a:pt x="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19"/>
            <p:cNvSpPr/>
            <p:nvPr/>
          </p:nvSpPr>
          <p:spPr>
            <a:xfrm>
              <a:off x="2832850" y="4945475"/>
              <a:ext cx="3175" cy="3075"/>
            </a:xfrm>
            <a:custGeom>
              <a:avLst/>
              <a:gdLst/>
              <a:ahLst/>
              <a:cxnLst/>
              <a:rect l="l" t="t" r="r" b="b"/>
              <a:pathLst>
                <a:path w="127" h="123" extrusionOk="0">
                  <a:moveTo>
                    <a:pt x="22" y="0"/>
                  </a:moveTo>
                  <a:cubicBezTo>
                    <a:pt x="10" y="0"/>
                    <a:pt x="2" y="18"/>
                    <a:pt x="1" y="68"/>
                  </a:cubicBezTo>
                  <a:cubicBezTo>
                    <a:pt x="46" y="70"/>
                    <a:pt x="72" y="122"/>
                    <a:pt x="102" y="122"/>
                  </a:cubicBezTo>
                  <a:cubicBezTo>
                    <a:pt x="110" y="122"/>
                    <a:pt x="118" y="119"/>
                    <a:pt x="126" y="111"/>
                  </a:cubicBezTo>
                  <a:cubicBezTo>
                    <a:pt x="95" y="93"/>
                    <a:pt x="49" y="0"/>
                    <a:pt x="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19"/>
            <p:cNvSpPr/>
            <p:nvPr/>
          </p:nvSpPr>
          <p:spPr>
            <a:xfrm>
              <a:off x="2833575" y="4919075"/>
              <a:ext cx="9300" cy="7050"/>
            </a:xfrm>
            <a:custGeom>
              <a:avLst/>
              <a:gdLst/>
              <a:ahLst/>
              <a:cxnLst/>
              <a:rect l="l" t="t" r="r" b="b"/>
              <a:pathLst>
                <a:path w="372" h="282" extrusionOk="0">
                  <a:moveTo>
                    <a:pt x="330" y="1"/>
                  </a:moveTo>
                  <a:cubicBezTo>
                    <a:pt x="264" y="1"/>
                    <a:pt x="171" y="145"/>
                    <a:pt x="54" y="145"/>
                  </a:cubicBezTo>
                  <a:cubicBezTo>
                    <a:pt x="37" y="145"/>
                    <a:pt x="19" y="142"/>
                    <a:pt x="0" y="134"/>
                  </a:cubicBezTo>
                  <a:lnTo>
                    <a:pt x="0" y="134"/>
                  </a:lnTo>
                  <a:cubicBezTo>
                    <a:pt x="39" y="243"/>
                    <a:pt x="79" y="282"/>
                    <a:pt x="118" y="282"/>
                  </a:cubicBezTo>
                  <a:cubicBezTo>
                    <a:pt x="205" y="282"/>
                    <a:pt x="291" y="93"/>
                    <a:pt x="372" y="28"/>
                  </a:cubicBezTo>
                  <a:cubicBezTo>
                    <a:pt x="360" y="9"/>
                    <a:pt x="346" y="1"/>
                    <a:pt x="3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19"/>
            <p:cNvSpPr/>
            <p:nvPr/>
          </p:nvSpPr>
          <p:spPr>
            <a:xfrm>
              <a:off x="2827875" y="4945150"/>
              <a:ext cx="3875" cy="6850"/>
            </a:xfrm>
            <a:custGeom>
              <a:avLst/>
              <a:gdLst/>
              <a:ahLst/>
              <a:cxnLst/>
              <a:rect l="l" t="t" r="r" b="b"/>
              <a:pathLst>
                <a:path w="155" h="274" extrusionOk="0">
                  <a:moveTo>
                    <a:pt x="62" y="1"/>
                  </a:moveTo>
                  <a:lnTo>
                    <a:pt x="1" y="230"/>
                  </a:lnTo>
                  <a:lnTo>
                    <a:pt x="72" y="273"/>
                  </a:lnTo>
                  <a:lnTo>
                    <a:pt x="155" y="53"/>
                  </a:lnTo>
                  <a:lnTo>
                    <a:pt x="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19"/>
            <p:cNvSpPr/>
            <p:nvPr/>
          </p:nvSpPr>
          <p:spPr>
            <a:xfrm>
              <a:off x="3013000" y="4466625"/>
              <a:ext cx="9675" cy="8525"/>
            </a:xfrm>
            <a:custGeom>
              <a:avLst/>
              <a:gdLst/>
              <a:ahLst/>
              <a:cxnLst/>
              <a:rect l="l" t="t" r="r" b="b"/>
              <a:pathLst>
                <a:path w="387" h="341" extrusionOk="0">
                  <a:moveTo>
                    <a:pt x="213" y="1"/>
                  </a:moveTo>
                  <a:cubicBezTo>
                    <a:pt x="95" y="1"/>
                    <a:pt x="0" y="170"/>
                    <a:pt x="224" y="339"/>
                  </a:cubicBezTo>
                  <a:cubicBezTo>
                    <a:pt x="231" y="340"/>
                    <a:pt x="239" y="340"/>
                    <a:pt x="246" y="340"/>
                  </a:cubicBezTo>
                  <a:cubicBezTo>
                    <a:pt x="344" y="340"/>
                    <a:pt x="387" y="239"/>
                    <a:pt x="354" y="104"/>
                  </a:cubicBezTo>
                  <a:cubicBezTo>
                    <a:pt x="317" y="31"/>
                    <a:pt x="263" y="1"/>
                    <a:pt x="2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19"/>
            <p:cNvSpPr/>
            <p:nvPr/>
          </p:nvSpPr>
          <p:spPr>
            <a:xfrm>
              <a:off x="3014175" y="4485100"/>
              <a:ext cx="7025" cy="5950"/>
            </a:xfrm>
            <a:custGeom>
              <a:avLst/>
              <a:gdLst/>
              <a:ahLst/>
              <a:cxnLst/>
              <a:rect l="l" t="t" r="r" b="b"/>
              <a:pathLst>
                <a:path w="281" h="238" extrusionOk="0">
                  <a:moveTo>
                    <a:pt x="118" y="1"/>
                  </a:moveTo>
                  <a:cubicBezTo>
                    <a:pt x="46" y="1"/>
                    <a:pt x="1" y="72"/>
                    <a:pt x="84" y="201"/>
                  </a:cubicBezTo>
                  <a:cubicBezTo>
                    <a:pt x="119" y="227"/>
                    <a:pt x="145" y="238"/>
                    <a:pt x="167" y="238"/>
                  </a:cubicBezTo>
                  <a:cubicBezTo>
                    <a:pt x="218" y="238"/>
                    <a:pt x="242" y="179"/>
                    <a:pt x="281" y="128"/>
                  </a:cubicBezTo>
                  <a:cubicBezTo>
                    <a:pt x="241" y="41"/>
                    <a:pt x="172" y="1"/>
                    <a:pt x="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19"/>
            <p:cNvSpPr/>
            <p:nvPr/>
          </p:nvSpPr>
          <p:spPr>
            <a:xfrm>
              <a:off x="3002575" y="4455500"/>
              <a:ext cx="4850" cy="4250"/>
            </a:xfrm>
            <a:custGeom>
              <a:avLst/>
              <a:gdLst/>
              <a:ahLst/>
              <a:cxnLst/>
              <a:rect l="l" t="t" r="r" b="b"/>
              <a:pathLst>
                <a:path w="194" h="170" extrusionOk="0">
                  <a:moveTo>
                    <a:pt x="46" y="0"/>
                  </a:moveTo>
                  <a:cubicBezTo>
                    <a:pt x="11" y="0"/>
                    <a:pt x="0" y="27"/>
                    <a:pt x="58" y="132"/>
                  </a:cubicBezTo>
                  <a:cubicBezTo>
                    <a:pt x="99" y="159"/>
                    <a:pt x="125" y="170"/>
                    <a:pt x="141" y="170"/>
                  </a:cubicBezTo>
                  <a:cubicBezTo>
                    <a:pt x="194" y="170"/>
                    <a:pt x="151" y="64"/>
                    <a:pt x="191" y="33"/>
                  </a:cubicBezTo>
                  <a:cubicBezTo>
                    <a:pt x="148" y="31"/>
                    <a:pt x="83" y="0"/>
                    <a:pt x="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19"/>
            <p:cNvSpPr/>
            <p:nvPr/>
          </p:nvSpPr>
          <p:spPr>
            <a:xfrm>
              <a:off x="2966650" y="4380450"/>
              <a:ext cx="8200" cy="14550"/>
            </a:xfrm>
            <a:custGeom>
              <a:avLst/>
              <a:gdLst/>
              <a:ahLst/>
              <a:cxnLst/>
              <a:rect l="l" t="t" r="r" b="b"/>
              <a:pathLst>
                <a:path w="328" h="582" extrusionOk="0">
                  <a:moveTo>
                    <a:pt x="201" y="0"/>
                  </a:moveTo>
                  <a:cubicBezTo>
                    <a:pt x="0" y="0"/>
                    <a:pt x="217" y="407"/>
                    <a:pt x="110" y="582"/>
                  </a:cubicBezTo>
                  <a:cubicBezTo>
                    <a:pt x="259" y="468"/>
                    <a:pt x="327" y="314"/>
                    <a:pt x="275" y="13"/>
                  </a:cubicBezTo>
                  <a:cubicBezTo>
                    <a:pt x="246" y="4"/>
                    <a:pt x="222" y="0"/>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19"/>
            <p:cNvSpPr/>
            <p:nvPr/>
          </p:nvSpPr>
          <p:spPr>
            <a:xfrm>
              <a:off x="2963700" y="4379050"/>
              <a:ext cx="1975" cy="2975"/>
            </a:xfrm>
            <a:custGeom>
              <a:avLst/>
              <a:gdLst/>
              <a:ahLst/>
              <a:cxnLst/>
              <a:rect l="l" t="t" r="r" b="b"/>
              <a:pathLst>
                <a:path w="79" h="119" extrusionOk="0">
                  <a:moveTo>
                    <a:pt x="26" y="1"/>
                  </a:moveTo>
                  <a:cubicBezTo>
                    <a:pt x="1" y="1"/>
                    <a:pt x="31" y="77"/>
                    <a:pt x="43" y="119"/>
                  </a:cubicBezTo>
                  <a:lnTo>
                    <a:pt x="78" y="36"/>
                  </a:lnTo>
                  <a:cubicBezTo>
                    <a:pt x="51" y="11"/>
                    <a:pt x="35" y="1"/>
                    <a:pt x="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19"/>
            <p:cNvSpPr/>
            <p:nvPr/>
          </p:nvSpPr>
          <p:spPr>
            <a:xfrm>
              <a:off x="2964525" y="4382000"/>
              <a:ext cx="425" cy="700"/>
            </a:xfrm>
            <a:custGeom>
              <a:avLst/>
              <a:gdLst/>
              <a:ahLst/>
              <a:cxnLst/>
              <a:rect l="l" t="t" r="r" b="b"/>
              <a:pathLst>
                <a:path w="17" h="28" extrusionOk="0">
                  <a:moveTo>
                    <a:pt x="10" y="1"/>
                  </a:moveTo>
                  <a:lnTo>
                    <a:pt x="0" y="20"/>
                  </a:lnTo>
                  <a:cubicBezTo>
                    <a:pt x="5" y="25"/>
                    <a:pt x="9" y="27"/>
                    <a:pt x="11" y="27"/>
                  </a:cubicBezTo>
                  <a:cubicBezTo>
                    <a:pt x="16" y="27"/>
                    <a:pt x="15" y="16"/>
                    <a:pt x="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19"/>
            <p:cNvSpPr/>
            <p:nvPr/>
          </p:nvSpPr>
          <p:spPr>
            <a:xfrm>
              <a:off x="2963825" y="4387275"/>
              <a:ext cx="1075" cy="2575"/>
            </a:xfrm>
            <a:custGeom>
              <a:avLst/>
              <a:gdLst/>
              <a:ahLst/>
              <a:cxnLst/>
              <a:rect l="l" t="t" r="r" b="b"/>
              <a:pathLst>
                <a:path w="43" h="103" extrusionOk="0">
                  <a:moveTo>
                    <a:pt x="43" y="1"/>
                  </a:moveTo>
                  <a:lnTo>
                    <a:pt x="0" y="103"/>
                  </a:lnTo>
                  <a:lnTo>
                    <a:pt x="24" y="84"/>
                  </a:lnTo>
                  <a:lnTo>
                    <a:pt x="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19"/>
            <p:cNvSpPr/>
            <p:nvPr/>
          </p:nvSpPr>
          <p:spPr>
            <a:xfrm>
              <a:off x="2958900" y="4380875"/>
              <a:ext cx="1025" cy="4525"/>
            </a:xfrm>
            <a:custGeom>
              <a:avLst/>
              <a:gdLst/>
              <a:ahLst/>
              <a:cxnLst/>
              <a:rect l="l" t="t" r="r" b="b"/>
              <a:pathLst>
                <a:path w="41" h="181" extrusionOk="0">
                  <a:moveTo>
                    <a:pt x="41" y="1"/>
                  </a:moveTo>
                  <a:lnTo>
                    <a:pt x="0" y="167"/>
                  </a:lnTo>
                  <a:lnTo>
                    <a:pt x="29" y="181"/>
                  </a:lnTo>
                  <a:lnTo>
                    <a:pt x="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19"/>
            <p:cNvSpPr/>
            <p:nvPr/>
          </p:nvSpPr>
          <p:spPr>
            <a:xfrm>
              <a:off x="2935700" y="4401200"/>
              <a:ext cx="3800" cy="4575"/>
            </a:xfrm>
            <a:custGeom>
              <a:avLst/>
              <a:gdLst/>
              <a:ahLst/>
              <a:cxnLst/>
              <a:rect l="l" t="t" r="r" b="b"/>
              <a:pathLst>
                <a:path w="152" h="183" extrusionOk="0">
                  <a:moveTo>
                    <a:pt x="48" y="1"/>
                  </a:moveTo>
                  <a:cubicBezTo>
                    <a:pt x="1" y="1"/>
                    <a:pt x="0" y="94"/>
                    <a:pt x="78" y="183"/>
                  </a:cubicBezTo>
                  <a:cubicBezTo>
                    <a:pt x="100" y="130"/>
                    <a:pt x="152" y="128"/>
                    <a:pt x="123" y="50"/>
                  </a:cubicBezTo>
                  <a:cubicBezTo>
                    <a:pt x="93" y="15"/>
                    <a:pt x="67" y="1"/>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19"/>
            <p:cNvSpPr/>
            <p:nvPr/>
          </p:nvSpPr>
          <p:spPr>
            <a:xfrm>
              <a:off x="2694550" y="4929300"/>
              <a:ext cx="21575" cy="15825"/>
            </a:xfrm>
            <a:custGeom>
              <a:avLst/>
              <a:gdLst/>
              <a:ahLst/>
              <a:cxnLst/>
              <a:rect l="l" t="t" r="r" b="b"/>
              <a:pathLst>
                <a:path w="863" h="633" extrusionOk="0">
                  <a:moveTo>
                    <a:pt x="429" y="0"/>
                  </a:moveTo>
                  <a:cubicBezTo>
                    <a:pt x="251" y="0"/>
                    <a:pt x="59" y="85"/>
                    <a:pt x="1" y="341"/>
                  </a:cubicBezTo>
                  <a:lnTo>
                    <a:pt x="252" y="632"/>
                  </a:lnTo>
                  <a:cubicBezTo>
                    <a:pt x="446" y="599"/>
                    <a:pt x="863" y="469"/>
                    <a:pt x="721" y="85"/>
                  </a:cubicBezTo>
                  <a:cubicBezTo>
                    <a:pt x="658" y="37"/>
                    <a:pt x="547" y="0"/>
                    <a:pt x="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19"/>
            <p:cNvSpPr/>
            <p:nvPr/>
          </p:nvSpPr>
          <p:spPr>
            <a:xfrm>
              <a:off x="2763050" y="4698800"/>
              <a:ext cx="7950" cy="7475"/>
            </a:xfrm>
            <a:custGeom>
              <a:avLst/>
              <a:gdLst/>
              <a:ahLst/>
              <a:cxnLst/>
              <a:rect l="l" t="t" r="r" b="b"/>
              <a:pathLst>
                <a:path w="318" h="299" extrusionOk="0">
                  <a:moveTo>
                    <a:pt x="202" y="3"/>
                  </a:moveTo>
                  <a:lnTo>
                    <a:pt x="202" y="3"/>
                  </a:lnTo>
                  <a:cubicBezTo>
                    <a:pt x="112" y="13"/>
                    <a:pt x="1" y="1"/>
                    <a:pt x="20" y="141"/>
                  </a:cubicBezTo>
                  <a:cubicBezTo>
                    <a:pt x="52" y="256"/>
                    <a:pt x="99" y="298"/>
                    <a:pt x="142" y="298"/>
                  </a:cubicBezTo>
                  <a:cubicBezTo>
                    <a:pt x="238" y="298"/>
                    <a:pt x="317" y="94"/>
                    <a:pt x="202" y="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19"/>
            <p:cNvSpPr/>
            <p:nvPr/>
          </p:nvSpPr>
          <p:spPr>
            <a:xfrm>
              <a:off x="2712550" y="4790100"/>
              <a:ext cx="5350" cy="3525"/>
            </a:xfrm>
            <a:custGeom>
              <a:avLst/>
              <a:gdLst/>
              <a:ahLst/>
              <a:cxnLst/>
              <a:rect l="l" t="t" r="r" b="b"/>
              <a:pathLst>
                <a:path w="214" h="141" extrusionOk="0">
                  <a:moveTo>
                    <a:pt x="1" y="1"/>
                  </a:moveTo>
                  <a:lnTo>
                    <a:pt x="10" y="140"/>
                  </a:lnTo>
                  <a:lnTo>
                    <a:pt x="214" y="9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9"/>
            <p:cNvSpPr/>
            <p:nvPr/>
          </p:nvSpPr>
          <p:spPr>
            <a:xfrm>
              <a:off x="3011650" y="4700750"/>
              <a:ext cx="32475" cy="32550"/>
            </a:xfrm>
            <a:custGeom>
              <a:avLst/>
              <a:gdLst/>
              <a:ahLst/>
              <a:cxnLst/>
              <a:rect l="l" t="t" r="r" b="b"/>
              <a:pathLst>
                <a:path w="1299" h="1302" extrusionOk="0">
                  <a:moveTo>
                    <a:pt x="365" y="1"/>
                  </a:moveTo>
                  <a:cubicBezTo>
                    <a:pt x="336" y="1"/>
                    <a:pt x="305" y="4"/>
                    <a:pt x="270" y="10"/>
                  </a:cubicBezTo>
                  <a:cubicBezTo>
                    <a:pt x="0" y="394"/>
                    <a:pt x="410" y="861"/>
                    <a:pt x="462" y="1301"/>
                  </a:cubicBezTo>
                  <a:lnTo>
                    <a:pt x="960" y="1199"/>
                  </a:lnTo>
                  <a:cubicBezTo>
                    <a:pt x="1284" y="932"/>
                    <a:pt x="1298" y="408"/>
                    <a:pt x="1104" y="145"/>
                  </a:cubicBezTo>
                  <a:lnTo>
                    <a:pt x="1104" y="145"/>
                  </a:lnTo>
                  <a:cubicBezTo>
                    <a:pt x="1012" y="202"/>
                    <a:pt x="941" y="223"/>
                    <a:pt x="881" y="223"/>
                  </a:cubicBezTo>
                  <a:cubicBezTo>
                    <a:pt x="687" y="223"/>
                    <a:pt x="612" y="1"/>
                    <a:pt x="3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19"/>
            <p:cNvSpPr/>
            <p:nvPr/>
          </p:nvSpPr>
          <p:spPr>
            <a:xfrm>
              <a:off x="3240875" y="5066125"/>
              <a:ext cx="13650" cy="8600"/>
            </a:xfrm>
            <a:custGeom>
              <a:avLst/>
              <a:gdLst/>
              <a:ahLst/>
              <a:cxnLst/>
              <a:rect l="l" t="t" r="r" b="b"/>
              <a:pathLst>
                <a:path w="546" h="344" extrusionOk="0">
                  <a:moveTo>
                    <a:pt x="149" y="1"/>
                  </a:moveTo>
                  <a:cubicBezTo>
                    <a:pt x="118" y="1"/>
                    <a:pt x="89" y="6"/>
                    <a:pt x="62" y="19"/>
                  </a:cubicBezTo>
                  <a:cubicBezTo>
                    <a:pt x="41" y="132"/>
                    <a:pt x="1" y="284"/>
                    <a:pt x="214" y="343"/>
                  </a:cubicBezTo>
                  <a:cubicBezTo>
                    <a:pt x="387" y="341"/>
                    <a:pt x="524" y="272"/>
                    <a:pt x="546" y="161"/>
                  </a:cubicBezTo>
                  <a:cubicBezTo>
                    <a:pt x="436" y="98"/>
                    <a:pt x="278"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19"/>
            <p:cNvSpPr/>
            <p:nvPr/>
          </p:nvSpPr>
          <p:spPr>
            <a:xfrm>
              <a:off x="3252950" y="4910350"/>
              <a:ext cx="60650" cy="44575"/>
            </a:xfrm>
            <a:custGeom>
              <a:avLst/>
              <a:gdLst/>
              <a:ahLst/>
              <a:cxnLst/>
              <a:rect l="l" t="t" r="r" b="b"/>
              <a:pathLst>
                <a:path w="2426" h="1783" extrusionOk="0">
                  <a:moveTo>
                    <a:pt x="1438" y="0"/>
                  </a:moveTo>
                  <a:cubicBezTo>
                    <a:pt x="1076" y="52"/>
                    <a:pt x="910" y="256"/>
                    <a:pt x="588" y="303"/>
                  </a:cubicBezTo>
                  <a:cubicBezTo>
                    <a:pt x="1140" y="576"/>
                    <a:pt x="1" y="434"/>
                    <a:pt x="479" y="824"/>
                  </a:cubicBezTo>
                  <a:cubicBezTo>
                    <a:pt x="700" y="1397"/>
                    <a:pt x="1329" y="1544"/>
                    <a:pt x="1945" y="1772"/>
                  </a:cubicBezTo>
                  <a:cubicBezTo>
                    <a:pt x="1979" y="1779"/>
                    <a:pt x="2015" y="1782"/>
                    <a:pt x="2052" y="1782"/>
                  </a:cubicBezTo>
                  <a:cubicBezTo>
                    <a:pt x="2220" y="1782"/>
                    <a:pt x="2398" y="1707"/>
                    <a:pt x="2398" y="1561"/>
                  </a:cubicBezTo>
                  <a:cubicBezTo>
                    <a:pt x="2426" y="997"/>
                    <a:pt x="2156" y="292"/>
                    <a:pt x="14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9"/>
            <p:cNvSpPr/>
            <p:nvPr/>
          </p:nvSpPr>
          <p:spPr>
            <a:xfrm>
              <a:off x="3382725" y="5059950"/>
              <a:ext cx="228675" cy="133500"/>
            </a:xfrm>
            <a:custGeom>
              <a:avLst/>
              <a:gdLst/>
              <a:ahLst/>
              <a:cxnLst/>
              <a:rect l="l" t="t" r="r" b="b"/>
              <a:pathLst>
                <a:path w="9147" h="5340" extrusionOk="0">
                  <a:moveTo>
                    <a:pt x="1988" y="1"/>
                  </a:moveTo>
                  <a:cubicBezTo>
                    <a:pt x="1687" y="600"/>
                    <a:pt x="1121" y="545"/>
                    <a:pt x="908" y="1144"/>
                  </a:cubicBezTo>
                  <a:cubicBezTo>
                    <a:pt x="802" y="1080"/>
                    <a:pt x="709" y="949"/>
                    <a:pt x="579" y="949"/>
                  </a:cubicBezTo>
                  <a:cubicBezTo>
                    <a:pt x="547" y="949"/>
                    <a:pt x="512" y="957"/>
                    <a:pt x="475" y="976"/>
                  </a:cubicBezTo>
                  <a:lnTo>
                    <a:pt x="754" y="1433"/>
                  </a:lnTo>
                  <a:cubicBezTo>
                    <a:pt x="725" y="1448"/>
                    <a:pt x="690" y="1455"/>
                    <a:pt x="652" y="1455"/>
                  </a:cubicBezTo>
                  <a:cubicBezTo>
                    <a:pt x="468" y="1455"/>
                    <a:pt x="201" y="1309"/>
                    <a:pt x="65" y="1309"/>
                  </a:cubicBezTo>
                  <a:cubicBezTo>
                    <a:pt x="48" y="1309"/>
                    <a:pt x="32" y="1312"/>
                    <a:pt x="20" y="1317"/>
                  </a:cubicBezTo>
                  <a:lnTo>
                    <a:pt x="247" y="1481"/>
                  </a:lnTo>
                  <a:cubicBezTo>
                    <a:pt x="77" y="1611"/>
                    <a:pt x="1" y="1689"/>
                    <a:pt x="174" y="1895"/>
                  </a:cubicBezTo>
                  <a:cubicBezTo>
                    <a:pt x="339" y="1917"/>
                    <a:pt x="428" y="2130"/>
                    <a:pt x="520" y="2130"/>
                  </a:cubicBezTo>
                  <a:cubicBezTo>
                    <a:pt x="555" y="2130"/>
                    <a:pt x="589" y="2100"/>
                    <a:pt x="628" y="2021"/>
                  </a:cubicBezTo>
                  <a:lnTo>
                    <a:pt x="628" y="2021"/>
                  </a:lnTo>
                  <a:cubicBezTo>
                    <a:pt x="1464" y="2352"/>
                    <a:pt x="453" y="2518"/>
                    <a:pt x="1069" y="2947"/>
                  </a:cubicBezTo>
                  <a:cubicBezTo>
                    <a:pt x="1597" y="3354"/>
                    <a:pt x="2786" y="3657"/>
                    <a:pt x="3089" y="4256"/>
                  </a:cubicBezTo>
                  <a:cubicBezTo>
                    <a:pt x="3280" y="4324"/>
                    <a:pt x="3394" y="4350"/>
                    <a:pt x="3464" y="4350"/>
                  </a:cubicBezTo>
                  <a:cubicBezTo>
                    <a:pt x="3683" y="4350"/>
                    <a:pt x="3479" y="4100"/>
                    <a:pt x="3843" y="4100"/>
                  </a:cubicBezTo>
                  <a:cubicBezTo>
                    <a:pt x="3865" y="4100"/>
                    <a:pt x="3888" y="4100"/>
                    <a:pt x="3913" y="4102"/>
                  </a:cubicBezTo>
                  <a:cubicBezTo>
                    <a:pt x="4292" y="4240"/>
                    <a:pt x="3925" y="4292"/>
                    <a:pt x="3956" y="4448"/>
                  </a:cubicBezTo>
                  <a:cubicBezTo>
                    <a:pt x="4247" y="4626"/>
                    <a:pt x="5088" y="4578"/>
                    <a:pt x="5147" y="5038"/>
                  </a:cubicBezTo>
                  <a:cubicBezTo>
                    <a:pt x="5779" y="5254"/>
                    <a:pt x="6548" y="5339"/>
                    <a:pt x="7239" y="5339"/>
                  </a:cubicBezTo>
                  <a:cubicBezTo>
                    <a:pt x="7480" y="5339"/>
                    <a:pt x="7712" y="5329"/>
                    <a:pt x="7925" y="5310"/>
                  </a:cubicBezTo>
                  <a:cubicBezTo>
                    <a:pt x="8327" y="5244"/>
                    <a:pt x="8043" y="4306"/>
                    <a:pt x="8725" y="4197"/>
                  </a:cubicBezTo>
                  <a:lnTo>
                    <a:pt x="8394" y="4100"/>
                  </a:lnTo>
                  <a:cubicBezTo>
                    <a:pt x="8505" y="3702"/>
                    <a:pt x="8640" y="3572"/>
                    <a:pt x="8647" y="3117"/>
                  </a:cubicBezTo>
                  <a:cubicBezTo>
                    <a:pt x="8602" y="3105"/>
                    <a:pt x="8563" y="3099"/>
                    <a:pt x="8529" y="3099"/>
                  </a:cubicBezTo>
                  <a:cubicBezTo>
                    <a:pt x="8320" y="3099"/>
                    <a:pt x="8288" y="3297"/>
                    <a:pt x="8077" y="3297"/>
                  </a:cubicBezTo>
                  <a:cubicBezTo>
                    <a:pt x="8043" y="3297"/>
                    <a:pt x="8005" y="3292"/>
                    <a:pt x="7960" y="3280"/>
                  </a:cubicBezTo>
                  <a:lnTo>
                    <a:pt x="7963" y="3280"/>
                  </a:lnTo>
                  <a:cubicBezTo>
                    <a:pt x="7792" y="3081"/>
                    <a:pt x="7678" y="2842"/>
                    <a:pt x="7714" y="2717"/>
                  </a:cubicBezTo>
                  <a:lnTo>
                    <a:pt x="7714" y="2717"/>
                  </a:lnTo>
                  <a:cubicBezTo>
                    <a:pt x="7878" y="2803"/>
                    <a:pt x="8012" y="2834"/>
                    <a:pt x="8130" y="2834"/>
                  </a:cubicBezTo>
                  <a:cubicBezTo>
                    <a:pt x="8427" y="2834"/>
                    <a:pt x="8618" y="2638"/>
                    <a:pt x="8919" y="2638"/>
                  </a:cubicBezTo>
                  <a:cubicBezTo>
                    <a:pt x="8952" y="2638"/>
                    <a:pt x="8986" y="2641"/>
                    <a:pt x="9021" y="2646"/>
                  </a:cubicBezTo>
                  <a:cubicBezTo>
                    <a:pt x="9147" y="2487"/>
                    <a:pt x="8694" y="1992"/>
                    <a:pt x="8862" y="1708"/>
                  </a:cubicBezTo>
                  <a:cubicBezTo>
                    <a:pt x="8391" y="1545"/>
                    <a:pt x="8050" y="1343"/>
                    <a:pt x="7664" y="1334"/>
                  </a:cubicBezTo>
                  <a:cubicBezTo>
                    <a:pt x="6980" y="1402"/>
                    <a:pt x="7176" y="1919"/>
                    <a:pt x="6812" y="2132"/>
                  </a:cubicBezTo>
                  <a:cubicBezTo>
                    <a:pt x="6738" y="2013"/>
                    <a:pt x="6222" y="1864"/>
                    <a:pt x="6352" y="1698"/>
                  </a:cubicBezTo>
                  <a:lnTo>
                    <a:pt x="6352" y="1698"/>
                  </a:lnTo>
                  <a:cubicBezTo>
                    <a:pt x="6305" y="1756"/>
                    <a:pt x="6234" y="1786"/>
                    <a:pt x="6148" y="1786"/>
                  </a:cubicBezTo>
                  <a:cubicBezTo>
                    <a:pt x="6035" y="1786"/>
                    <a:pt x="5899" y="1733"/>
                    <a:pt x="5763" y="1620"/>
                  </a:cubicBezTo>
                  <a:lnTo>
                    <a:pt x="5931" y="1447"/>
                  </a:lnTo>
                  <a:cubicBezTo>
                    <a:pt x="5747" y="1431"/>
                    <a:pt x="5544" y="1416"/>
                    <a:pt x="5358" y="1416"/>
                  </a:cubicBezTo>
                  <a:cubicBezTo>
                    <a:pt x="5172" y="1416"/>
                    <a:pt x="5004" y="1431"/>
                    <a:pt x="4891" y="1474"/>
                  </a:cubicBezTo>
                  <a:cubicBezTo>
                    <a:pt x="4858" y="1159"/>
                    <a:pt x="4441" y="782"/>
                    <a:pt x="4294" y="602"/>
                  </a:cubicBezTo>
                  <a:cubicBezTo>
                    <a:pt x="3837" y="353"/>
                    <a:pt x="3151" y="685"/>
                    <a:pt x="3020" y="114"/>
                  </a:cubicBezTo>
                  <a:cubicBezTo>
                    <a:pt x="3019" y="114"/>
                    <a:pt x="3018" y="114"/>
                    <a:pt x="3017" y="114"/>
                  </a:cubicBezTo>
                  <a:cubicBezTo>
                    <a:pt x="2738" y="114"/>
                    <a:pt x="2652" y="384"/>
                    <a:pt x="2352" y="420"/>
                  </a:cubicBezTo>
                  <a:lnTo>
                    <a:pt x="19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19"/>
            <p:cNvSpPr/>
            <p:nvPr/>
          </p:nvSpPr>
          <p:spPr>
            <a:xfrm>
              <a:off x="3493750" y="4945275"/>
              <a:ext cx="40925" cy="23525"/>
            </a:xfrm>
            <a:custGeom>
              <a:avLst/>
              <a:gdLst/>
              <a:ahLst/>
              <a:cxnLst/>
              <a:rect l="l" t="t" r="r" b="b"/>
              <a:pathLst>
                <a:path w="1637" h="941" extrusionOk="0">
                  <a:moveTo>
                    <a:pt x="684" y="1"/>
                  </a:moveTo>
                  <a:cubicBezTo>
                    <a:pt x="647" y="1"/>
                    <a:pt x="611" y="9"/>
                    <a:pt x="576" y="29"/>
                  </a:cubicBezTo>
                  <a:cubicBezTo>
                    <a:pt x="389" y="135"/>
                    <a:pt x="0" y="320"/>
                    <a:pt x="374" y="630"/>
                  </a:cubicBezTo>
                  <a:cubicBezTo>
                    <a:pt x="574" y="787"/>
                    <a:pt x="831" y="940"/>
                    <a:pt x="1069" y="940"/>
                  </a:cubicBezTo>
                  <a:cubicBezTo>
                    <a:pt x="1115" y="940"/>
                    <a:pt x="1161" y="934"/>
                    <a:pt x="1206" y="922"/>
                  </a:cubicBezTo>
                  <a:cubicBezTo>
                    <a:pt x="1324" y="754"/>
                    <a:pt x="1637" y="420"/>
                    <a:pt x="1158" y="206"/>
                  </a:cubicBezTo>
                  <a:cubicBezTo>
                    <a:pt x="1012" y="158"/>
                    <a:pt x="844" y="1"/>
                    <a:pt x="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19"/>
            <p:cNvSpPr/>
            <p:nvPr/>
          </p:nvSpPr>
          <p:spPr>
            <a:xfrm>
              <a:off x="3596350" y="5080775"/>
              <a:ext cx="42175" cy="28375"/>
            </a:xfrm>
            <a:custGeom>
              <a:avLst/>
              <a:gdLst/>
              <a:ahLst/>
              <a:cxnLst/>
              <a:rect l="l" t="t" r="r" b="b"/>
              <a:pathLst>
                <a:path w="1687" h="1135" extrusionOk="0">
                  <a:moveTo>
                    <a:pt x="772" y="1"/>
                  </a:moveTo>
                  <a:cubicBezTo>
                    <a:pt x="602" y="1"/>
                    <a:pt x="479" y="86"/>
                    <a:pt x="339" y="136"/>
                  </a:cubicBezTo>
                  <a:cubicBezTo>
                    <a:pt x="0" y="399"/>
                    <a:pt x="568" y="1048"/>
                    <a:pt x="1132" y="1121"/>
                  </a:cubicBezTo>
                  <a:cubicBezTo>
                    <a:pt x="1194" y="1130"/>
                    <a:pt x="1247" y="1134"/>
                    <a:pt x="1293" y="1134"/>
                  </a:cubicBezTo>
                  <a:cubicBezTo>
                    <a:pt x="1640" y="1134"/>
                    <a:pt x="1582" y="899"/>
                    <a:pt x="1686" y="683"/>
                  </a:cubicBezTo>
                  <a:cubicBezTo>
                    <a:pt x="1620" y="442"/>
                    <a:pt x="1284" y="236"/>
                    <a:pt x="947" y="30"/>
                  </a:cubicBezTo>
                  <a:cubicBezTo>
                    <a:pt x="883" y="9"/>
                    <a:pt x="825" y="1"/>
                    <a:pt x="7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19"/>
            <p:cNvSpPr/>
            <p:nvPr/>
          </p:nvSpPr>
          <p:spPr>
            <a:xfrm>
              <a:off x="3496275" y="4729250"/>
              <a:ext cx="63675" cy="43675"/>
            </a:xfrm>
            <a:custGeom>
              <a:avLst/>
              <a:gdLst/>
              <a:ahLst/>
              <a:cxnLst/>
              <a:rect l="l" t="t" r="r" b="b"/>
              <a:pathLst>
                <a:path w="2547" h="1747" extrusionOk="0">
                  <a:moveTo>
                    <a:pt x="639" y="1"/>
                  </a:moveTo>
                  <a:cubicBezTo>
                    <a:pt x="526" y="1"/>
                    <a:pt x="411" y="47"/>
                    <a:pt x="292" y="166"/>
                  </a:cubicBezTo>
                  <a:cubicBezTo>
                    <a:pt x="214" y="474"/>
                    <a:pt x="1" y="853"/>
                    <a:pt x="285" y="1160"/>
                  </a:cubicBezTo>
                  <a:cubicBezTo>
                    <a:pt x="399" y="1418"/>
                    <a:pt x="583" y="1481"/>
                    <a:pt x="791" y="1481"/>
                  </a:cubicBezTo>
                  <a:cubicBezTo>
                    <a:pt x="985" y="1481"/>
                    <a:pt x="1201" y="1426"/>
                    <a:pt x="1402" y="1426"/>
                  </a:cubicBezTo>
                  <a:cubicBezTo>
                    <a:pt x="1611" y="1426"/>
                    <a:pt x="1803" y="1486"/>
                    <a:pt x="1936" y="1729"/>
                  </a:cubicBezTo>
                  <a:cubicBezTo>
                    <a:pt x="1985" y="1741"/>
                    <a:pt x="2029" y="1746"/>
                    <a:pt x="2068" y="1746"/>
                  </a:cubicBezTo>
                  <a:cubicBezTo>
                    <a:pt x="2265" y="1746"/>
                    <a:pt x="2351" y="1614"/>
                    <a:pt x="2416" y="1501"/>
                  </a:cubicBezTo>
                  <a:cubicBezTo>
                    <a:pt x="2547" y="829"/>
                    <a:pt x="1408" y="1239"/>
                    <a:pt x="1602" y="497"/>
                  </a:cubicBezTo>
                  <a:cubicBezTo>
                    <a:pt x="1246" y="340"/>
                    <a:pt x="946" y="1"/>
                    <a:pt x="6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19"/>
            <p:cNvSpPr/>
            <p:nvPr/>
          </p:nvSpPr>
          <p:spPr>
            <a:xfrm>
              <a:off x="3542100" y="4874800"/>
              <a:ext cx="31525" cy="21350"/>
            </a:xfrm>
            <a:custGeom>
              <a:avLst/>
              <a:gdLst/>
              <a:ahLst/>
              <a:cxnLst/>
              <a:rect l="l" t="t" r="r" b="b"/>
              <a:pathLst>
                <a:path w="1261" h="854" extrusionOk="0">
                  <a:moveTo>
                    <a:pt x="421" y="1"/>
                  </a:moveTo>
                  <a:cubicBezTo>
                    <a:pt x="378" y="1"/>
                    <a:pt x="337" y="6"/>
                    <a:pt x="299" y="16"/>
                  </a:cubicBezTo>
                  <a:cubicBezTo>
                    <a:pt x="207" y="181"/>
                    <a:pt x="1" y="250"/>
                    <a:pt x="136" y="510"/>
                  </a:cubicBezTo>
                  <a:cubicBezTo>
                    <a:pt x="210" y="708"/>
                    <a:pt x="516" y="854"/>
                    <a:pt x="756" y="854"/>
                  </a:cubicBezTo>
                  <a:cubicBezTo>
                    <a:pt x="798" y="854"/>
                    <a:pt x="838" y="849"/>
                    <a:pt x="875" y="840"/>
                  </a:cubicBezTo>
                  <a:cubicBezTo>
                    <a:pt x="1029" y="743"/>
                    <a:pt x="1261" y="544"/>
                    <a:pt x="1062" y="316"/>
                  </a:cubicBezTo>
                  <a:cubicBezTo>
                    <a:pt x="967" y="147"/>
                    <a:pt x="663" y="1"/>
                    <a:pt x="4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19"/>
            <p:cNvSpPr/>
            <p:nvPr/>
          </p:nvSpPr>
          <p:spPr>
            <a:xfrm>
              <a:off x="3584800" y="4947700"/>
              <a:ext cx="22225" cy="14475"/>
            </a:xfrm>
            <a:custGeom>
              <a:avLst/>
              <a:gdLst/>
              <a:ahLst/>
              <a:cxnLst/>
              <a:rect l="l" t="t" r="r" b="b"/>
              <a:pathLst>
                <a:path w="889" h="579" extrusionOk="0">
                  <a:moveTo>
                    <a:pt x="296" y="1"/>
                  </a:moveTo>
                  <a:cubicBezTo>
                    <a:pt x="126" y="128"/>
                    <a:pt x="0" y="195"/>
                    <a:pt x="60" y="417"/>
                  </a:cubicBezTo>
                  <a:lnTo>
                    <a:pt x="543" y="578"/>
                  </a:lnTo>
                  <a:cubicBezTo>
                    <a:pt x="614" y="481"/>
                    <a:pt x="888" y="420"/>
                    <a:pt x="716" y="195"/>
                  </a:cubicBezTo>
                  <a:cubicBezTo>
                    <a:pt x="538" y="131"/>
                    <a:pt x="486"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19"/>
            <p:cNvSpPr/>
            <p:nvPr/>
          </p:nvSpPr>
          <p:spPr>
            <a:xfrm>
              <a:off x="3573950" y="4881225"/>
              <a:ext cx="26975" cy="20950"/>
            </a:xfrm>
            <a:custGeom>
              <a:avLst/>
              <a:gdLst/>
              <a:ahLst/>
              <a:cxnLst/>
              <a:rect l="l" t="t" r="r" b="b"/>
              <a:pathLst>
                <a:path w="1079" h="838" extrusionOk="0">
                  <a:moveTo>
                    <a:pt x="413" y="0"/>
                  </a:moveTo>
                  <a:cubicBezTo>
                    <a:pt x="171" y="64"/>
                    <a:pt x="1" y="225"/>
                    <a:pt x="10" y="455"/>
                  </a:cubicBezTo>
                  <a:cubicBezTo>
                    <a:pt x="261" y="621"/>
                    <a:pt x="335" y="815"/>
                    <a:pt x="602" y="817"/>
                  </a:cubicBezTo>
                  <a:cubicBezTo>
                    <a:pt x="664" y="831"/>
                    <a:pt x="716" y="838"/>
                    <a:pt x="760" y="838"/>
                  </a:cubicBezTo>
                  <a:cubicBezTo>
                    <a:pt x="1046" y="838"/>
                    <a:pt x="1019" y="569"/>
                    <a:pt x="1078" y="372"/>
                  </a:cubicBezTo>
                  <a:cubicBezTo>
                    <a:pt x="894" y="175"/>
                    <a:pt x="666" y="69"/>
                    <a:pt x="4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19"/>
            <p:cNvSpPr/>
            <p:nvPr/>
          </p:nvSpPr>
          <p:spPr>
            <a:xfrm>
              <a:off x="3615700" y="4945225"/>
              <a:ext cx="65775" cy="43225"/>
            </a:xfrm>
            <a:custGeom>
              <a:avLst/>
              <a:gdLst/>
              <a:ahLst/>
              <a:cxnLst/>
              <a:rect l="l" t="t" r="r" b="b"/>
              <a:pathLst>
                <a:path w="2631" h="1729" extrusionOk="0">
                  <a:moveTo>
                    <a:pt x="848" y="0"/>
                  </a:moveTo>
                  <a:cubicBezTo>
                    <a:pt x="763" y="156"/>
                    <a:pt x="680" y="313"/>
                    <a:pt x="394" y="339"/>
                  </a:cubicBezTo>
                  <a:cubicBezTo>
                    <a:pt x="536" y="500"/>
                    <a:pt x="391" y="592"/>
                    <a:pt x="332" y="718"/>
                  </a:cubicBezTo>
                  <a:cubicBezTo>
                    <a:pt x="0" y="1156"/>
                    <a:pt x="967" y="1326"/>
                    <a:pt x="1338" y="1679"/>
                  </a:cubicBezTo>
                  <a:cubicBezTo>
                    <a:pt x="1475" y="1713"/>
                    <a:pt x="1601" y="1729"/>
                    <a:pt x="1718" y="1729"/>
                  </a:cubicBezTo>
                  <a:cubicBezTo>
                    <a:pt x="2306" y="1729"/>
                    <a:pt x="2631" y="1334"/>
                    <a:pt x="2591" y="943"/>
                  </a:cubicBezTo>
                  <a:cubicBezTo>
                    <a:pt x="2362" y="651"/>
                    <a:pt x="1724" y="438"/>
                    <a:pt x="1907" y="161"/>
                  </a:cubicBezTo>
                  <a:cubicBezTo>
                    <a:pt x="1832" y="142"/>
                    <a:pt x="1747" y="138"/>
                    <a:pt x="1657" y="138"/>
                  </a:cubicBezTo>
                  <a:cubicBezTo>
                    <a:pt x="1586" y="138"/>
                    <a:pt x="1511" y="140"/>
                    <a:pt x="1435" y="140"/>
                  </a:cubicBezTo>
                  <a:cubicBezTo>
                    <a:pt x="1240" y="140"/>
                    <a:pt x="1035" y="123"/>
                    <a:pt x="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19"/>
            <p:cNvSpPr/>
            <p:nvPr/>
          </p:nvSpPr>
          <p:spPr>
            <a:xfrm>
              <a:off x="3700175" y="5081500"/>
              <a:ext cx="60000" cy="56800"/>
            </a:xfrm>
            <a:custGeom>
              <a:avLst/>
              <a:gdLst/>
              <a:ahLst/>
              <a:cxnLst/>
              <a:rect l="l" t="t" r="r" b="b"/>
              <a:pathLst>
                <a:path w="2400" h="2272" extrusionOk="0">
                  <a:moveTo>
                    <a:pt x="903" y="1"/>
                  </a:moveTo>
                  <a:lnTo>
                    <a:pt x="271" y="334"/>
                  </a:lnTo>
                  <a:cubicBezTo>
                    <a:pt x="389" y="607"/>
                    <a:pt x="320" y="749"/>
                    <a:pt x="82" y="749"/>
                  </a:cubicBezTo>
                  <a:cubicBezTo>
                    <a:pt x="57" y="749"/>
                    <a:pt x="30" y="747"/>
                    <a:pt x="1" y="744"/>
                  </a:cubicBezTo>
                  <a:lnTo>
                    <a:pt x="1" y="744"/>
                  </a:lnTo>
                  <a:cubicBezTo>
                    <a:pt x="1029" y="945"/>
                    <a:pt x="522" y="1900"/>
                    <a:pt x="1550" y="2264"/>
                  </a:cubicBezTo>
                  <a:cubicBezTo>
                    <a:pt x="1597" y="2269"/>
                    <a:pt x="1642" y="2271"/>
                    <a:pt x="1686" y="2271"/>
                  </a:cubicBezTo>
                  <a:cubicBezTo>
                    <a:pt x="2085" y="2271"/>
                    <a:pt x="2325" y="2089"/>
                    <a:pt x="2317" y="1805"/>
                  </a:cubicBezTo>
                  <a:cubicBezTo>
                    <a:pt x="1708" y="1405"/>
                    <a:pt x="2369" y="1230"/>
                    <a:pt x="2400" y="971"/>
                  </a:cubicBezTo>
                  <a:cubicBezTo>
                    <a:pt x="2066" y="870"/>
                    <a:pt x="1535" y="199"/>
                    <a:pt x="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19"/>
            <p:cNvSpPr/>
            <p:nvPr/>
          </p:nvSpPr>
          <p:spPr>
            <a:xfrm>
              <a:off x="3605150" y="4881675"/>
              <a:ext cx="32175" cy="20075"/>
            </a:xfrm>
            <a:custGeom>
              <a:avLst/>
              <a:gdLst/>
              <a:ahLst/>
              <a:cxnLst/>
              <a:rect l="l" t="t" r="r" b="b"/>
              <a:pathLst>
                <a:path w="1287" h="803" extrusionOk="0">
                  <a:moveTo>
                    <a:pt x="424" y="1"/>
                  </a:moveTo>
                  <a:cubicBezTo>
                    <a:pt x="372" y="1"/>
                    <a:pt x="320" y="3"/>
                    <a:pt x="271" y="8"/>
                  </a:cubicBezTo>
                  <a:cubicBezTo>
                    <a:pt x="1" y="98"/>
                    <a:pt x="18" y="456"/>
                    <a:pt x="280" y="657"/>
                  </a:cubicBezTo>
                  <a:cubicBezTo>
                    <a:pt x="448" y="771"/>
                    <a:pt x="620" y="803"/>
                    <a:pt x="785" y="803"/>
                  </a:cubicBezTo>
                  <a:cubicBezTo>
                    <a:pt x="965" y="803"/>
                    <a:pt x="1137" y="765"/>
                    <a:pt x="1287" y="754"/>
                  </a:cubicBezTo>
                  <a:cubicBezTo>
                    <a:pt x="1239" y="527"/>
                    <a:pt x="1083" y="297"/>
                    <a:pt x="1090" y="103"/>
                  </a:cubicBezTo>
                  <a:cubicBezTo>
                    <a:pt x="888" y="42"/>
                    <a:pt x="644" y="1"/>
                    <a:pt x="4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19"/>
            <p:cNvSpPr/>
            <p:nvPr/>
          </p:nvSpPr>
          <p:spPr>
            <a:xfrm>
              <a:off x="3628200" y="4860725"/>
              <a:ext cx="34175" cy="23550"/>
            </a:xfrm>
            <a:custGeom>
              <a:avLst/>
              <a:gdLst/>
              <a:ahLst/>
              <a:cxnLst/>
              <a:rect l="l" t="t" r="r" b="b"/>
              <a:pathLst>
                <a:path w="1367" h="942" extrusionOk="0">
                  <a:moveTo>
                    <a:pt x="855" y="1"/>
                  </a:moveTo>
                  <a:cubicBezTo>
                    <a:pt x="628" y="216"/>
                    <a:pt x="119" y="29"/>
                    <a:pt x="0" y="349"/>
                  </a:cubicBezTo>
                  <a:cubicBezTo>
                    <a:pt x="55" y="612"/>
                    <a:pt x="223" y="780"/>
                    <a:pt x="497" y="922"/>
                  </a:cubicBezTo>
                  <a:cubicBezTo>
                    <a:pt x="573" y="935"/>
                    <a:pt x="643" y="941"/>
                    <a:pt x="707" y="941"/>
                  </a:cubicBezTo>
                  <a:cubicBezTo>
                    <a:pt x="842" y="941"/>
                    <a:pt x="950" y="912"/>
                    <a:pt x="1030" y="851"/>
                  </a:cubicBezTo>
                  <a:cubicBezTo>
                    <a:pt x="952" y="524"/>
                    <a:pt x="1367" y="320"/>
                    <a:pt x="8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19"/>
            <p:cNvSpPr/>
            <p:nvPr/>
          </p:nvSpPr>
          <p:spPr>
            <a:xfrm>
              <a:off x="3628025" y="4737700"/>
              <a:ext cx="27200" cy="18550"/>
            </a:xfrm>
            <a:custGeom>
              <a:avLst/>
              <a:gdLst/>
              <a:ahLst/>
              <a:cxnLst/>
              <a:rect l="l" t="t" r="r" b="b"/>
              <a:pathLst>
                <a:path w="1088" h="742" extrusionOk="0">
                  <a:moveTo>
                    <a:pt x="593" y="1"/>
                  </a:moveTo>
                  <a:cubicBezTo>
                    <a:pt x="555" y="1"/>
                    <a:pt x="513" y="8"/>
                    <a:pt x="467" y="24"/>
                  </a:cubicBezTo>
                  <a:cubicBezTo>
                    <a:pt x="0" y="159"/>
                    <a:pt x="213" y="709"/>
                    <a:pt x="715" y="742"/>
                  </a:cubicBezTo>
                  <a:cubicBezTo>
                    <a:pt x="976" y="725"/>
                    <a:pt x="1087" y="569"/>
                    <a:pt x="1078" y="370"/>
                  </a:cubicBezTo>
                  <a:cubicBezTo>
                    <a:pt x="918" y="245"/>
                    <a:pt x="815" y="1"/>
                    <a:pt x="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19"/>
            <p:cNvSpPr/>
            <p:nvPr/>
          </p:nvSpPr>
          <p:spPr>
            <a:xfrm>
              <a:off x="3761450" y="4895600"/>
              <a:ext cx="18250" cy="11750"/>
            </a:xfrm>
            <a:custGeom>
              <a:avLst/>
              <a:gdLst/>
              <a:ahLst/>
              <a:cxnLst/>
              <a:rect l="l" t="t" r="r" b="b"/>
              <a:pathLst>
                <a:path w="730" h="470" extrusionOk="0">
                  <a:moveTo>
                    <a:pt x="231" y="0"/>
                  </a:moveTo>
                  <a:cubicBezTo>
                    <a:pt x="229" y="0"/>
                    <a:pt x="226" y="0"/>
                    <a:pt x="223" y="1"/>
                  </a:cubicBezTo>
                  <a:cubicBezTo>
                    <a:pt x="13" y="10"/>
                    <a:pt x="67" y="173"/>
                    <a:pt x="1" y="292"/>
                  </a:cubicBezTo>
                  <a:lnTo>
                    <a:pt x="519" y="469"/>
                  </a:lnTo>
                  <a:cubicBezTo>
                    <a:pt x="730" y="369"/>
                    <a:pt x="442" y="0"/>
                    <a:pt x="2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19"/>
            <p:cNvSpPr/>
            <p:nvPr/>
          </p:nvSpPr>
          <p:spPr>
            <a:xfrm>
              <a:off x="3845000" y="3996900"/>
              <a:ext cx="5225" cy="1850"/>
            </a:xfrm>
            <a:custGeom>
              <a:avLst/>
              <a:gdLst/>
              <a:ahLst/>
              <a:cxnLst/>
              <a:rect l="l" t="t" r="r" b="b"/>
              <a:pathLst>
                <a:path w="209" h="74" extrusionOk="0">
                  <a:moveTo>
                    <a:pt x="121" y="1"/>
                  </a:moveTo>
                  <a:cubicBezTo>
                    <a:pt x="111" y="1"/>
                    <a:pt x="101" y="3"/>
                    <a:pt x="90" y="10"/>
                  </a:cubicBezTo>
                  <a:cubicBezTo>
                    <a:pt x="83" y="47"/>
                    <a:pt x="0" y="29"/>
                    <a:pt x="36" y="74"/>
                  </a:cubicBezTo>
                  <a:lnTo>
                    <a:pt x="209" y="74"/>
                  </a:lnTo>
                  <a:cubicBezTo>
                    <a:pt x="183" y="36"/>
                    <a:pt x="155" y="1"/>
                    <a:pt x="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19"/>
            <p:cNvSpPr/>
            <p:nvPr/>
          </p:nvSpPr>
          <p:spPr>
            <a:xfrm>
              <a:off x="3858500" y="4573425"/>
              <a:ext cx="149675" cy="129025"/>
            </a:xfrm>
            <a:custGeom>
              <a:avLst/>
              <a:gdLst/>
              <a:ahLst/>
              <a:cxnLst/>
              <a:rect l="l" t="t" r="r" b="b"/>
              <a:pathLst>
                <a:path w="5987" h="5161" extrusionOk="0">
                  <a:moveTo>
                    <a:pt x="3732" y="0"/>
                  </a:moveTo>
                  <a:cubicBezTo>
                    <a:pt x="3775" y="114"/>
                    <a:pt x="3749" y="277"/>
                    <a:pt x="3640" y="317"/>
                  </a:cubicBezTo>
                  <a:cubicBezTo>
                    <a:pt x="3557" y="379"/>
                    <a:pt x="3465" y="405"/>
                    <a:pt x="3374" y="405"/>
                  </a:cubicBezTo>
                  <a:cubicBezTo>
                    <a:pt x="3160" y="405"/>
                    <a:pt x="2948" y="258"/>
                    <a:pt x="2859" y="74"/>
                  </a:cubicBezTo>
                  <a:cubicBezTo>
                    <a:pt x="2451" y="554"/>
                    <a:pt x="1466" y="142"/>
                    <a:pt x="1381" y="973"/>
                  </a:cubicBezTo>
                  <a:cubicBezTo>
                    <a:pt x="1319" y="1084"/>
                    <a:pt x="1241" y="1129"/>
                    <a:pt x="1153" y="1129"/>
                  </a:cubicBezTo>
                  <a:cubicBezTo>
                    <a:pt x="830" y="1129"/>
                    <a:pt x="366" y="529"/>
                    <a:pt x="0" y="325"/>
                  </a:cubicBezTo>
                  <a:lnTo>
                    <a:pt x="0" y="325"/>
                  </a:lnTo>
                  <a:cubicBezTo>
                    <a:pt x="183" y="732"/>
                    <a:pt x="1016" y="999"/>
                    <a:pt x="988" y="1537"/>
                  </a:cubicBezTo>
                  <a:lnTo>
                    <a:pt x="727" y="1483"/>
                  </a:lnTo>
                  <a:lnTo>
                    <a:pt x="727" y="1483"/>
                  </a:lnTo>
                  <a:cubicBezTo>
                    <a:pt x="801" y="1902"/>
                    <a:pt x="803" y="2274"/>
                    <a:pt x="1243" y="2664"/>
                  </a:cubicBezTo>
                  <a:lnTo>
                    <a:pt x="798" y="2574"/>
                  </a:lnTo>
                  <a:lnTo>
                    <a:pt x="798" y="2574"/>
                  </a:lnTo>
                  <a:cubicBezTo>
                    <a:pt x="1073" y="2761"/>
                    <a:pt x="1646" y="3046"/>
                    <a:pt x="1362" y="3389"/>
                  </a:cubicBezTo>
                  <a:cubicBezTo>
                    <a:pt x="1539" y="3988"/>
                    <a:pt x="2473" y="3981"/>
                    <a:pt x="2679" y="4523"/>
                  </a:cubicBezTo>
                  <a:cubicBezTo>
                    <a:pt x="2695" y="4527"/>
                    <a:pt x="2713" y="4528"/>
                    <a:pt x="2733" y="4528"/>
                  </a:cubicBezTo>
                  <a:cubicBezTo>
                    <a:pt x="2840" y="4528"/>
                    <a:pt x="2988" y="4480"/>
                    <a:pt x="3169" y="4464"/>
                  </a:cubicBezTo>
                  <a:cubicBezTo>
                    <a:pt x="3571" y="4587"/>
                    <a:pt x="3434" y="4919"/>
                    <a:pt x="3642" y="5160"/>
                  </a:cubicBezTo>
                  <a:lnTo>
                    <a:pt x="3581" y="4656"/>
                  </a:lnTo>
                  <a:cubicBezTo>
                    <a:pt x="3635" y="4599"/>
                    <a:pt x="3701" y="4576"/>
                    <a:pt x="3772" y="4576"/>
                  </a:cubicBezTo>
                  <a:cubicBezTo>
                    <a:pt x="4072" y="4576"/>
                    <a:pt x="4476" y="4980"/>
                    <a:pt x="4564" y="4980"/>
                  </a:cubicBezTo>
                  <a:cubicBezTo>
                    <a:pt x="4565" y="4980"/>
                    <a:pt x="4565" y="4980"/>
                    <a:pt x="4566" y="4980"/>
                  </a:cubicBezTo>
                  <a:cubicBezTo>
                    <a:pt x="4590" y="4888"/>
                    <a:pt x="4315" y="4627"/>
                    <a:pt x="4481" y="4535"/>
                  </a:cubicBezTo>
                  <a:cubicBezTo>
                    <a:pt x="4829" y="4481"/>
                    <a:pt x="5385" y="4455"/>
                    <a:pt x="5409" y="3964"/>
                  </a:cubicBezTo>
                  <a:lnTo>
                    <a:pt x="5222" y="3851"/>
                  </a:lnTo>
                  <a:cubicBezTo>
                    <a:pt x="5473" y="3517"/>
                    <a:pt x="5603" y="2948"/>
                    <a:pt x="5987" y="2847"/>
                  </a:cubicBezTo>
                  <a:cubicBezTo>
                    <a:pt x="5938" y="2813"/>
                    <a:pt x="5906" y="2801"/>
                    <a:pt x="5884" y="2801"/>
                  </a:cubicBezTo>
                  <a:cubicBezTo>
                    <a:pt x="5820" y="2801"/>
                    <a:pt x="5835" y="2902"/>
                    <a:pt x="5775" y="2902"/>
                  </a:cubicBezTo>
                  <a:cubicBezTo>
                    <a:pt x="5759" y="2902"/>
                    <a:pt x="5736" y="2895"/>
                    <a:pt x="5705" y="2875"/>
                  </a:cubicBezTo>
                  <a:cubicBezTo>
                    <a:pt x="5468" y="2551"/>
                    <a:pt x="5198" y="1712"/>
                    <a:pt x="4950" y="1108"/>
                  </a:cubicBezTo>
                  <a:cubicBezTo>
                    <a:pt x="4403" y="940"/>
                    <a:pt x="3962" y="192"/>
                    <a:pt x="37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19"/>
            <p:cNvSpPr/>
            <p:nvPr/>
          </p:nvSpPr>
          <p:spPr>
            <a:xfrm>
              <a:off x="3859850" y="4597750"/>
              <a:ext cx="8850" cy="6125"/>
            </a:xfrm>
            <a:custGeom>
              <a:avLst/>
              <a:gdLst/>
              <a:ahLst/>
              <a:cxnLst/>
              <a:rect l="l" t="t" r="r" b="b"/>
              <a:pathLst>
                <a:path w="354" h="245" extrusionOk="0">
                  <a:moveTo>
                    <a:pt x="36" y="0"/>
                  </a:moveTo>
                  <a:cubicBezTo>
                    <a:pt x="24" y="0"/>
                    <a:pt x="12" y="2"/>
                    <a:pt x="1" y="8"/>
                  </a:cubicBezTo>
                  <a:lnTo>
                    <a:pt x="354" y="244"/>
                  </a:lnTo>
                  <a:lnTo>
                    <a:pt x="351" y="211"/>
                  </a:lnTo>
                  <a:cubicBezTo>
                    <a:pt x="248" y="160"/>
                    <a:pt x="134" y="0"/>
                    <a:pt x="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19"/>
            <p:cNvSpPr/>
            <p:nvPr/>
          </p:nvSpPr>
          <p:spPr>
            <a:xfrm>
              <a:off x="3889100" y="4664400"/>
              <a:ext cx="5525" cy="4175"/>
            </a:xfrm>
            <a:custGeom>
              <a:avLst/>
              <a:gdLst/>
              <a:ahLst/>
              <a:cxnLst/>
              <a:rect l="l" t="t" r="r" b="b"/>
              <a:pathLst>
                <a:path w="221" h="167" extrusionOk="0">
                  <a:moveTo>
                    <a:pt x="57" y="1"/>
                  </a:moveTo>
                  <a:lnTo>
                    <a:pt x="57" y="1"/>
                  </a:lnTo>
                  <a:cubicBezTo>
                    <a:pt x="1" y="122"/>
                    <a:pt x="112" y="145"/>
                    <a:pt x="221" y="167"/>
                  </a:cubicBezTo>
                  <a:cubicBezTo>
                    <a:pt x="209" y="63"/>
                    <a:pt x="98" y="41"/>
                    <a:pt x="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19"/>
            <p:cNvSpPr/>
            <p:nvPr/>
          </p:nvSpPr>
          <p:spPr>
            <a:xfrm>
              <a:off x="3923050" y="5151250"/>
              <a:ext cx="11675" cy="6300"/>
            </a:xfrm>
            <a:custGeom>
              <a:avLst/>
              <a:gdLst/>
              <a:ahLst/>
              <a:cxnLst/>
              <a:rect l="l" t="t" r="r" b="b"/>
              <a:pathLst>
                <a:path w="467" h="252" extrusionOk="0">
                  <a:moveTo>
                    <a:pt x="137" y="1"/>
                  </a:moveTo>
                  <a:cubicBezTo>
                    <a:pt x="21" y="1"/>
                    <a:pt x="1" y="116"/>
                    <a:pt x="70" y="242"/>
                  </a:cubicBezTo>
                  <a:cubicBezTo>
                    <a:pt x="83" y="237"/>
                    <a:pt x="100" y="235"/>
                    <a:pt x="121" y="235"/>
                  </a:cubicBezTo>
                  <a:cubicBezTo>
                    <a:pt x="182" y="235"/>
                    <a:pt x="271" y="252"/>
                    <a:pt x="335" y="252"/>
                  </a:cubicBezTo>
                  <a:cubicBezTo>
                    <a:pt x="425" y="252"/>
                    <a:pt x="466" y="219"/>
                    <a:pt x="317" y="59"/>
                  </a:cubicBezTo>
                  <a:cubicBezTo>
                    <a:pt x="242" y="18"/>
                    <a:pt x="183"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19"/>
            <p:cNvSpPr/>
            <p:nvPr/>
          </p:nvSpPr>
          <p:spPr>
            <a:xfrm>
              <a:off x="3913250" y="4680100"/>
              <a:ext cx="3475" cy="2400"/>
            </a:xfrm>
            <a:custGeom>
              <a:avLst/>
              <a:gdLst/>
              <a:ahLst/>
              <a:cxnLst/>
              <a:rect l="l" t="t" r="r" b="b"/>
              <a:pathLst>
                <a:path w="139" h="96" extrusionOk="0">
                  <a:moveTo>
                    <a:pt x="65" y="1"/>
                  </a:moveTo>
                  <a:cubicBezTo>
                    <a:pt x="31" y="27"/>
                    <a:pt x="1" y="55"/>
                    <a:pt x="41" y="95"/>
                  </a:cubicBezTo>
                  <a:lnTo>
                    <a:pt x="138" y="17"/>
                  </a:lnTo>
                  <a:lnTo>
                    <a:pt x="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19"/>
            <p:cNvSpPr/>
            <p:nvPr/>
          </p:nvSpPr>
          <p:spPr>
            <a:xfrm>
              <a:off x="3929350" y="4562225"/>
              <a:ext cx="4775" cy="4650"/>
            </a:xfrm>
            <a:custGeom>
              <a:avLst/>
              <a:gdLst/>
              <a:ahLst/>
              <a:cxnLst/>
              <a:rect l="l" t="t" r="r" b="b"/>
              <a:pathLst>
                <a:path w="191" h="186" extrusionOk="0">
                  <a:moveTo>
                    <a:pt x="145" y="1"/>
                  </a:moveTo>
                  <a:cubicBezTo>
                    <a:pt x="110" y="27"/>
                    <a:pt x="1" y="36"/>
                    <a:pt x="81" y="157"/>
                  </a:cubicBezTo>
                  <a:cubicBezTo>
                    <a:pt x="112" y="177"/>
                    <a:pt x="131" y="186"/>
                    <a:pt x="143" y="186"/>
                  </a:cubicBezTo>
                  <a:cubicBezTo>
                    <a:pt x="191" y="186"/>
                    <a:pt x="119" y="50"/>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19"/>
            <p:cNvSpPr/>
            <p:nvPr/>
          </p:nvSpPr>
          <p:spPr>
            <a:xfrm>
              <a:off x="3956900" y="4537425"/>
              <a:ext cx="4700" cy="1625"/>
            </a:xfrm>
            <a:custGeom>
              <a:avLst/>
              <a:gdLst/>
              <a:ahLst/>
              <a:cxnLst/>
              <a:rect l="l" t="t" r="r" b="b"/>
              <a:pathLst>
                <a:path w="188" h="65" extrusionOk="0">
                  <a:moveTo>
                    <a:pt x="76" y="0"/>
                  </a:moveTo>
                  <a:cubicBezTo>
                    <a:pt x="40" y="29"/>
                    <a:pt x="0" y="17"/>
                    <a:pt x="40" y="62"/>
                  </a:cubicBezTo>
                  <a:lnTo>
                    <a:pt x="187" y="64"/>
                  </a:lnTo>
                  <a:cubicBezTo>
                    <a:pt x="187" y="29"/>
                    <a:pt x="114" y="10"/>
                    <a:pt x="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9"/>
            <p:cNvSpPr/>
            <p:nvPr/>
          </p:nvSpPr>
          <p:spPr>
            <a:xfrm>
              <a:off x="3990800" y="4591875"/>
              <a:ext cx="3650" cy="3000"/>
            </a:xfrm>
            <a:custGeom>
              <a:avLst/>
              <a:gdLst/>
              <a:ahLst/>
              <a:cxnLst/>
              <a:rect l="l" t="t" r="r" b="b"/>
              <a:pathLst>
                <a:path w="146" h="120" extrusionOk="0">
                  <a:moveTo>
                    <a:pt x="72" y="1"/>
                  </a:moveTo>
                  <a:cubicBezTo>
                    <a:pt x="1" y="18"/>
                    <a:pt x="1" y="51"/>
                    <a:pt x="6" y="119"/>
                  </a:cubicBezTo>
                  <a:lnTo>
                    <a:pt x="145" y="20"/>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19"/>
            <p:cNvSpPr/>
            <p:nvPr/>
          </p:nvSpPr>
          <p:spPr>
            <a:xfrm>
              <a:off x="4053675" y="4575850"/>
              <a:ext cx="46800" cy="43800"/>
            </a:xfrm>
            <a:custGeom>
              <a:avLst/>
              <a:gdLst/>
              <a:ahLst/>
              <a:cxnLst/>
              <a:rect l="l" t="t" r="r" b="b"/>
              <a:pathLst>
                <a:path w="1872" h="1752" extrusionOk="0">
                  <a:moveTo>
                    <a:pt x="891" y="0"/>
                  </a:moveTo>
                  <a:cubicBezTo>
                    <a:pt x="749" y="353"/>
                    <a:pt x="20" y="95"/>
                    <a:pt x="202" y="573"/>
                  </a:cubicBezTo>
                  <a:cubicBezTo>
                    <a:pt x="194" y="572"/>
                    <a:pt x="187" y="572"/>
                    <a:pt x="180" y="572"/>
                  </a:cubicBezTo>
                  <a:cubicBezTo>
                    <a:pt x="1" y="572"/>
                    <a:pt x="308" y="972"/>
                    <a:pt x="92" y="972"/>
                  </a:cubicBezTo>
                  <a:cubicBezTo>
                    <a:pt x="68" y="972"/>
                    <a:pt x="38" y="968"/>
                    <a:pt x="1" y="957"/>
                  </a:cubicBezTo>
                  <a:lnTo>
                    <a:pt x="1" y="957"/>
                  </a:lnTo>
                  <a:cubicBezTo>
                    <a:pt x="467" y="1191"/>
                    <a:pt x="269" y="1573"/>
                    <a:pt x="801" y="1727"/>
                  </a:cubicBezTo>
                  <a:cubicBezTo>
                    <a:pt x="872" y="1743"/>
                    <a:pt x="937" y="1751"/>
                    <a:pt x="997" y="1751"/>
                  </a:cubicBezTo>
                  <a:cubicBezTo>
                    <a:pt x="1481" y="1751"/>
                    <a:pt x="1655" y="1250"/>
                    <a:pt x="1872" y="862"/>
                  </a:cubicBezTo>
                  <a:lnTo>
                    <a:pt x="1872" y="862"/>
                  </a:lnTo>
                  <a:lnTo>
                    <a:pt x="1628" y="957"/>
                  </a:lnTo>
                  <a:cubicBezTo>
                    <a:pt x="1483" y="812"/>
                    <a:pt x="1299" y="315"/>
                    <a:pt x="1547" y="187"/>
                  </a:cubicBezTo>
                  <a:cubicBezTo>
                    <a:pt x="1492" y="164"/>
                    <a:pt x="1457" y="155"/>
                    <a:pt x="1435" y="155"/>
                  </a:cubicBezTo>
                  <a:cubicBezTo>
                    <a:pt x="1331" y="155"/>
                    <a:pt x="1534" y="376"/>
                    <a:pt x="1301" y="419"/>
                  </a:cubicBezTo>
                  <a:cubicBezTo>
                    <a:pt x="1274" y="431"/>
                    <a:pt x="1248" y="436"/>
                    <a:pt x="1223" y="436"/>
                  </a:cubicBezTo>
                  <a:cubicBezTo>
                    <a:pt x="1024" y="436"/>
                    <a:pt x="891" y="112"/>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19"/>
            <p:cNvSpPr/>
            <p:nvPr/>
          </p:nvSpPr>
          <p:spPr>
            <a:xfrm>
              <a:off x="4075950" y="4574900"/>
              <a:ext cx="375" cy="975"/>
            </a:xfrm>
            <a:custGeom>
              <a:avLst/>
              <a:gdLst/>
              <a:ahLst/>
              <a:cxnLst/>
              <a:rect l="l" t="t" r="r" b="b"/>
              <a:pathLst>
                <a:path w="15" h="39" extrusionOk="0">
                  <a:moveTo>
                    <a:pt x="15" y="0"/>
                  </a:moveTo>
                  <a:lnTo>
                    <a:pt x="15" y="0"/>
                  </a:lnTo>
                  <a:cubicBezTo>
                    <a:pt x="5" y="3"/>
                    <a:pt x="0" y="17"/>
                    <a:pt x="0" y="38"/>
                  </a:cubicBezTo>
                  <a:cubicBezTo>
                    <a:pt x="5" y="26"/>
                    <a:pt x="12" y="15"/>
                    <a:pt x="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9"/>
            <p:cNvSpPr/>
            <p:nvPr/>
          </p:nvSpPr>
          <p:spPr>
            <a:xfrm>
              <a:off x="4073050" y="4768975"/>
              <a:ext cx="11875" cy="9500"/>
            </a:xfrm>
            <a:custGeom>
              <a:avLst/>
              <a:gdLst/>
              <a:ahLst/>
              <a:cxnLst/>
              <a:rect l="l" t="t" r="r" b="b"/>
              <a:pathLst>
                <a:path w="475" h="380" extrusionOk="0">
                  <a:moveTo>
                    <a:pt x="178" y="1"/>
                  </a:moveTo>
                  <a:cubicBezTo>
                    <a:pt x="160" y="1"/>
                    <a:pt x="142" y="4"/>
                    <a:pt x="126" y="12"/>
                  </a:cubicBezTo>
                  <a:cubicBezTo>
                    <a:pt x="0" y="190"/>
                    <a:pt x="167" y="380"/>
                    <a:pt x="319" y="380"/>
                  </a:cubicBezTo>
                  <a:cubicBezTo>
                    <a:pt x="373" y="380"/>
                    <a:pt x="425" y="356"/>
                    <a:pt x="462" y="298"/>
                  </a:cubicBezTo>
                  <a:cubicBezTo>
                    <a:pt x="474" y="162"/>
                    <a:pt x="305" y="1"/>
                    <a:pt x="1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19"/>
            <p:cNvSpPr/>
            <p:nvPr/>
          </p:nvSpPr>
          <p:spPr>
            <a:xfrm>
              <a:off x="4069250" y="4520575"/>
              <a:ext cx="10025" cy="8350"/>
            </a:xfrm>
            <a:custGeom>
              <a:avLst/>
              <a:gdLst/>
              <a:ahLst/>
              <a:cxnLst/>
              <a:rect l="l" t="t" r="r" b="b"/>
              <a:pathLst>
                <a:path w="401" h="334" extrusionOk="0">
                  <a:moveTo>
                    <a:pt x="160" y="0"/>
                  </a:moveTo>
                  <a:cubicBezTo>
                    <a:pt x="117" y="0"/>
                    <a:pt x="75" y="6"/>
                    <a:pt x="41" y="6"/>
                  </a:cubicBezTo>
                  <a:cubicBezTo>
                    <a:pt x="77" y="87"/>
                    <a:pt x="41" y="144"/>
                    <a:pt x="1" y="203"/>
                  </a:cubicBezTo>
                  <a:cubicBezTo>
                    <a:pt x="77" y="279"/>
                    <a:pt x="173" y="333"/>
                    <a:pt x="253" y="333"/>
                  </a:cubicBezTo>
                  <a:cubicBezTo>
                    <a:pt x="324" y="333"/>
                    <a:pt x="382" y="290"/>
                    <a:pt x="401" y="182"/>
                  </a:cubicBezTo>
                  <a:cubicBezTo>
                    <a:pt x="354" y="26"/>
                    <a:pt x="254"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19"/>
            <p:cNvSpPr/>
            <p:nvPr/>
          </p:nvSpPr>
          <p:spPr>
            <a:xfrm>
              <a:off x="4283275" y="4546600"/>
              <a:ext cx="2150" cy="6950"/>
            </a:xfrm>
            <a:custGeom>
              <a:avLst/>
              <a:gdLst/>
              <a:ahLst/>
              <a:cxnLst/>
              <a:rect l="l" t="t" r="r" b="b"/>
              <a:pathLst>
                <a:path w="86" h="278" extrusionOk="0">
                  <a:moveTo>
                    <a:pt x="5" y="0"/>
                  </a:moveTo>
                  <a:cubicBezTo>
                    <a:pt x="1" y="86"/>
                    <a:pt x="41" y="183"/>
                    <a:pt x="86" y="277"/>
                  </a:cubicBezTo>
                  <a:cubicBezTo>
                    <a:pt x="74" y="192"/>
                    <a:pt x="50" y="102"/>
                    <a:pt x="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19"/>
            <p:cNvSpPr/>
            <p:nvPr/>
          </p:nvSpPr>
          <p:spPr>
            <a:xfrm>
              <a:off x="4263500" y="4553525"/>
              <a:ext cx="75450" cy="83850"/>
            </a:xfrm>
            <a:custGeom>
              <a:avLst/>
              <a:gdLst/>
              <a:ahLst/>
              <a:cxnLst/>
              <a:rect l="l" t="t" r="r" b="b"/>
              <a:pathLst>
                <a:path w="3018" h="3354" extrusionOk="0">
                  <a:moveTo>
                    <a:pt x="877" y="0"/>
                  </a:moveTo>
                  <a:lnTo>
                    <a:pt x="877" y="0"/>
                  </a:lnTo>
                  <a:cubicBezTo>
                    <a:pt x="938" y="524"/>
                    <a:pt x="441" y="787"/>
                    <a:pt x="623" y="1213"/>
                  </a:cubicBezTo>
                  <a:lnTo>
                    <a:pt x="621" y="1213"/>
                  </a:lnTo>
                  <a:cubicBezTo>
                    <a:pt x="1" y="1279"/>
                    <a:pt x="1282" y="2271"/>
                    <a:pt x="756" y="2608"/>
                  </a:cubicBezTo>
                  <a:cubicBezTo>
                    <a:pt x="777" y="2606"/>
                    <a:pt x="798" y="2605"/>
                    <a:pt x="820" y="2605"/>
                  </a:cubicBezTo>
                  <a:cubicBezTo>
                    <a:pt x="1206" y="2605"/>
                    <a:pt x="1572" y="2940"/>
                    <a:pt x="1947" y="3126"/>
                  </a:cubicBezTo>
                  <a:cubicBezTo>
                    <a:pt x="1857" y="2885"/>
                    <a:pt x="2184" y="3055"/>
                    <a:pt x="2227" y="2901"/>
                  </a:cubicBezTo>
                  <a:cubicBezTo>
                    <a:pt x="2449" y="3131"/>
                    <a:pt x="2309" y="3245"/>
                    <a:pt x="2572" y="3354"/>
                  </a:cubicBezTo>
                  <a:lnTo>
                    <a:pt x="2475" y="3280"/>
                  </a:lnTo>
                  <a:cubicBezTo>
                    <a:pt x="2371" y="2688"/>
                    <a:pt x="2639" y="2733"/>
                    <a:pt x="2989" y="2504"/>
                  </a:cubicBezTo>
                  <a:lnTo>
                    <a:pt x="2857" y="2482"/>
                  </a:lnTo>
                  <a:cubicBezTo>
                    <a:pt x="2743" y="2155"/>
                    <a:pt x="2833" y="1850"/>
                    <a:pt x="3018" y="1687"/>
                  </a:cubicBezTo>
                  <a:cubicBezTo>
                    <a:pt x="2549" y="1140"/>
                    <a:pt x="2402" y="834"/>
                    <a:pt x="2101" y="325"/>
                  </a:cubicBezTo>
                  <a:cubicBezTo>
                    <a:pt x="2025" y="408"/>
                    <a:pt x="1930" y="438"/>
                    <a:pt x="1827" y="438"/>
                  </a:cubicBezTo>
                  <a:cubicBezTo>
                    <a:pt x="1564" y="438"/>
                    <a:pt x="1246" y="245"/>
                    <a:pt x="1051" y="245"/>
                  </a:cubicBezTo>
                  <a:cubicBezTo>
                    <a:pt x="1022" y="245"/>
                    <a:pt x="997" y="249"/>
                    <a:pt x="974" y="259"/>
                  </a:cubicBezTo>
                  <a:cubicBezTo>
                    <a:pt x="971" y="192"/>
                    <a:pt x="922" y="98"/>
                    <a:pt x="8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19"/>
            <p:cNvSpPr/>
            <p:nvPr/>
          </p:nvSpPr>
          <p:spPr>
            <a:xfrm>
              <a:off x="4279725" y="4643525"/>
              <a:ext cx="9775" cy="8825"/>
            </a:xfrm>
            <a:custGeom>
              <a:avLst/>
              <a:gdLst/>
              <a:ahLst/>
              <a:cxnLst/>
              <a:rect l="l" t="t" r="r" b="b"/>
              <a:pathLst>
                <a:path w="391" h="353" extrusionOk="0">
                  <a:moveTo>
                    <a:pt x="93" y="1"/>
                  </a:moveTo>
                  <a:cubicBezTo>
                    <a:pt x="58" y="1"/>
                    <a:pt x="26" y="7"/>
                    <a:pt x="3" y="21"/>
                  </a:cubicBezTo>
                  <a:cubicBezTo>
                    <a:pt x="0" y="156"/>
                    <a:pt x="95" y="294"/>
                    <a:pt x="228" y="348"/>
                  </a:cubicBezTo>
                  <a:cubicBezTo>
                    <a:pt x="242" y="351"/>
                    <a:pt x="254" y="352"/>
                    <a:pt x="265" y="352"/>
                  </a:cubicBezTo>
                  <a:cubicBezTo>
                    <a:pt x="391" y="352"/>
                    <a:pt x="362" y="191"/>
                    <a:pt x="304" y="73"/>
                  </a:cubicBezTo>
                  <a:cubicBezTo>
                    <a:pt x="238" y="25"/>
                    <a:pt x="159" y="1"/>
                    <a:pt x="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19"/>
            <p:cNvSpPr/>
            <p:nvPr/>
          </p:nvSpPr>
          <p:spPr>
            <a:xfrm>
              <a:off x="4315550" y="4553700"/>
              <a:ext cx="2625" cy="3625"/>
            </a:xfrm>
            <a:custGeom>
              <a:avLst/>
              <a:gdLst/>
              <a:ahLst/>
              <a:cxnLst/>
              <a:rect l="l" t="t" r="r" b="b"/>
              <a:pathLst>
                <a:path w="105" h="145" extrusionOk="0">
                  <a:moveTo>
                    <a:pt x="12" y="1"/>
                  </a:moveTo>
                  <a:lnTo>
                    <a:pt x="0" y="133"/>
                  </a:lnTo>
                  <a:lnTo>
                    <a:pt x="104" y="145"/>
                  </a:lnTo>
                  <a:lnTo>
                    <a:pt x="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19"/>
            <p:cNvSpPr/>
            <p:nvPr/>
          </p:nvSpPr>
          <p:spPr>
            <a:xfrm>
              <a:off x="4346800" y="4612550"/>
              <a:ext cx="2575" cy="1275"/>
            </a:xfrm>
            <a:custGeom>
              <a:avLst/>
              <a:gdLst/>
              <a:ahLst/>
              <a:cxnLst/>
              <a:rect l="l" t="t" r="r" b="b"/>
              <a:pathLst>
                <a:path w="103" h="51" extrusionOk="0">
                  <a:moveTo>
                    <a:pt x="38" y="0"/>
                  </a:moveTo>
                  <a:lnTo>
                    <a:pt x="1" y="50"/>
                  </a:lnTo>
                  <a:lnTo>
                    <a:pt x="102" y="27"/>
                  </a:lnTo>
                  <a:lnTo>
                    <a:pt x="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19"/>
            <p:cNvSpPr/>
            <p:nvPr/>
          </p:nvSpPr>
          <p:spPr>
            <a:xfrm>
              <a:off x="4382025" y="4586925"/>
              <a:ext cx="725" cy="1250"/>
            </a:xfrm>
            <a:custGeom>
              <a:avLst/>
              <a:gdLst/>
              <a:ahLst/>
              <a:cxnLst/>
              <a:rect l="l" t="t" r="r" b="b"/>
              <a:pathLst>
                <a:path w="29" h="50" extrusionOk="0">
                  <a:moveTo>
                    <a:pt x="1" y="0"/>
                  </a:moveTo>
                  <a:lnTo>
                    <a:pt x="1" y="0"/>
                  </a:lnTo>
                  <a:cubicBezTo>
                    <a:pt x="8" y="21"/>
                    <a:pt x="15" y="38"/>
                    <a:pt x="29" y="50"/>
                  </a:cubicBezTo>
                  <a:cubicBezTo>
                    <a:pt x="17" y="36"/>
                    <a:pt x="8" y="1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19"/>
            <p:cNvSpPr/>
            <p:nvPr/>
          </p:nvSpPr>
          <p:spPr>
            <a:xfrm>
              <a:off x="4377950" y="4577200"/>
              <a:ext cx="4350" cy="9750"/>
            </a:xfrm>
            <a:custGeom>
              <a:avLst/>
              <a:gdLst/>
              <a:ahLst/>
              <a:cxnLst/>
              <a:rect l="l" t="t" r="r" b="b"/>
              <a:pathLst>
                <a:path w="174" h="390" extrusionOk="0">
                  <a:moveTo>
                    <a:pt x="0" y="1"/>
                  </a:moveTo>
                  <a:cubicBezTo>
                    <a:pt x="76" y="126"/>
                    <a:pt x="100" y="278"/>
                    <a:pt x="164" y="389"/>
                  </a:cubicBezTo>
                  <a:cubicBezTo>
                    <a:pt x="123" y="268"/>
                    <a:pt x="173" y="20"/>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19"/>
            <p:cNvSpPr/>
            <p:nvPr/>
          </p:nvSpPr>
          <p:spPr>
            <a:xfrm>
              <a:off x="4376350" y="4575675"/>
              <a:ext cx="118775" cy="120150"/>
            </a:xfrm>
            <a:custGeom>
              <a:avLst/>
              <a:gdLst/>
              <a:ahLst/>
              <a:cxnLst/>
              <a:rect l="l" t="t" r="r" b="b"/>
              <a:pathLst>
                <a:path w="4751" h="4806" extrusionOk="0">
                  <a:moveTo>
                    <a:pt x="1781" y="0"/>
                  </a:moveTo>
                  <a:cubicBezTo>
                    <a:pt x="1277" y="150"/>
                    <a:pt x="986" y="623"/>
                    <a:pt x="486" y="623"/>
                  </a:cubicBezTo>
                  <a:cubicBezTo>
                    <a:pt x="441" y="623"/>
                    <a:pt x="395" y="619"/>
                    <a:pt x="346" y="611"/>
                  </a:cubicBezTo>
                  <a:lnTo>
                    <a:pt x="346" y="611"/>
                  </a:lnTo>
                  <a:cubicBezTo>
                    <a:pt x="323" y="852"/>
                    <a:pt x="596" y="1425"/>
                    <a:pt x="296" y="1425"/>
                  </a:cubicBezTo>
                  <a:cubicBezTo>
                    <a:pt x="262" y="1425"/>
                    <a:pt x="222" y="1417"/>
                    <a:pt x="173" y="1402"/>
                  </a:cubicBezTo>
                  <a:lnTo>
                    <a:pt x="173" y="1402"/>
                  </a:lnTo>
                  <a:cubicBezTo>
                    <a:pt x="299" y="1494"/>
                    <a:pt x="453" y="1634"/>
                    <a:pt x="441" y="1769"/>
                  </a:cubicBezTo>
                  <a:cubicBezTo>
                    <a:pt x="422" y="1876"/>
                    <a:pt x="384" y="1910"/>
                    <a:pt x="338" y="1910"/>
                  </a:cubicBezTo>
                  <a:cubicBezTo>
                    <a:pt x="256" y="1910"/>
                    <a:pt x="148" y="1807"/>
                    <a:pt x="67" y="1807"/>
                  </a:cubicBezTo>
                  <a:cubicBezTo>
                    <a:pt x="42" y="1807"/>
                    <a:pt x="19" y="1817"/>
                    <a:pt x="0" y="1843"/>
                  </a:cubicBezTo>
                  <a:lnTo>
                    <a:pt x="372" y="2219"/>
                  </a:lnTo>
                  <a:cubicBezTo>
                    <a:pt x="171" y="2681"/>
                    <a:pt x="706" y="3062"/>
                    <a:pt x="547" y="3469"/>
                  </a:cubicBezTo>
                  <a:cubicBezTo>
                    <a:pt x="1281" y="3742"/>
                    <a:pt x="1862" y="4770"/>
                    <a:pt x="2660" y="4791"/>
                  </a:cubicBezTo>
                  <a:lnTo>
                    <a:pt x="2631" y="4741"/>
                  </a:lnTo>
                  <a:lnTo>
                    <a:pt x="2631" y="4741"/>
                  </a:lnTo>
                  <a:cubicBezTo>
                    <a:pt x="2642" y="4742"/>
                    <a:pt x="2652" y="4742"/>
                    <a:pt x="2662" y="4742"/>
                  </a:cubicBezTo>
                  <a:cubicBezTo>
                    <a:pt x="2927" y="4742"/>
                    <a:pt x="3102" y="4613"/>
                    <a:pt x="3317" y="4613"/>
                  </a:cubicBezTo>
                  <a:cubicBezTo>
                    <a:pt x="3446" y="4613"/>
                    <a:pt x="3589" y="4659"/>
                    <a:pt x="3775" y="4805"/>
                  </a:cubicBezTo>
                  <a:cubicBezTo>
                    <a:pt x="3668" y="4199"/>
                    <a:pt x="4604" y="4445"/>
                    <a:pt x="4381" y="3775"/>
                  </a:cubicBezTo>
                  <a:lnTo>
                    <a:pt x="4381" y="3775"/>
                  </a:lnTo>
                  <a:cubicBezTo>
                    <a:pt x="4385" y="3775"/>
                    <a:pt x="4388" y="3775"/>
                    <a:pt x="4392" y="3775"/>
                  </a:cubicBezTo>
                  <a:cubicBezTo>
                    <a:pt x="4511" y="3775"/>
                    <a:pt x="4616" y="3588"/>
                    <a:pt x="4744" y="3588"/>
                  </a:cubicBezTo>
                  <a:cubicBezTo>
                    <a:pt x="4746" y="3588"/>
                    <a:pt x="4748" y="3588"/>
                    <a:pt x="4751" y="3588"/>
                  </a:cubicBezTo>
                  <a:lnTo>
                    <a:pt x="4635" y="3524"/>
                  </a:lnTo>
                  <a:cubicBezTo>
                    <a:pt x="4571" y="2932"/>
                    <a:pt x="4417" y="2292"/>
                    <a:pt x="4703" y="1876"/>
                  </a:cubicBezTo>
                  <a:lnTo>
                    <a:pt x="4703" y="1876"/>
                  </a:lnTo>
                  <a:cubicBezTo>
                    <a:pt x="4685" y="1877"/>
                    <a:pt x="4666" y="1878"/>
                    <a:pt x="4648" y="1878"/>
                  </a:cubicBezTo>
                  <a:cubicBezTo>
                    <a:pt x="4430" y="1878"/>
                    <a:pt x="4206" y="1770"/>
                    <a:pt x="4036" y="1421"/>
                  </a:cubicBezTo>
                  <a:cubicBezTo>
                    <a:pt x="4107" y="1388"/>
                    <a:pt x="4175" y="1355"/>
                    <a:pt x="4192" y="1255"/>
                  </a:cubicBezTo>
                  <a:cubicBezTo>
                    <a:pt x="4145" y="1217"/>
                    <a:pt x="4100" y="1201"/>
                    <a:pt x="4060" y="1201"/>
                  </a:cubicBezTo>
                  <a:cubicBezTo>
                    <a:pt x="3998" y="1201"/>
                    <a:pt x="3947" y="1240"/>
                    <a:pt x="3919" y="1291"/>
                  </a:cubicBezTo>
                  <a:cubicBezTo>
                    <a:pt x="3680" y="1097"/>
                    <a:pt x="3751" y="815"/>
                    <a:pt x="3652" y="550"/>
                  </a:cubicBezTo>
                  <a:lnTo>
                    <a:pt x="3896" y="249"/>
                  </a:lnTo>
                  <a:lnTo>
                    <a:pt x="3896" y="249"/>
                  </a:lnTo>
                  <a:cubicBezTo>
                    <a:pt x="3721" y="301"/>
                    <a:pt x="3368" y="407"/>
                    <a:pt x="3358" y="756"/>
                  </a:cubicBezTo>
                  <a:lnTo>
                    <a:pt x="3356" y="756"/>
                  </a:lnTo>
                  <a:cubicBezTo>
                    <a:pt x="3200" y="677"/>
                    <a:pt x="2714" y="542"/>
                    <a:pt x="2977" y="320"/>
                  </a:cubicBezTo>
                  <a:cubicBezTo>
                    <a:pt x="2563" y="175"/>
                    <a:pt x="2165" y="346"/>
                    <a:pt x="17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19"/>
            <p:cNvSpPr/>
            <p:nvPr/>
          </p:nvSpPr>
          <p:spPr>
            <a:xfrm>
              <a:off x="4495100" y="4665350"/>
              <a:ext cx="3175" cy="1700"/>
            </a:xfrm>
            <a:custGeom>
              <a:avLst/>
              <a:gdLst/>
              <a:ahLst/>
              <a:cxnLst/>
              <a:rect l="l" t="t" r="r" b="b"/>
              <a:pathLst>
                <a:path w="127" h="68" extrusionOk="0">
                  <a:moveTo>
                    <a:pt x="1" y="1"/>
                  </a:moveTo>
                  <a:lnTo>
                    <a:pt x="126" y="67"/>
                  </a:lnTo>
                  <a:cubicBezTo>
                    <a:pt x="81" y="20"/>
                    <a:pt x="4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19"/>
            <p:cNvSpPr/>
            <p:nvPr/>
          </p:nvSpPr>
          <p:spPr>
            <a:xfrm>
              <a:off x="4418375" y="4573125"/>
              <a:ext cx="3100" cy="2575"/>
            </a:xfrm>
            <a:custGeom>
              <a:avLst/>
              <a:gdLst/>
              <a:ahLst/>
              <a:cxnLst/>
              <a:rect l="l" t="t" r="r" b="b"/>
              <a:pathLst>
                <a:path w="124" h="103" extrusionOk="0">
                  <a:moveTo>
                    <a:pt x="1" y="0"/>
                  </a:moveTo>
                  <a:lnTo>
                    <a:pt x="1" y="0"/>
                  </a:lnTo>
                  <a:cubicBezTo>
                    <a:pt x="34" y="38"/>
                    <a:pt x="67" y="71"/>
                    <a:pt x="100" y="102"/>
                  </a:cubicBezTo>
                  <a:cubicBezTo>
                    <a:pt x="110" y="100"/>
                    <a:pt x="114" y="97"/>
                    <a:pt x="124" y="95"/>
                  </a:cubicBezTo>
                  <a:cubicBezTo>
                    <a:pt x="98" y="12"/>
                    <a:pt x="31" y="1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19"/>
            <p:cNvSpPr/>
            <p:nvPr/>
          </p:nvSpPr>
          <p:spPr>
            <a:xfrm>
              <a:off x="4444550" y="5030225"/>
              <a:ext cx="6650" cy="4000"/>
            </a:xfrm>
            <a:custGeom>
              <a:avLst/>
              <a:gdLst/>
              <a:ahLst/>
              <a:cxnLst/>
              <a:rect l="l" t="t" r="r" b="b"/>
              <a:pathLst>
                <a:path w="266" h="160" extrusionOk="0">
                  <a:moveTo>
                    <a:pt x="0" y="1"/>
                  </a:moveTo>
                  <a:lnTo>
                    <a:pt x="3" y="32"/>
                  </a:lnTo>
                  <a:lnTo>
                    <a:pt x="266" y="159"/>
                  </a:lnTo>
                  <a:lnTo>
                    <a:pt x="261" y="12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19"/>
            <p:cNvSpPr/>
            <p:nvPr/>
          </p:nvSpPr>
          <p:spPr>
            <a:xfrm>
              <a:off x="4439625" y="4973050"/>
              <a:ext cx="4125" cy="7175"/>
            </a:xfrm>
            <a:custGeom>
              <a:avLst/>
              <a:gdLst/>
              <a:ahLst/>
              <a:cxnLst/>
              <a:rect l="l" t="t" r="r" b="b"/>
              <a:pathLst>
                <a:path w="165" h="287" extrusionOk="0">
                  <a:moveTo>
                    <a:pt x="60" y="0"/>
                  </a:moveTo>
                  <a:cubicBezTo>
                    <a:pt x="8" y="38"/>
                    <a:pt x="1" y="246"/>
                    <a:pt x="145" y="287"/>
                  </a:cubicBezTo>
                  <a:cubicBezTo>
                    <a:pt x="164" y="206"/>
                    <a:pt x="122" y="64"/>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19"/>
            <p:cNvSpPr/>
            <p:nvPr/>
          </p:nvSpPr>
          <p:spPr>
            <a:xfrm>
              <a:off x="4479425" y="4575300"/>
              <a:ext cx="3025" cy="2400"/>
            </a:xfrm>
            <a:custGeom>
              <a:avLst/>
              <a:gdLst/>
              <a:ahLst/>
              <a:cxnLst/>
              <a:rect l="l" t="t" r="r" b="b"/>
              <a:pathLst>
                <a:path w="121" h="96" extrusionOk="0">
                  <a:moveTo>
                    <a:pt x="121" y="1"/>
                  </a:moveTo>
                  <a:cubicBezTo>
                    <a:pt x="64" y="15"/>
                    <a:pt x="19" y="39"/>
                    <a:pt x="0" y="96"/>
                  </a:cubicBezTo>
                  <a:cubicBezTo>
                    <a:pt x="50" y="79"/>
                    <a:pt x="88" y="41"/>
                    <a:pt x="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9"/>
            <p:cNvSpPr/>
            <p:nvPr/>
          </p:nvSpPr>
          <p:spPr>
            <a:xfrm>
              <a:off x="4482425" y="4570975"/>
              <a:ext cx="8025" cy="4350"/>
            </a:xfrm>
            <a:custGeom>
              <a:avLst/>
              <a:gdLst/>
              <a:ahLst/>
              <a:cxnLst/>
              <a:rect l="l" t="t" r="r" b="b"/>
              <a:pathLst>
                <a:path w="321" h="174" extrusionOk="0">
                  <a:moveTo>
                    <a:pt x="211" y="0"/>
                  </a:moveTo>
                  <a:cubicBezTo>
                    <a:pt x="113" y="0"/>
                    <a:pt x="64" y="95"/>
                    <a:pt x="1" y="174"/>
                  </a:cubicBezTo>
                  <a:cubicBezTo>
                    <a:pt x="126" y="143"/>
                    <a:pt x="299" y="169"/>
                    <a:pt x="321" y="32"/>
                  </a:cubicBezTo>
                  <a:cubicBezTo>
                    <a:pt x="278" y="10"/>
                    <a:pt x="242"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19"/>
            <p:cNvSpPr/>
            <p:nvPr/>
          </p:nvSpPr>
          <p:spPr>
            <a:xfrm>
              <a:off x="4484975" y="4594125"/>
              <a:ext cx="2750" cy="2475"/>
            </a:xfrm>
            <a:custGeom>
              <a:avLst/>
              <a:gdLst/>
              <a:ahLst/>
              <a:cxnLst/>
              <a:rect l="l" t="t" r="r" b="b"/>
              <a:pathLst>
                <a:path w="110" h="99" extrusionOk="0">
                  <a:moveTo>
                    <a:pt x="15" y="1"/>
                  </a:moveTo>
                  <a:lnTo>
                    <a:pt x="1" y="98"/>
                  </a:lnTo>
                  <a:lnTo>
                    <a:pt x="110" y="48"/>
                  </a:lnTo>
                  <a:lnTo>
                    <a:pt x="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19"/>
            <p:cNvSpPr/>
            <p:nvPr/>
          </p:nvSpPr>
          <p:spPr>
            <a:xfrm>
              <a:off x="4504175" y="4515450"/>
              <a:ext cx="9900" cy="6850"/>
            </a:xfrm>
            <a:custGeom>
              <a:avLst/>
              <a:gdLst/>
              <a:ahLst/>
              <a:cxnLst/>
              <a:rect l="l" t="t" r="r" b="b"/>
              <a:pathLst>
                <a:path w="396" h="274" extrusionOk="0">
                  <a:moveTo>
                    <a:pt x="109" y="0"/>
                  </a:moveTo>
                  <a:cubicBezTo>
                    <a:pt x="0" y="0"/>
                    <a:pt x="55" y="184"/>
                    <a:pt x="99" y="273"/>
                  </a:cubicBezTo>
                  <a:cubicBezTo>
                    <a:pt x="237" y="273"/>
                    <a:pt x="395" y="176"/>
                    <a:pt x="152" y="8"/>
                  </a:cubicBezTo>
                  <a:cubicBezTo>
                    <a:pt x="135" y="3"/>
                    <a:pt x="121" y="0"/>
                    <a:pt x="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9"/>
            <p:cNvSpPr/>
            <p:nvPr/>
          </p:nvSpPr>
          <p:spPr>
            <a:xfrm>
              <a:off x="4500975" y="4560025"/>
              <a:ext cx="4875" cy="3775"/>
            </a:xfrm>
            <a:custGeom>
              <a:avLst/>
              <a:gdLst/>
              <a:ahLst/>
              <a:cxnLst/>
              <a:rect l="l" t="t" r="r" b="b"/>
              <a:pathLst>
                <a:path w="195" h="151" extrusionOk="0">
                  <a:moveTo>
                    <a:pt x="194" y="1"/>
                  </a:moveTo>
                  <a:lnTo>
                    <a:pt x="47" y="67"/>
                  </a:lnTo>
                  <a:lnTo>
                    <a:pt x="0" y="150"/>
                  </a:lnTo>
                  <a:lnTo>
                    <a:pt x="1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19"/>
            <p:cNvSpPr/>
            <p:nvPr/>
          </p:nvSpPr>
          <p:spPr>
            <a:xfrm>
              <a:off x="4584750" y="4673525"/>
              <a:ext cx="31225" cy="29625"/>
            </a:xfrm>
            <a:custGeom>
              <a:avLst/>
              <a:gdLst/>
              <a:ahLst/>
              <a:cxnLst/>
              <a:rect l="l" t="t" r="r" b="b"/>
              <a:pathLst>
                <a:path w="1249" h="1185" extrusionOk="0">
                  <a:moveTo>
                    <a:pt x="567" y="1"/>
                  </a:moveTo>
                  <a:cubicBezTo>
                    <a:pt x="531" y="1"/>
                    <a:pt x="495" y="10"/>
                    <a:pt x="459" y="31"/>
                  </a:cubicBezTo>
                  <a:cubicBezTo>
                    <a:pt x="133" y="84"/>
                    <a:pt x="0" y="574"/>
                    <a:pt x="353" y="962"/>
                  </a:cubicBezTo>
                  <a:cubicBezTo>
                    <a:pt x="496" y="1131"/>
                    <a:pt x="638" y="1185"/>
                    <a:pt x="767" y="1185"/>
                  </a:cubicBezTo>
                  <a:cubicBezTo>
                    <a:pt x="974" y="1185"/>
                    <a:pt x="1149" y="1045"/>
                    <a:pt x="1248" y="1019"/>
                  </a:cubicBezTo>
                  <a:cubicBezTo>
                    <a:pt x="988" y="891"/>
                    <a:pt x="1184" y="621"/>
                    <a:pt x="1063" y="403"/>
                  </a:cubicBezTo>
                  <a:cubicBezTo>
                    <a:pt x="910" y="219"/>
                    <a:pt x="740" y="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19"/>
            <p:cNvSpPr/>
            <p:nvPr/>
          </p:nvSpPr>
          <p:spPr>
            <a:xfrm>
              <a:off x="4612850" y="4598875"/>
              <a:ext cx="57875" cy="67925"/>
            </a:xfrm>
            <a:custGeom>
              <a:avLst/>
              <a:gdLst/>
              <a:ahLst/>
              <a:cxnLst/>
              <a:rect l="l" t="t" r="r" b="b"/>
              <a:pathLst>
                <a:path w="2315" h="2717" extrusionOk="0">
                  <a:moveTo>
                    <a:pt x="922" y="0"/>
                  </a:moveTo>
                  <a:cubicBezTo>
                    <a:pt x="761" y="602"/>
                    <a:pt x="287" y="379"/>
                    <a:pt x="167" y="817"/>
                  </a:cubicBezTo>
                  <a:cubicBezTo>
                    <a:pt x="508" y="1066"/>
                    <a:pt x="1" y="1007"/>
                    <a:pt x="266" y="1317"/>
                  </a:cubicBezTo>
                  <a:cubicBezTo>
                    <a:pt x="250" y="1344"/>
                    <a:pt x="231" y="1352"/>
                    <a:pt x="209" y="1352"/>
                  </a:cubicBezTo>
                  <a:cubicBezTo>
                    <a:pt x="176" y="1352"/>
                    <a:pt x="139" y="1334"/>
                    <a:pt x="102" y="1334"/>
                  </a:cubicBezTo>
                  <a:cubicBezTo>
                    <a:pt x="90" y="1334"/>
                    <a:pt x="79" y="1336"/>
                    <a:pt x="67" y="1341"/>
                  </a:cubicBezTo>
                  <a:cubicBezTo>
                    <a:pt x="79" y="1339"/>
                    <a:pt x="91" y="1339"/>
                    <a:pt x="103" y="1339"/>
                  </a:cubicBezTo>
                  <a:cubicBezTo>
                    <a:pt x="461" y="1339"/>
                    <a:pt x="432" y="2007"/>
                    <a:pt x="588" y="2174"/>
                  </a:cubicBezTo>
                  <a:cubicBezTo>
                    <a:pt x="1102" y="2501"/>
                    <a:pt x="1379" y="2534"/>
                    <a:pt x="1881" y="2717"/>
                  </a:cubicBezTo>
                  <a:cubicBezTo>
                    <a:pt x="1723" y="2395"/>
                    <a:pt x="2073" y="2222"/>
                    <a:pt x="2303" y="2191"/>
                  </a:cubicBezTo>
                  <a:cubicBezTo>
                    <a:pt x="1931" y="1833"/>
                    <a:pt x="2248" y="1530"/>
                    <a:pt x="2315" y="1237"/>
                  </a:cubicBezTo>
                  <a:cubicBezTo>
                    <a:pt x="2047" y="687"/>
                    <a:pt x="1720" y="547"/>
                    <a:pt x="1346" y="10"/>
                  </a:cubicBezTo>
                  <a:lnTo>
                    <a:pt x="1346" y="10"/>
                  </a:lnTo>
                  <a:cubicBezTo>
                    <a:pt x="1399" y="161"/>
                    <a:pt x="1296" y="252"/>
                    <a:pt x="1178" y="252"/>
                  </a:cubicBezTo>
                  <a:cubicBezTo>
                    <a:pt x="1069" y="252"/>
                    <a:pt x="948" y="176"/>
                    <a:pt x="9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9"/>
            <p:cNvSpPr/>
            <p:nvPr/>
          </p:nvSpPr>
          <p:spPr>
            <a:xfrm>
              <a:off x="4617900" y="5068475"/>
              <a:ext cx="29450" cy="33200"/>
            </a:xfrm>
            <a:custGeom>
              <a:avLst/>
              <a:gdLst/>
              <a:ahLst/>
              <a:cxnLst/>
              <a:rect l="l" t="t" r="r" b="b"/>
              <a:pathLst>
                <a:path w="1178" h="1328" extrusionOk="0">
                  <a:moveTo>
                    <a:pt x="424" y="1"/>
                  </a:moveTo>
                  <a:cubicBezTo>
                    <a:pt x="363" y="204"/>
                    <a:pt x="0" y="60"/>
                    <a:pt x="133" y="505"/>
                  </a:cubicBezTo>
                  <a:cubicBezTo>
                    <a:pt x="220" y="683"/>
                    <a:pt x="235" y="870"/>
                    <a:pt x="372" y="1050"/>
                  </a:cubicBezTo>
                  <a:cubicBezTo>
                    <a:pt x="573" y="1259"/>
                    <a:pt x="700" y="1328"/>
                    <a:pt x="814" y="1328"/>
                  </a:cubicBezTo>
                  <a:cubicBezTo>
                    <a:pt x="914" y="1328"/>
                    <a:pt x="1004" y="1274"/>
                    <a:pt x="1127" y="1215"/>
                  </a:cubicBezTo>
                  <a:cubicBezTo>
                    <a:pt x="928" y="841"/>
                    <a:pt x="1177" y="860"/>
                    <a:pt x="981" y="488"/>
                  </a:cubicBezTo>
                  <a:cubicBezTo>
                    <a:pt x="720" y="285"/>
                    <a:pt x="637" y="169"/>
                    <a:pt x="4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19"/>
            <p:cNvSpPr/>
            <p:nvPr/>
          </p:nvSpPr>
          <p:spPr>
            <a:xfrm>
              <a:off x="4658200" y="4594200"/>
              <a:ext cx="2350" cy="4175"/>
            </a:xfrm>
            <a:custGeom>
              <a:avLst/>
              <a:gdLst/>
              <a:ahLst/>
              <a:cxnLst/>
              <a:rect l="l" t="t" r="r" b="b"/>
              <a:pathLst>
                <a:path w="94" h="167" extrusionOk="0">
                  <a:moveTo>
                    <a:pt x="36" y="0"/>
                  </a:moveTo>
                  <a:lnTo>
                    <a:pt x="1" y="166"/>
                  </a:lnTo>
                  <a:lnTo>
                    <a:pt x="93" y="38"/>
                  </a:lnTo>
                  <a:lnTo>
                    <a:pt x="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19"/>
            <p:cNvSpPr/>
            <p:nvPr/>
          </p:nvSpPr>
          <p:spPr>
            <a:xfrm>
              <a:off x="4646250" y="4908300"/>
              <a:ext cx="25175" cy="28650"/>
            </a:xfrm>
            <a:custGeom>
              <a:avLst/>
              <a:gdLst/>
              <a:ahLst/>
              <a:cxnLst/>
              <a:rect l="l" t="t" r="r" b="b"/>
              <a:pathLst>
                <a:path w="1007" h="1146" extrusionOk="0">
                  <a:moveTo>
                    <a:pt x="370" y="0"/>
                  </a:moveTo>
                  <a:cubicBezTo>
                    <a:pt x="200" y="0"/>
                    <a:pt x="135" y="234"/>
                    <a:pt x="34" y="392"/>
                  </a:cubicBezTo>
                  <a:cubicBezTo>
                    <a:pt x="1" y="532"/>
                    <a:pt x="180" y="786"/>
                    <a:pt x="254" y="966"/>
                  </a:cubicBezTo>
                  <a:cubicBezTo>
                    <a:pt x="358" y="1113"/>
                    <a:pt x="449" y="1130"/>
                    <a:pt x="533" y="1130"/>
                  </a:cubicBezTo>
                  <a:cubicBezTo>
                    <a:pt x="558" y="1130"/>
                    <a:pt x="583" y="1128"/>
                    <a:pt x="607" y="1128"/>
                  </a:cubicBezTo>
                  <a:cubicBezTo>
                    <a:pt x="641" y="1128"/>
                    <a:pt x="674" y="1131"/>
                    <a:pt x="706" y="1146"/>
                  </a:cubicBezTo>
                  <a:cubicBezTo>
                    <a:pt x="1007" y="1022"/>
                    <a:pt x="891" y="679"/>
                    <a:pt x="775" y="300"/>
                  </a:cubicBezTo>
                  <a:cubicBezTo>
                    <a:pt x="671" y="229"/>
                    <a:pt x="595" y="111"/>
                    <a:pt x="462" y="21"/>
                  </a:cubicBezTo>
                  <a:cubicBezTo>
                    <a:pt x="428" y="7"/>
                    <a:pt x="397" y="0"/>
                    <a:pt x="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19"/>
            <p:cNvSpPr/>
            <p:nvPr/>
          </p:nvSpPr>
          <p:spPr>
            <a:xfrm>
              <a:off x="4674550" y="4812000"/>
              <a:ext cx="35725" cy="38800"/>
            </a:xfrm>
            <a:custGeom>
              <a:avLst/>
              <a:gdLst/>
              <a:ahLst/>
              <a:cxnLst/>
              <a:rect l="l" t="t" r="r" b="b"/>
              <a:pathLst>
                <a:path w="1429" h="1552" extrusionOk="0">
                  <a:moveTo>
                    <a:pt x="332" y="1"/>
                  </a:moveTo>
                  <a:cubicBezTo>
                    <a:pt x="247" y="221"/>
                    <a:pt x="8" y="297"/>
                    <a:pt x="55" y="643"/>
                  </a:cubicBezTo>
                  <a:lnTo>
                    <a:pt x="0" y="607"/>
                  </a:lnTo>
                  <a:lnTo>
                    <a:pt x="0" y="607"/>
                  </a:lnTo>
                  <a:cubicBezTo>
                    <a:pt x="195" y="912"/>
                    <a:pt x="524" y="1280"/>
                    <a:pt x="803" y="1552"/>
                  </a:cubicBezTo>
                  <a:cubicBezTo>
                    <a:pt x="720" y="1040"/>
                    <a:pt x="1428" y="1062"/>
                    <a:pt x="990" y="470"/>
                  </a:cubicBezTo>
                  <a:cubicBezTo>
                    <a:pt x="749" y="122"/>
                    <a:pt x="628" y="174"/>
                    <a:pt x="3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19"/>
            <p:cNvSpPr/>
            <p:nvPr/>
          </p:nvSpPr>
          <p:spPr>
            <a:xfrm>
              <a:off x="4777325" y="4414575"/>
              <a:ext cx="3625" cy="4050"/>
            </a:xfrm>
            <a:custGeom>
              <a:avLst/>
              <a:gdLst/>
              <a:ahLst/>
              <a:cxnLst/>
              <a:rect l="l" t="t" r="r" b="b"/>
              <a:pathLst>
                <a:path w="145" h="162" extrusionOk="0">
                  <a:moveTo>
                    <a:pt x="60" y="1"/>
                  </a:moveTo>
                  <a:cubicBezTo>
                    <a:pt x="44" y="1"/>
                    <a:pt x="25" y="7"/>
                    <a:pt x="1" y="26"/>
                  </a:cubicBezTo>
                  <a:lnTo>
                    <a:pt x="131" y="161"/>
                  </a:lnTo>
                  <a:cubicBezTo>
                    <a:pt x="145" y="128"/>
                    <a:pt x="128" y="76"/>
                    <a:pt x="112" y="22"/>
                  </a:cubicBezTo>
                  <a:cubicBezTo>
                    <a:pt x="96" y="11"/>
                    <a:pt x="80" y="1"/>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19"/>
            <p:cNvSpPr/>
            <p:nvPr/>
          </p:nvSpPr>
          <p:spPr>
            <a:xfrm>
              <a:off x="4686275" y="5048575"/>
              <a:ext cx="19375" cy="26450"/>
            </a:xfrm>
            <a:custGeom>
              <a:avLst/>
              <a:gdLst/>
              <a:ahLst/>
              <a:cxnLst/>
              <a:rect l="l" t="t" r="r" b="b"/>
              <a:pathLst>
                <a:path w="775" h="1058" extrusionOk="0">
                  <a:moveTo>
                    <a:pt x="163" y="1"/>
                  </a:moveTo>
                  <a:cubicBezTo>
                    <a:pt x="43" y="1"/>
                    <a:pt x="40" y="222"/>
                    <a:pt x="0" y="351"/>
                  </a:cubicBezTo>
                  <a:cubicBezTo>
                    <a:pt x="79" y="626"/>
                    <a:pt x="287" y="991"/>
                    <a:pt x="507" y="1057"/>
                  </a:cubicBezTo>
                  <a:cubicBezTo>
                    <a:pt x="604" y="972"/>
                    <a:pt x="775" y="977"/>
                    <a:pt x="723" y="688"/>
                  </a:cubicBezTo>
                  <a:cubicBezTo>
                    <a:pt x="744" y="392"/>
                    <a:pt x="446" y="77"/>
                    <a:pt x="244" y="27"/>
                  </a:cubicBezTo>
                  <a:cubicBezTo>
                    <a:pt x="212" y="9"/>
                    <a:pt x="185" y="1"/>
                    <a:pt x="1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9"/>
            <p:cNvSpPr/>
            <p:nvPr/>
          </p:nvSpPr>
          <p:spPr>
            <a:xfrm>
              <a:off x="4759675" y="4644250"/>
              <a:ext cx="14725" cy="15975"/>
            </a:xfrm>
            <a:custGeom>
              <a:avLst/>
              <a:gdLst/>
              <a:ahLst/>
              <a:cxnLst/>
              <a:rect l="l" t="t" r="r" b="b"/>
              <a:pathLst>
                <a:path w="589" h="639" extrusionOk="0">
                  <a:moveTo>
                    <a:pt x="344" y="0"/>
                  </a:moveTo>
                  <a:cubicBezTo>
                    <a:pt x="262" y="0"/>
                    <a:pt x="176" y="31"/>
                    <a:pt x="92" y="31"/>
                  </a:cubicBezTo>
                  <a:cubicBezTo>
                    <a:pt x="61" y="31"/>
                    <a:pt x="31" y="27"/>
                    <a:pt x="1" y="16"/>
                  </a:cubicBezTo>
                  <a:lnTo>
                    <a:pt x="1" y="16"/>
                  </a:lnTo>
                  <a:cubicBezTo>
                    <a:pt x="84" y="194"/>
                    <a:pt x="46" y="587"/>
                    <a:pt x="287" y="618"/>
                  </a:cubicBezTo>
                  <a:cubicBezTo>
                    <a:pt x="319" y="632"/>
                    <a:pt x="348" y="639"/>
                    <a:pt x="372" y="639"/>
                  </a:cubicBezTo>
                  <a:cubicBezTo>
                    <a:pt x="541" y="639"/>
                    <a:pt x="551" y="334"/>
                    <a:pt x="588" y="194"/>
                  </a:cubicBezTo>
                  <a:cubicBezTo>
                    <a:pt x="517" y="38"/>
                    <a:pt x="433" y="0"/>
                    <a:pt x="3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19"/>
            <p:cNvSpPr/>
            <p:nvPr/>
          </p:nvSpPr>
          <p:spPr>
            <a:xfrm>
              <a:off x="3873200" y="4828650"/>
              <a:ext cx="140025" cy="140800"/>
            </a:xfrm>
            <a:custGeom>
              <a:avLst/>
              <a:gdLst/>
              <a:ahLst/>
              <a:cxnLst/>
              <a:rect l="l" t="t" r="r" b="b"/>
              <a:pathLst>
                <a:path w="5601" h="5632" extrusionOk="0">
                  <a:moveTo>
                    <a:pt x="3339" y="0"/>
                  </a:moveTo>
                  <a:cubicBezTo>
                    <a:pt x="2877" y="59"/>
                    <a:pt x="2881" y="846"/>
                    <a:pt x="2273" y="848"/>
                  </a:cubicBezTo>
                  <a:cubicBezTo>
                    <a:pt x="2188" y="767"/>
                    <a:pt x="1754" y="810"/>
                    <a:pt x="1837" y="576"/>
                  </a:cubicBezTo>
                  <a:lnTo>
                    <a:pt x="1837" y="576"/>
                  </a:lnTo>
                  <a:cubicBezTo>
                    <a:pt x="1683" y="798"/>
                    <a:pt x="1465" y="881"/>
                    <a:pt x="1195" y="895"/>
                  </a:cubicBezTo>
                  <a:cubicBezTo>
                    <a:pt x="869" y="677"/>
                    <a:pt x="897" y="370"/>
                    <a:pt x="743" y="152"/>
                  </a:cubicBezTo>
                  <a:lnTo>
                    <a:pt x="743" y="152"/>
                  </a:lnTo>
                  <a:cubicBezTo>
                    <a:pt x="1113" y="850"/>
                    <a:pt x="646" y="1172"/>
                    <a:pt x="487" y="1613"/>
                  </a:cubicBezTo>
                  <a:cubicBezTo>
                    <a:pt x="473" y="1658"/>
                    <a:pt x="450" y="1676"/>
                    <a:pt x="419" y="1676"/>
                  </a:cubicBezTo>
                  <a:cubicBezTo>
                    <a:pt x="330" y="1676"/>
                    <a:pt x="183" y="1530"/>
                    <a:pt x="49" y="1509"/>
                  </a:cubicBezTo>
                  <a:lnTo>
                    <a:pt x="49" y="1509"/>
                  </a:lnTo>
                  <a:cubicBezTo>
                    <a:pt x="307" y="1833"/>
                    <a:pt x="262" y="2044"/>
                    <a:pt x="333" y="2302"/>
                  </a:cubicBezTo>
                  <a:cubicBezTo>
                    <a:pt x="320" y="2300"/>
                    <a:pt x="308" y="2299"/>
                    <a:pt x="298" y="2299"/>
                  </a:cubicBezTo>
                  <a:cubicBezTo>
                    <a:pt x="1" y="2299"/>
                    <a:pt x="545" y="3058"/>
                    <a:pt x="240" y="3058"/>
                  </a:cubicBezTo>
                  <a:cubicBezTo>
                    <a:pt x="191" y="3058"/>
                    <a:pt x="121" y="3039"/>
                    <a:pt x="21" y="2994"/>
                  </a:cubicBezTo>
                  <a:lnTo>
                    <a:pt x="21" y="2994"/>
                  </a:lnTo>
                  <a:cubicBezTo>
                    <a:pt x="613" y="3614"/>
                    <a:pt x="921" y="3972"/>
                    <a:pt x="1442" y="4663"/>
                  </a:cubicBezTo>
                  <a:cubicBezTo>
                    <a:pt x="1707" y="4770"/>
                    <a:pt x="1993" y="4732"/>
                    <a:pt x="2240" y="4985"/>
                  </a:cubicBezTo>
                  <a:cubicBezTo>
                    <a:pt x="2666" y="5182"/>
                    <a:pt x="2221" y="5340"/>
                    <a:pt x="2628" y="5475"/>
                  </a:cubicBezTo>
                  <a:cubicBezTo>
                    <a:pt x="2750" y="5384"/>
                    <a:pt x="2979" y="5334"/>
                    <a:pt x="3254" y="5334"/>
                  </a:cubicBezTo>
                  <a:cubicBezTo>
                    <a:pt x="3633" y="5334"/>
                    <a:pt x="4099" y="5427"/>
                    <a:pt x="4497" y="5632"/>
                  </a:cubicBezTo>
                  <a:cubicBezTo>
                    <a:pt x="4407" y="5553"/>
                    <a:pt x="4345" y="5452"/>
                    <a:pt x="4291" y="5381"/>
                  </a:cubicBezTo>
                  <a:cubicBezTo>
                    <a:pt x="4710" y="5167"/>
                    <a:pt x="5219" y="5040"/>
                    <a:pt x="5600" y="4798"/>
                  </a:cubicBezTo>
                  <a:cubicBezTo>
                    <a:pt x="5489" y="3967"/>
                    <a:pt x="5505" y="2842"/>
                    <a:pt x="5015" y="2143"/>
                  </a:cubicBezTo>
                  <a:cubicBezTo>
                    <a:pt x="4977" y="2153"/>
                    <a:pt x="4940" y="2157"/>
                    <a:pt x="4904" y="2157"/>
                  </a:cubicBezTo>
                  <a:cubicBezTo>
                    <a:pt x="4506" y="2157"/>
                    <a:pt x="4275" y="1622"/>
                    <a:pt x="3938" y="1348"/>
                  </a:cubicBezTo>
                  <a:cubicBezTo>
                    <a:pt x="3992" y="1298"/>
                    <a:pt x="4186" y="1279"/>
                    <a:pt x="4146" y="1239"/>
                  </a:cubicBezTo>
                  <a:cubicBezTo>
                    <a:pt x="4068" y="1214"/>
                    <a:pt x="3985" y="1208"/>
                    <a:pt x="3898" y="1208"/>
                  </a:cubicBezTo>
                  <a:cubicBezTo>
                    <a:pt x="3815" y="1208"/>
                    <a:pt x="3729" y="1214"/>
                    <a:pt x="3639" y="1214"/>
                  </a:cubicBezTo>
                  <a:cubicBezTo>
                    <a:pt x="3425" y="1214"/>
                    <a:pt x="3192" y="1184"/>
                    <a:pt x="2948" y="985"/>
                  </a:cubicBezTo>
                  <a:cubicBezTo>
                    <a:pt x="2638" y="514"/>
                    <a:pt x="3232" y="291"/>
                    <a:pt x="3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19"/>
            <p:cNvSpPr/>
            <p:nvPr/>
          </p:nvSpPr>
          <p:spPr>
            <a:xfrm>
              <a:off x="4846525" y="4381300"/>
              <a:ext cx="106675" cy="113225"/>
            </a:xfrm>
            <a:custGeom>
              <a:avLst/>
              <a:gdLst/>
              <a:ahLst/>
              <a:cxnLst/>
              <a:rect l="l" t="t" r="r" b="b"/>
              <a:pathLst>
                <a:path w="4267" h="4529" extrusionOk="0">
                  <a:moveTo>
                    <a:pt x="3691" y="3831"/>
                  </a:moveTo>
                  <a:cubicBezTo>
                    <a:pt x="3677" y="3834"/>
                    <a:pt x="3664" y="3837"/>
                    <a:pt x="3650" y="3841"/>
                  </a:cubicBezTo>
                  <a:lnTo>
                    <a:pt x="3650" y="3841"/>
                  </a:lnTo>
                  <a:cubicBezTo>
                    <a:pt x="3664" y="3839"/>
                    <a:pt x="3678" y="3836"/>
                    <a:pt x="3691" y="3831"/>
                  </a:cubicBezTo>
                  <a:close/>
                  <a:moveTo>
                    <a:pt x="3861" y="3774"/>
                  </a:moveTo>
                  <a:cubicBezTo>
                    <a:pt x="3801" y="3774"/>
                    <a:pt x="3749" y="3811"/>
                    <a:pt x="3691" y="3831"/>
                  </a:cubicBezTo>
                  <a:lnTo>
                    <a:pt x="3691" y="3831"/>
                  </a:lnTo>
                  <a:cubicBezTo>
                    <a:pt x="3729" y="3823"/>
                    <a:pt x="3767" y="3818"/>
                    <a:pt x="3806" y="3818"/>
                  </a:cubicBezTo>
                  <a:cubicBezTo>
                    <a:pt x="3872" y="3818"/>
                    <a:pt x="3941" y="3831"/>
                    <a:pt x="4015" y="3861"/>
                  </a:cubicBezTo>
                  <a:cubicBezTo>
                    <a:pt x="3955" y="3795"/>
                    <a:pt x="3906" y="3774"/>
                    <a:pt x="3861" y="3774"/>
                  </a:cubicBezTo>
                  <a:close/>
                  <a:moveTo>
                    <a:pt x="2019" y="0"/>
                  </a:moveTo>
                  <a:cubicBezTo>
                    <a:pt x="1505" y="282"/>
                    <a:pt x="1209" y="436"/>
                    <a:pt x="773" y="735"/>
                  </a:cubicBezTo>
                  <a:lnTo>
                    <a:pt x="718" y="524"/>
                  </a:lnTo>
                  <a:lnTo>
                    <a:pt x="321" y="1578"/>
                  </a:lnTo>
                  <a:cubicBezTo>
                    <a:pt x="292" y="1554"/>
                    <a:pt x="254" y="1566"/>
                    <a:pt x="252" y="1481"/>
                  </a:cubicBezTo>
                  <a:lnTo>
                    <a:pt x="252" y="1481"/>
                  </a:lnTo>
                  <a:cubicBezTo>
                    <a:pt x="261" y="2212"/>
                    <a:pt x="1" y="2930"/>
                    <a:pt x="640" y="3527"/>
                  </a:cubicBezTo>
                  <a:cubicBezTo>
                    <a:pt x="1159" y="3818"/>
                    <a:pt x="1547" y="4313"/>
                    <a:pt x="2049" y="4528"/>
                  </a:cubicBezTo>
                  <a:lnTo>
                    <a:pt x="1988" y="4346"/>
                  </a:lnTo>
                  <a:cubicBezTo>
                    <a:pt x="2052" y="4260"/>
                    <a:pt x="2115" y="4227"/>
                    <a:pt x="2177" y="4227"/>
                  </a:cubicBezTo>
                  <a:cubicBezTo>
                    <a:pt x="2364" y="4227"/>
                    <a:pt x="2548" y="4514"/>
                    <a:pt x="2750" y="4528"/>
                  </a:cubicBezTo>
                  <a:lnTo>
                    <a:pt x="2615" y="4197"/>
                  </a:lnTo>
                  <a:lnTo>
                    <a:pt x="2615" y="4197"/>
                  </a:lnTo>
                  <a:cubicBezTo>
                    <a:pt x="2671" y="4211"/>
                    <a:pt x="2723" y="4218"/>
                    <a:pt x="2774" y="4218"/>
                  </a:cubicBezTo>
                  <a:cubicBezTo>
                    <a:pt x="3114" y="4218"/>
                    <a:pt x="3356" y="3927"/>
                    <a:pt x="3650" y="3841"/>
                  </a:cubicBezTo>
                  <a:lnTo>
                    <a:pt x="3650" y="3841"/>
                  </a:lnTo>
                  <a:cubicBezTo>
                    <a:pt x="3641" y="3843"/>
                    <a:pt x="3633" y="3843"/>
                    <a:pt x="3624" y="3843"/>
                  </a:cubicBezTo>
                  <a:cubicBezTo>
                    <a:pt x="3588" y="3843"/>
                    <a:pt x="3550" y="3832"/>
                    <a:pt x="3506" y="3801"/>
                  </a:cubicBezTo>
                  <a:cubicBezTo>
                    <a:pt x="3529" y="3297"/>
                    <a:pt x="3754" y="3276"/>
                    <a:pt x="3996" y="3001"/>
                  </a:cubicBezTo>
                  <a:lnTo>
                    <a:pt x="3752" y="2830"/>
                  </a:lnTo>
                  <a:cubicBezTo>
                    <a:pt x="3887" y="2551"/>
                    <a:pt x="3851" y="2253"/>
                    <a:pt x="4031" y="1966"/>
                  </a:cubicBezTo>
                  <a:lnTo>
                    <a:pt x="4031" y="1966"/>
                  </a:lnTo>
                  <a:cubicBezTo>
                    <a:pt x="3982" y="2009"/>
                    <a:pt x="3946" y="2027"/>
                    <a:pt x="3920" y="2027"/>
                  </a:cubicBezTo>
                  <a:cubicBezTo>
                    <a:pt x="3811" y="2027"/>
                    <a:pt x="3870" y="1716"/>
                    <a:pt x="3811" y="1594"/>
                  </a:cubicBezTo>
                  <a:cubicBezTo>
                    <a:pt x="3862" y="1495"/>
                    <a:pt x="3949" y="1480"/>
                    <a:pt x="4030" y="1480"/>
                  </a:cubicBezTo>
                  <a:cubicBezTo>
                    <a:pt x="4067" y="1480"/>
                    <a:pt x="4103" y="1483"/>
                    <a:pt x="4133" y="1483"/>
                  </a:cubicBezTo>
                  <a:cubicBezTo>
                    <a:pt x="4224" y="1483"/>
                    <a:pt x="4267" y="1454"/>
                    <a:pt x="4152" y="1222"/>
                  </a:cubicBezTo>
                  <a:cubicBezTo>
                    <a:pt x="3428" y="1031"/>
                    <a:pt x="2859" y="67"/>
                    <a:pt x="20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19"/>
            <p:cNvSpPr/>
            <p:nvPr/>
          </p:nvSpPr>
          <p:spPr>
            <a:xfrm>
              <a:off x="4764425" y="4718750"/>
              <a:ext cx="11675" cy="12850"/>
            </a:xfrm>
            <a:custGeom>
              <a:avLst/>
              <a:gdLst/>
              <a:ahLst/>
              <a:cxnLst/>
              <a:rect l="l" t="t" r="r" b="b"/>
              <a:pathLst>
                <a:path w="467" h="514" extrusionOk="0">
                  <a:moveTo>
                    <a:pt x="261" y="1"/>
                  </a:moveTo>
                  <a:cubicBezTo>
                    <a:pt x="135" y="15"/>
                    <a:pt x="0" y="212"/>
                    <a:pt x="159" y="446"/>
                  </a:cubicBezTo>
                  <a:cubicBezTo>
                    <a:pt x="215" y="490"/>
                    <a:pt x="272" y="514"/>
                    <a:pt x="321" y="514"/>
                  </a:cubicBezTo>
                  <a:cubicBezTo>
                    <a:pt x="405" y="514"/>
                    <a:pt x="467" y="442"/>
                    <a:pt x="467" y="276"/>
                  </a:cubicBezTo>
                  <a:cubicBezTo>
                    <a:pt x="431" y="174"/>
                    <a:pt x="370" y="46"/>
                    <a:pt x="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19"/>
            <p:cNvSpPr/>
            <p:nvPr/>
          </p:nvSpPr>
          <p:spPr>
            <a:xfrm>
              <a:off x="4778275" y="4680125"/>
              <a:ext cx="5750" cy="6700"/>
            </a:xfrm>
            <a:custGeom>
              <a:avLst/>
              <a:gdLst/>
              <a:ahLst/>
              <a:cxnLst/>
              <a:rect l="l" t="t" r="r" b="b"/>
              <a:pathLst>
                <a:path w="230" h="268" extrusionOk="0">
                  <a:moveTo>
                    <a:pt x="43" y="1"/>
                  </a:moveTo>
                  <a:cubicBezTo>
                    <a:pt x="18" y="1"/>
                    <a:pt x="0" y="16"/>
                    <a:pt x="0" y="71"/>
                  </a:cubicBezTo>
                  <a:cubicBezTo>
                    <a:pt x="8" y="198"/>
                    <a:pt x="81" y="267"/>
                    <a:pt x="140" y="267"/>
                  </a:cubicBezTo>
                  <a:cubicBezTo>
                    <a:pt x="174" y="267"/>
                    <a:pt x="203" y="246"/>
                    <a:pt x="214" y="201"/>
                  </a:cubicBezTo>
                  <a:cubicBezTo>
                    <a:pt x="199" y="149"/>
                    <a:pt x="230" y="23"/>
                    <a:pt x="140" y="23"/>
                  </a:cubicBezTo>
                  <a:cubicBezTo>
                    <a:pt x="139" y="23"/>
                    <a:pt x="139" y="23"/>
                    <a:pt x="138" y="23"/>
                  </a:cubicBezTo>
                  <a:cubicBezTo>
                    <a:pt x="107" y="19"/>
                    <a:pt x="70" y="1"/>
                    <a:pt x="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19"/>
            <p:cNvSpPr/>
            <p:nvPr/>
          </p:nvSpPr>
          <p:spPr>
            <a:xfrm>
              <a:off x="4864050" y="4547100"/>
              <a:ext cx="8050" cy="6175"/>
            </a:xfrm>
            <a:custGeom>
              <a:avLst/>
              <a:gdLst/>
              <a:ahLst/>
              <a:cxnLst/>
              <a:rect l="l" t="t" r="r" b="b"/>
              <a:pathLst>
                <a:path w="322" h="247" extrusionOk="0">
                  <a:moveTo>
                    <a:pt x="215" y="1"/>
                  </a:moveTo>
                  <a:cubicBezTo>
                    <a:pt x="110" y="1"/>
                    <a:pt x="44" y="97"/>
                    <a:pt x="1" y="210"/>
                  </a:cubicBezTo>
                  <a:cubicBezTo>
                    <a:pt x="44" y="233"/>
                    <a:pt x="94" y="247"/>
                    <a:pt x="140" y="247"/>
                  </a:cubicBezTo>
                  <a:cubicBezTo>
                    <a:pt x="242" y="247"/>
                    <a:pt x="322" y="179"/>
                    <a:pt x="250" y="4"/>
                  </a:cubicBezTo>
                  <a:cubicBezTo>
                    <a:pt x="237" y="2"/>
                    <a:pt x="226"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9"/>
            <p:cNvSpPr/>
            <p:nvPr/>
          </p:nvSpPr>
          <p:spPr>
            <a:xfrm>
              <a:off x="4900950" y="4497225"/>
              <a:ext cx="8475" cy="10625"/>
            </a:xfrm>
            <a:custGeom>
              <a:avLst/>
              <a:gdLst/>
              <a:ahLst/>
              <a:cxnLst/>
              <a:rect l="l" t="t" r="r" b="b"/>
              <a:pathLst>
                <a:path w="339" h="425" extrusionOk="0">
                  <a:moveTo>
                    <a:pt x="0" y="0"/>
                  </a:moveTo>
                  <a:lnTo>
                    <a:pt x="339" y="424"/>
                  </a:lnTo>
                  <a:lnTo>
                    <a:pt x="280" y="242"/>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19"/>
            <p:cNvSpPr/>
            <p:nvPr/>
          </p:nvSpPr>
          <p:spPr>
            <a:xfrm>
              <a:off x="4957425" y="4398825"/>
              <a:ext cx="3800" cy="6350"/>
            </a:xfrm>
            <a:custGeom>
              <a:avLst/>
              <a:gdLst/>
              <a:ahLst/>
              <a:cxnLst/>
              <a:rect l="l" t="t" r="r" b="b"/>
              <a:pathLst>
                <a:path w="152" h="254" extrusionOk="0">
                  <a:moveTo>
                    <a:pt x="97" y="0"/>
                  </a:moveTo>
                  <a:lnTo>
                    <a:pt x="97" y="0"/>
                  </a:lnTo>
                  <a:cubicBezTo>
                    <a:pt x="12" y="17"/>
                    <a:pt x="0" y="185"/>
                    <a:pt x="76" y="254"/>
                  </a:cubicBezTo>
                  <a:cubicBezTo>
                    <a:pt x="152" y="185"/>
                    <a:pt x="150" y="4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19"/>
            <p:cNvSpPr/>
            <p:nvPr/>
          </p:nvSpPr>
          <p:spPr>
            <a:xfrm>
              <a:off x="4954925" y="4451125"/>
              <a:ext cx="15950" cy="6275"/>
            </a:xfrm>
            <a:custGeom>
              <a:avLst/>
              <a:gdLst/>
              <a:ahLst/>
              <a:cxnLst/>
              <a:rect l="l" t="t" r="r" b="b"/>
              <a:pathLst>
                <a:path w="638" h="251" extrusionOk="0">
                  <a:moveTo>
                    <a:pt x="306" y="0"/>
                  </a:moveTo>
                  <a:cubicBezTo>
                    <a:pt x="184" y="0"/>
                    <a:pt x="82" y="144"/>
                    <a:pt x="1" y="251"/>
                  </a:cubicBezTo>
                  <a:lnTo>
                    <a:pt x="3" y="251"/>
                  </a:lnTo>
                  <a:cubicBezTo>
                    <a:pt x="64" y="180"/>
                    <a:pt x="122" y="156"/>
                    <a:pt x="178" y="156"/>
                  </a:cubicBezTo>
                  <a:cubicBezTo>
                    <a:pt x="288" y="156"/>
                    <a:pt x="389" y="247"/>
                    <a:pt x="478" y="247"/>
                  </a:cubicBezTo>
                  <a:cubicBezTo>
                    <a:pt x="537" y="247"/>
                    <a:pt x="591" y="206"/>
                    <a:pt x="638" y="68"/>
                  </a:cubicBezTo>
                  <a:cubicBezTo>
                    <a:pt x="636" y="68"/>
                    <a:pt x="634" y="68"/>
                    <a:pt x="632" y="68"/>
                  </a:cubicBezTo>
                  <a:cubicBezTo>
                    <a:pt x="587" y="68"/>
                    <a:pt x="500" y="150"/>
                    <a:pt x="446" y="150"/>
                  </a:cubicBezTo>
                  <a:cubicBezTo>
                    <a:pt x="414" y="150"/>
                    <a:pt x="394" y="121"/>
                    <a:pt x="401" y="30"/>
                  </a:cubicBezTo>
                  <a:cubicBezTo>
                    <a:pt x="368" y="9"/>
                    <a:pt x="336" y="0"/>
                    <a:pt x="3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19"/>
            <p:cNvSpPr/>
            <p:nvPr/>
          </p:nvSpPr>
          <p:spPr>
            <a:xfrm>
              <a:off x="5240950" y="4283725"/>
              <a:ext cx="94800" cy="85875"/>
            </a:xfrm>
            <a:custGeom>
              <a:avLst/>
              <a:gdLst/>
              <a:ahLst/>
              <a:cxnLst/>
              <a:rect l="l" t="t" r="r" b="b"/>
              <a:pathLst>
                <a:path w="3792" h="3435" extrusionOk="0">
                  <a:moveTo>
                    <a:pt x="1464" y="1"/>
                  </a:moveTo>
                  <a:cubicBezTo>
                    <a:pt x="772" y="226"/>
                    <a:pt x="379" y="884"/>
                    <a:pt x="88" y="1566"/>
                  </a:cubicBezTo>
                  <a:lnTo>
                    <a:pt x="88" y="1569"/>
                  </a:lnTo>
                  <a:cubicBezTo>
                    <a:pt x="22" y="1895"/>
                    <a:pt x="0" y="2132"/>
                    <a:pt x="244" y="2343"/>
                  </a:cubicBezTo>
                  <a:cubicBezTo>
                    <a:pt x="404" y="2502"/>
                    <a:pt x="424" y="2941"/>
                    <a:pt x="644" y="2941"/>
                  </a:cubicBezTo>
                  <a:cubicBezTo>
                    <a:pt x="685" y="2941"/>
                    <a:pt x="734" y="2925"/>
                    <a:pt x="791" y="2890"/>
                  </a:cubicBezTo>
                  <a:cubicBezTo>
                    <a:pt x="965" y="3303"/>
                    <a:pt x="1279" y="3359"/>
                    <a:pt x="1600" y="3359"/>
                  </a:cubicBezTo>
                  <a:cubicBezTo>
                    <a:pt x="1719" y="3359"/>
                    <a:pt x="1839" y="3352"/>
                    <a:pt x="1953" y="3352"/>
                  </a:cubicBezTo>
                  <a:cubicBezTo>
                    <a:pt x="2110" y="3352"/>
                    <a:pt x="2257" y="3366"/>
                    <a:pt x="2376" y="3435"/>
                  </a:cubicBezTo>
                  <a:cubicBezTo>
                    <a:pt x="2373" y="3416"/>
                    <a:pt x="2369" y="3397"/>
                    <a:pt x="2373" y="3371"/>
                  </a:cubicBezTo>
                  <a:cubicBezTo>
                    <a:pt x="2773" y="3245"/>
                    <a:pt x="2875" y="3096"/>
                    <a:pt x="3124" y="2750"/>
                  </a:cubicBezTo>
                  <a:cubicBezTo>
                    <a:pt x="3155" y="2795"/>
                    <a:pt x="3171" y="2814"/>
                    <a:pt x="3167" y="2859"/>
                  </a:cubicBezTo>
                  <a:cubicBezTo>
                    <a:pt x="3318" y="2582"/>
                    <a:pt x="3519" y="2217"/>
                    <a:pt x="3484" y="1827"/>
                  </a:cubicBezTo>
                  <a:cubicBezTo>
                    <a:pt x="3513" y="1806"/>
                    <a:pt x="3541" y="1798"/>
                    <a:pt x="3568" y="1798"/>
                  </a:cubicBezTo>
                  <a:cubicBezTo>
                    <a:pt x="3643" y="1798"/>
                    <a:pt x="3709" y="1857"/>
                    <a:pt x="3773" y="1857"/>
                  </a:cubicBezTo>
                  <a:cubicBezTo>
                    <a:pt x="3779" y="1857"/>
                    <a:pt x="3785" y="1856"/>
                    <a:pt x="3792" y="1855"/>
                  </a:cubicBezTo>
                  <a:cubicBezTo>
                    <a:pt x="3638" y="1744"/>
                    <a:pt x="3460" y="1696"/>
                    <a:pt x="3467" y="1415"/>
                  </a:cubicBezTo>
                  <a:lnTo>
                    <a:pt x="3780" y="1249"/>
                  </a:lnTo>
                  <a:lnTo>
                    <a:pt x="3780" y="1249"/>
                  </a:lnTo>
                  <a:cubicBezTo>
                    <a:pt x="3735" y="1257"/>
                    <a:pt x="3695" y="1261"/>
                    <a:pt x="3660" y="1261"/>
                  </a:cubicBezTo>
                  <a:cubicBezTo>
                    <a:pt x="3138" y="1261"/>
                    <a:pt x="3534" y="447"/>
                    <a:pt x="2973" y="447"/>
                  </a:cubicBezTo>
                  <a:cubicBezTo>
                    <a:pt x="2945" y="447"/>
                    <a:pt x="2914" y="449"/>
                    <a:pt x="2880" y="453"/>
                  </a:cubicBezTo>
                  <a:cubicBezTo>
                    <a:pt x="2854" y="323"/>
                    <a:pt x="2982" y="347"/>
                    <a:pt x="3024" y="304"/>
                  </a:cubicBezTo>
                  <a:cubicBezTo>
                    <a:pt x="2913" y="177"/>
                    <a:pt x="2761" y="144"/>
                    <a:pt x="2590" y="144"/>
                  </a:cubicBezTo>
                  <a:cubicBezTo>
                    <a:pt x="2406" y="144"/>
                    <a:pt x="2201" y="181"/>
                    <a:pt x="2003" y="181"/>
                  </a:cubicBezTo>
                  <a:cubicBezTo>
                    <a:pt x="1809" y="181"/>
                    <a:pt x="1620" y="145"/>
                    <a:pt x="14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19"/>
            <p:cNvSpPr/>
            <p:nvPr/>
          </p:nvSpPr>
          <p:spPr>
            <a:xfrm>
              <a:off x="5300325" y="4369575"/>
              <a:ext cx="4300" cy="4400"/>
            </a:xfrm>
            <a:custGeom>
              <a:avLst/>
              <a:gdLst/>
              <a:ahLst/>
              <a:cxnLst/>
              <a:rect l="l" t="t" r="r" b="b"/>
              <a:pathLst>
                <a:path w="172" h="176" extrusionOk="0">
                  <a:moveTo>
                    <a:pt x="1" y="1"/>
                  </a:moveTo>
                  <a:lnTo>
                    <a:pt x="1" y="1"/>
                  </a:lnTo>
                  <a:cubicBezTo>
                    <a:pt x="10" y="105"/>
                    <a:pt x="100" y="159"/>
                    <a:pt x="171" y="176"/>
                  </a:cubicBezTo>
                  <a:cubicBezTo>
                    <a:pt x="126" y="95"/>
                    <a:pt x="67" y="4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19"/>
            <p:cNvSpPr/>
            <p:nvPr/>
          </p:nvSpPr>
          <p:spPr>
            <a:xfrm>
              <a:off x="4850750" y="4767200"/>
              <a:ext cx="10125" cy="13350"/>
            </a:xfrm>
            <a:custGeom>
              <a:avLst/>
              <a:gdLst/>
              <a:ahLst/>
              <a:cxnLst/>
              <a:rect l="l" t="t" r="r" b="b"/>
              <a:pathLst>
                <a:path w="405" h="534" extrusionOk="0">
                  <a:moveTo>
                    <a:pt x="206" y="0"/>
                  </a:moveTo>
                  <a:cubicBezTo>
                    <a:pt x="135" y="52"/>
                    <a:pt x="0" y="123"/>
                    <a:pt x="40" y="313"/>
                  </a:cubicBezTo>
                  <a:cubicBezTo>
                    <a:pt x="108" y="427"/>
                    <a:pt x="205" y="534"/>
                    <a:pt x="292" y="534"/>
                  </a:cubicBezTo>
                  <a:cubicBezTo>
                    <a:pt x="333" y="534"/>
                    <a:pt x="372" y="510"/>
                    <a:pt x="405" y="452"/>
                  </a:cubicBezTo>
                  <a:cubicBezTo>
                    <a:pt x="391" y="284"/>
                    <a:pt x="362" y="64"/>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19"/>
            <p:cNvSpPr/>
            <p:nvPr/>
          </p:nvSpPr>
          <p:spPr>
            <a:xfrm>
              <a:off x="4918650" y="4631950"/>
              <a:ext cx="3225" cy="1350"/>
            </a:xfrm>
            <a:custGeom>
              <a:avLst/>
              <a:gdLst/>
              <a:ahLst/>
              <a:cxnLst/>
              <a:rect l="l" t="t" r="r" b="b"/>
              <a:pathLst>
                <a:path w="129" h="54" extrusionOk="0">
                  <a:moveTo>
                    <a:pt x="30" y="0"/>
                  </a:moveTo>
                  <a:cubicBezTo>
                    <a:pt x="13" y="0"/>
                    <a:pt x="0" y="9"/>
                    <a:pt x="0" y="53"/>
                  </a:cubicBezTo>
                  <a:lnTo>
                    <a:pt x="128" y="49"/>
                  </a:lnTo>
                  <a:lnTo>
                    <a:pt x="81" y="4"/>
                  </a:lnTo>
                  <a:cubicBezTo>
                    <a:pt x="77" y="5"/>
                    <a:pt x="74" y="5"/>
                    <a:pt x="70" y="5"/>
                  </a:cubicBezTo>
                  <a:cubicBezTo>
                    <a:pt x="56" y="5"/>
                    <a:pt x="42" y="0"/>
                    <a:pt x="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19"/>
            <p:cNvSpPr/>
            <p:nvPr/>
          </p:nvSpPr>
          <p:spPr>
            <a:xfrm>
              <a:off x="4930300" y="4635725"/>
              <a:ext cx="3525" cy="3600"/>
            </a:xfrm>
            <a:custGeom>
              <a:avLst/>
              <a:gdLst/>
              <a:ahLst/>
              <a:cxnLst/>
              <a:rect l="l" t="t" r="r" b="b"/>
              <a:pathLst>
                <a:path w="141" h="144" extrusionOk="0">
                  <a:moveTo>
                    <a:pt x="24" y="0"/>
                  </a:moveTo>
                  <a:cubicBezTo>
                    <a:pt x="16" y="0"/>
                    <a:pt x="8" y="3"/>
                    <a:pt x="1" y="9"/>
                  </a:cubicBezTo>
                  <a:lnTo>
                    <a:pt x="141" y="144"/>
                  </a:lnTo>
                  <a:lnTo>
                    <a:pt x="129" y="89"/>
                  </a:lnTo>
                  <a:cubicBezTo>
                    <a:pt x="109" y="72"/>
                    <a:pt x="66" y="0"/>
                    <a:pt x="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19"/>
            <p:cNvSpPr/>
            <p:nvPr/>
          </p:nvSpPr>
          <p:spPr>
            <a:xfrm>
              <a:off x="4918050" y="4661850"/>
              <a:ext cx="24425" cy="31600"/>
            </a:xfrm>
            <a:custGeom>
              <a:avLst/>
              <a:gdLst/>
              <a:ahLst/>
              <a:cxnLst/>
              <a:rect l="l" t="t" r="r" b="b"/>
              <a:pathLst>
                <a:path w="977" h="1264" extrusionOk="0">
                  <a:moveTo>
                    <a:pt x="515" y="1"/>
                  </a:moveTo>
                  <a:cubicBezTo>
                    <a:pt x="393" y="1"/>
                    <a:pt x="210" y="252"/>
                    <a:pt x="91" y="304"/>
                  </a:cubicBezTo>
                  <a:cubicBezTo>
                    <a:pt x="1" y="468"/>
                    <a:pt x="50" y="849"/>
                    <a:pt x="131" y="967"/>
                  </a:cubicBezTo>
                  <a:cubicBezTo>
                    <a:pt x="260" y="1188"/>
                    <a:pt x="382" y="1205"/>
                    <a:pt x="493" y="1205"/>
                  </a:cubicBezTo>
                  <a:cubicBezTo>
                    <a:pt x="513" y="1205"/>
                    <a:pt x="532" y="1204"/>
                    <a:pt x="551" y="1204"/>
                  </a:cubicBezTo>
                  <a:cubicBezTo>
                    <a:pt x="615" y="1204"/>
                    <a:pt x="674" y="1211"/>
                    <a:pt x="728" y="1263"/>
                  </a:cubicBezTo>
                  <a:cubicBezTo>
                    <a:pt x="884" y="832"/>
                    <a:pt x="749" y="697"/>
                    <a:pt x="976" y="330"/>
                  </a:cubicBezTo>
                  <a:lnTo>
                    <a:pt x="635" y="247"/>
                  </a:lnTo>
                  <a:cubicBezTo>
                    <a:pt x="621" y="64"/>
                    <a:pt x="576" y="1"/>
                    <a:pt x="5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19"/>
            <p:cNvSpPr/>
            <p:nvPr/>
          </p:nvSpPr>
          <p:spPr>
            <a:xfrm>
              <a:off x="5335325" y="4275375"/>
              <a:ext cx="2550" cy="1625"/>
            </a:xfrm>
            <a:custGeom>
              <a:avLst/>
              <a:gdLst/>
              <a:ahLst/>
              <a:cxnLst/>
              <a:rect l="l" t="t" r="r" b="b"/>
              <a:pathLst>
                <a:path w="102" h="65" extrusionOk="0">
                  <a:moveTo>
                    <a:pt x="64" y="1"/>
                  </a:moveTo>
                  <a:lnTo>
                    <a:pt x="0" y="65"/>
                  </a:lnTo>
                  <a:lnTo>
                    <a:pt x="102" y="3"/>
                  </a:lnTo>
                  <a:lnTo>
                    <a:pt x="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19"/>
            <p:cNvSpPr/>
            <p:nvPr/>
          </p:nvSpPr>
          <p:spPr>
            <a:xfrm>
              <a:off x="4933375" y="4660925"/>
              <a:ext cx="925" cy="2925"/>
            </a:xfrm>
            <a:custGeom>
              <a:avLst/>
              <a:gdLst/>
              <a:ahLst/>
              <a:cxnLst/>
              <a:rect l="l" t="t" r="r" b="b"/>
              <a:pathLst>
                <a:path w="37" h="117" extrusionOk="0">
                  <a:moveTo>
                    <a:pt x="36" y="0"/>
                  </a:moveTo>
                  <a:lnTo>
                    <a:pt x="1" y="93"/>
                  </a:lnTo>
                  <a:lnTo>
                    <a:pt x="25" y="116"/>
                  </a:lnTo>
                  <a:lnTo>
                    <a:pt x="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19"/>
            <p:cNvSpPr/>
            <p:nvPr/>
          </p:nvSpPr>
          <p:spPr>
            <a:xfrm>
              <a:off x="5583675" y="3884350"/>
              <a:ext cx="6950" cy="2100"/>
            </a:xfrm>
            <a:custGeom>
              <a:avLst/>
              <a:gdLst/>
              <a:ahLst/>
              <a:cxnLst/>
              <a:rect l="l" t="t" r="r" b="b"/>
              <a:pathLst>
                <a:path w="278" h="84" extrusionOk="0">
                  <a:moveTo>
                    <a:pt x="211" y="0"/>
                  </a:moveTo>
                  <a:lnTo>
                    <a:pt x="0" y="83"/>
                  </a:lnTo>
                  <a:lnTo>
                    <a:pt x="278" y="10"/>
                  </a:lnTo>
                  <a:lnTo>
                    <a:pt x="2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19"/>
            <p:cNvSpPr/>
            <p:nvPr/>
          </p:nvSpPr>
          <p:spPr>
            <a:xfrm>
              <a:off x="5349100" y="4290950"/>
              <a:ext cx="4350" cy="500"/>
            </a:xfrm>
            <a:custGeom>
              <a:avLst/>
              <a:gdLst/>
              <a:ahLst/>
              <a:cxnLst/>
              <a:rect l="l" t="t" r="r" b="b"/>
              <a:pathLst>
                <a:path w="174" h="20" extrusionOk="0">
                  <a:moveTo>
                    <a:pt x="60" y="1"/>
                  </a:moveTo>
                  <a:lnTo>
                    <a:pt x="1" y="20"/>
                  </a:lnTo>
                  <a:lnTo>
                    <a:pt x="174" y="3"/>
                  </a:lnTo>
                  <a:lnTo>
                    <a:pt x="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19"/>
            <p:cNvSpPr/>
            <p:nvPr/>
          </p:nvSpPr>
          <p:spPr>
            <a:xfrm>
              <a:off x="5365575" y="4288300"/>
              <a:ext cx="4175" cy="3275"/>
            </a:xfrm>
            <a:custGeom>
              <a:avLst/>
              <a:gdLst/>
              <a:ahLst/>
              <a:cxnLst/>
              <a:rect l="l" t="t" r="r" b="b"/>
              <a:pathLst>
                <a:path w="167" h="131" extrusionOk="0">
                  <a:moveTo>
                    <a:pt x="97" y="0"/>
                  </a:moveTo>
                  <a:cubicBezTo>
                    <a:pt x="0" y="19"/>
                    <a:pt x="33" y="64"/>
                    <a:pt x="45" y="130"/>
                  </a:cubicBezTo>
                  <a:cubicBezTo>
                    <a:pt x="88" y="88"/>
                    <a:pt x="166" y="4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19"/>
            <p:cNvSpPr/>
            <p:nvPr/>
          </p:nvSpPr>
          <p:spPr>
            <a:xfrm>
              <a:off x="5327025" y="4343925"/>
              <a:ext cx="2525" cy="3700"/>
            </a:xfrm>
            <a:custGeom>
              <a:avLst/>
              <a:gdLst/>
              <a:ahLst/>
              <a:cxnLst/>
              <a:rect l="l" t="t" r="r" b="b"/>
              <a:pathLst>
                <a:path w="101" h="148" extrusionOk="0">
                  <a:moveTo>
                    <a:pt x="17" y="0"/>
                  </a:moveTo>
                  <a:cubicBezTo>
                    <a:pt x="12" y="0"/>
                    <a:pt x="7" y="1"/>
                    <a:pt x="1" y="4"/>
                  </a:cubicBezTo>
                  <a:cubicBezTo>
                    <a:pt x="25" y="35"/>
                    <a:pt x="30" y="148"/>
                    <a:pt x="58" y="148"/>
                  </a:cubicBezTo>
                  <a:cubicBezTo>
                    <a:pt x="68" y="148"/>
                    <a:pt x="82" y="132"/>
                    <a:pt x="100" y="91"/>
                  </a:cubicBezTo>
                  <a:cubicBezTo>
                    <a:pt x="54" y="70"/>
                    <a:pt x="56" y="0"/>
                    <a:pt x="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19"/>
            <p:cNvSpPr/>
            <p:nvPr/>
          </p:nvSpPr>
          <p:spPr>
            <a:xfrm>
              <a:off x="5309575" y="4364025"/>
              <a:ext cx="9850" cy="4700"/>
            </a:xfrm>
            <a:custGeom>
              <a:avLst/>
              <a:gdLst/>
              <a:ahLst/>
              <a:cxnLst/>
              <a:rect l="l" t="t" r="r" b="b"/>
              <a:pathLst>
                <a:path w="394" h="188" extrusionOk="0">
                  <a:moveTo>
                    <a:pt x="307" y="0"/>
                  </a:moveTo>
                  <a:cubicBezTo>
                    <a:pt x="222" y="0"/>
                    <a:pt x="90" y="115"/>
                    <a:pt x="0" y="140"/>
                  </a:cubicBezTo>
                  <a:cubicBezTo>
                    <a:pt x="6" y="174"/>
                    <a:pt x="26" y="185"/>
                    <a:pt x="54" y="185"/>
                  </a:cubicBezTo>
                  <a:cubicBezTo>
                    <a:pt x="108" y="185"/>
                    <a:pt x="193" y="143"/>
                    <a:pt x="273" y="143"/>
                  </a:cubicBezTo>
                  <a:cubicBezTo>
                    <a:pt x="314" y="143"/>
                    <a:pt x="353" y="154"/>
                    <a:pt x="386" y="187"/>
                  </a:cubicBezTo>
                  <a:cubicBezTo>
                    <a:pt x="393" y="45"/>
                    <a:pt x="359" y="0"/>
                    <a:pt x="3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19"/>
            <p:cNvSpPr/>
            <p:nvPr/>
          </p:nvSpPr>
          <p:spPr>
            <a:xfrm>
              <a:off x="5330350" y="4343050"/>
              <a:ext cx="5275" cy="6425"/>
            </a:xfrm>
            <a:custGeom>
              <a:avLst/>
              <a:gdLst/>
              <a:ahLst/>
              <a:cxnLst/>
              <a:rect l="l" t="t" r="r" b="b"/>
              <a:pathLst>
                <a:path w="211" h="257" extrusionOk="0">
                  <a:moveTo>
                    <a:pt x="161" y="1"/>
                  </a:moveTo>
                  <a:lnTo>
                    <a:pt x="0" y="171"/>
                  </a:lnTo>
                  <a:lnTo>
                    <a:pt x="64" y="256"/>
                  </a:lnTo>
                  <a:lnTo>
                    <a:pt x="211" y="67"/>
                  </a:lnTo>
                  <a:lnTo>
                    <a:pt x="1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19"/>
            <p:cNvSpPr/>
            <p:nvPr/>
          </p:nvSpPr>
          <p:spPr>
            <a:xfrm>
              <a:off x="4968550" y="4707425"/>
              <a:ext cx="8250" cy="8600"/>
            </a:xfrm>
            <a:custGeom>
              <a:avLst/>
              <a:gdLst/>
              <a:ahLst/>
              <a:cxnLst/>
              <a:rect l="l" t="t" r="r" b="b"/>
              <a:pathLst>
                <a:path w="330" h="344" extrusionOk="0">
                  <a:moveTo>
                    <a:pt x="146" y="0"/>
                  </a:moveTo>
                  <a:cubicBezTo>
                    <a:pt x="76" y="0"/>
                    <a:pt x="19" y="71"/>
                    <a:pt x="1" y="184"/>
                  </a:cubicBezTo>
                  <a:cubicBezTo>
                    <a:pt x="7" y="293"/>
                    <a:pt x="73" y="344"/>
                    <a:pt x="137" y="344"/>
                  </a:cubicBezTo>
                  <a:cubicBezTo>
                    <a:pt x="235" y="344"/>
                    <a:pt x="330" y="227"/>
                    <a:pt x="211" y="21"/>
                  </a:cubicBezTo>
                  <a:cubicBezTo>
                    <a:pt x="189" y="7"/>
                    <a:pt x="167"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19"/>
            <p:cNvSpPr/>
            <p:nvPr/>
          </p:nvSpPr>
          <p:spPr>
            <a:xfrm>
              <a:off x="4976600" y="4693175"/>
              <a:ext cx="5800" cy="6300"/>
            </a:xfrm>
            <a:custGeom>
              <a:avLst/>
              <a:gdLst/>
              <a:ahLst/>
              <a:cxnLst/>
              <a:rect l="l" t="t" r="r" b="b"/>
              <a:pathLst>
                <a:path w="232" h="252" extrusionOk="0">
                  <a:moveTo>
                    <a:pt x="123" y="1"/>
                  </a:moveTo>
                  <a:cubicBezTo>
                    <a:pt x="85" y="1"/>
                    <a:pt x="46" y="35"/>
                    <a:pt x="1" y="62"/>
                  </a:cubicBezTo>
                  <a:cubicBezTo>
                    <a:pt x="3" y="181"/>
                    <a:pt x="75" y="252"/>
                    <a:pt x="135" y="252"/>
                  </a:cubicBezTo>
                  <a:cubicBezTo>
                    <a:pt x="188" y="252"/>
                    <a:pt x="231" y="197"/>
                    <a:pt x="209" y="72"/>
                  </a:cubicBezTo>
                  <a:cubicBezTo>
                    <a:pt x="179" y="19"/>
                    <a:pt x="151" y="1"/>
                    <a:pt x="1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19"/>
            <p:cNvSpPr/>
            <p:nvPr/>
          </p:nvSpPr>
          <p:spPr>
            <a:xfrm>
              <a:off x="4976850" y="4726875"/>
              <a:ext cx="4300" cy="4975"/>
            </a:xfrm>
            <a:custGeom>
              <a:avLst/>
              <a:gdLst/>
              <a:ahLst/>
              <a:cxnLst/>
              <a:rect l="l" t="t" r="r" b="b"/>
              <a:pathLst>
                <a:path w="172" h="199" extrusionOk="0">
                  <a:moveTo>
                    <a:pt x="88" y="0"/>
                  </a:moveTo>
                  <a:cubicBezTo>
                    <a:pt x="50" y="0"/>
                    <a:pt x="45" y="97"/>
                    <a:pt x="0" y="107"/>
                  </a:cubicBezTo>
                  <a:cubicBezTo>
                    <a:pt x="44" y="130"/>
                    <a:pt x="102" y="199"/>
                    <a:pt x="136" y="199"/>
                  </a:cubicBezTo>
                  <a:cubicBezTo>
                    <a:pt x="160" y="199"/>
                    <a:pt x="172" y="167"/>
                    <a:pt x="161" y="69"/>
                  </a:cubicBezTo>
                  <a:cubicBezTo>
                    <a:pt x="127" y="18"/>
                    <a:pt x="104" y="0"/>
                    <a:pt x="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19"/>
            <p:cNvSpPr/>
            <p:nvPr/>
          </p:nvSpPr>
          <p:spPr>
            <a:xfrm>
              <a:off x="4978375" y="4800875"/>
              <a:ext cx="9375" cy="12750"/>
            </a:xfrm>
            <a:custGeom>
              <a:avLst/>
              <a:gdLst/>
              <a:ahLst/>
              <a:cxnLst/>
              <a:rect l="l" t="t" r="r" b="b"/>
              <a:pathLst>
                <a:path w="375" h="510" extrusionOk="0">
                  <a:moveTo>
                    <a:pt x="375" y="1"/>
                  </a:moveTo>
                  <a:lnTo>
                    <a:pt x="375" y="1"/>
                  </a:lnTo>
                  <a:cubicBezTo>
                    <a:pt x="193" y="48"/>
                    <a:pt x="72" y="162"/>
                    <a:pt x="1" y="460"/>
                  </a:cubicBezTo>
                  <a:cubicBezTo>
                    <a:pt x="42" y="494"/>
                    <a:pt x="75" y="509"/>
                    <a:pt x="103" y="509"/>
                  </a:cubicBezTo>
                  <a:cubicBezTo>
                    <a:pt x="244" y="509"/>
                    <a:pt x="222" y="110"/>
                    <a:pt x="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19"/>
            <p:cNvSpPr/>
            <p:nvPr/>
          </p:nvSpPr>
          <p:spPr>
            <a:xfrm>
              <a:off x="4985300" y="4814600"/>
              <a:ext cx="1625" cy="2950"/>
            </a:xfrm>
            <a:custGeom>
              <a:avLst/>
              <a:gdLst/>
              <a:ahLst/>
              <a:cxnLst/>
              <a:rect l="l" t="t" r="r" b="b"/>
              <a:pathLst>
                <a:path w="65" h="118" extrusionOk="0">
                  <a:moveTo>
                    <a:pt x="65" y="1"/>
                  </a:moveTo>
                  <a:lnTo>
                    <a:pt x="1" y="65"/>
                  </a:lnTo>
                  <a:cubicBezTo>
                    <a:pt x="17" y="103"/>
                    <a:pt x="29" y="118"/>
                    <a:pt x="38" y="118"/>
                  </a:cubicBezTo>
                  <a:cubicBezTo>
                    <a:pt x="57" y="118"/>
                    <a:pt x="60" y="42"/>
                    <a:pt x="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19"/>
            <p:cNvSpPr/>
            <p:nvPr/>
          </p:nvSpPr>
          <p:spPr>
            <a:xfrm>
              <a:off x="4986900" y="4814000"/>
              <a:ext cx="375" cy="625"/>
            </a:xfrm>
            <a:custGeom>
              <a:avLst/>
              <a:gdLst/>
              <a:ahLst/>
              <a:cxnLst/>
              <a:rect l="l" t="t" r="r" b="b"/>
              <a:pathLst>
                <a:path w="15" h="25" extrusionOk="0">
                  <a:moveTo>
                    <a:pt x="8" y="0"/>
                  </a:moveTo>
                  <a:cubicBezTo>
                    <a:pt x="5" y="0"/>
                    <a:pt x="2" y="11"/>
                    <a:pt x="1" y="25"/>
                  </a:cubicBezTo>
                  <a:lnTo>
                    <a:pt x="15" y="11"/>
                  </a:lnTo>
                  <a:cubicBezTo>
                    <a:pt x="12" y="3"/>
                    <a:pt x="10" y="0"/>
                    <a:pt x="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19"/>
            <p:cNvSpPr/>
            <p:nvPr/>
          </p:nvSpPr>
          <p:spPr>
            <a:xfrm>
              <a:off x="4988850" y="4807800"/>
              <a:ext cx="2050" cy="1925"/>
            </a:xfrm>
            <a:custGeom>
              <a:avLst/>
              <a:gdLst/>
              <a:ahLst/>
              <a:cxnLst/>
              <a:rect l="l" t="t" r="r" b="b"/>
              <a:pathLst>
                <a:path w="82" h="77" extrusionOk="0">
                  <a:moveTo>
                    <a:pt x="81" y="1"/>
                  </a:moveTo>
                  <a:lnTo>
                    <a:pt x="51" y="8"/>
                  </a:lnTo>
                  <a:lnTo>
                    <a:pt x="1" y="76"/>
                  </a:lnTo>
                  <a:lnTo>
                    <a:pt x="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19"/>
            <p:cNvSpPr/>
            <p:nvPr/>
          </p:nvSpPr>
          <p:spPr>
            <a:xfrm>
              <a:off x="4991000" y="4813550"/>
              <a:ext cx="2500" cy="4050"/>
            </a:xfrm>
            <a:custGeom>
              <a:avLst/>
              <a:gdLst/>
              <a:ahLst/>
              <a:cxnLst/>
              <a:rect l="l" t="t" r="r" b="b"/>
              <a:pathLst>
                <a:path w="100" h="162" extrusionOk="0">
                  <a:moveTo>
                    <a:pt x="81" y="0"/>
                  </a:moveTo>
                  <a:lnTo>
                    <a:pt x="0" y="161"/>
                  </a:lnTo>
                  <a:lnTo>
                    <a:pt x="0" y="161"/>
                  </a:lnTo>
                  <a:lnTo>
                    <a:pt x="100" y="24"/>
                  </a:lnTo>
                  <a:lnTo>
                    <a:pt x="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19"/>
            <p:cNvSpPr/>
            <p:nvPr/>
          </p:nvSpPr>
          <p:spPr>
            <a:xfrm>
              <a:off x="5018825" y="4803425"/>
              <a:ext cx="3225" cy="4525"/>
            </a:xfrm>
            <a:custGeom>
              <a:avLst/>
              <a:gdLst/>
              <a:ahLst/>
              <a:cxnLst/>
              <a:rect l="l" t="t" r="r" b="b"/>
              <a:pathLst>
                <a:path w="129" h="181" extrusionOk="0">
                  <a:moveTo>
                    <a:pt x="95" y="0"/>
                  </a:moveTo>
                  <a:cubicBezTo>
                    <a:pt x="55" y="38"/>
                    <a:pt x="5" y="22"/>
                    <a:pt x="0" y="105"/>
                  </a:cubicBezTo>
                  <a:cubicBezTo>
                    <a:pt x="19" y="158"/>
                    <a:pt x="42" y="180"/>
                    <a:pt x="63" y="180"/>
                  </a:cubicBezTo>
                  <a:cubicBezTo>
                    <a:pt x="101" y="180"/>
                    <a:pt x="129" y="101"/>
                    <a:pt x="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19"/>
            <p:cNvSpPr/>
            <p:nvPr/>
          </p:nvSpPr>
          <p:spPr>
            <a:xfrm>
              <a:off x="5434075" y="4399125"/>
              <a:ext cx="19075" cy="14525"/>
            </a:xfrm>
            <a:custGeom>
              <a:avLst/>
              <a:gdLst/>
              <a:ahLst/>
              <a:cxnLst/>
              <a:rect l="l" t="t" r="r" b="b"/>
              <a:pathLst>
                <a:path w="763" h="581" extrusionOk="0">
                  <a:moveTo>
                    <a:pt x="412" y="0"/>
                  </a:moveTo>
                  <a:cubicBezTo>
                    <a:pt x="221" y="0"/>
                    <a:pt x="13" y="67"/>
                    <a:pt x="0" y="346"/>
                  </a:cubicBezTo>
                  <a:cubicBezTo>
                    <a:pt x="60" y="452"/>
                    <a:pt x="238" y="580"/>
                    <a:pt x="426" y="580"/>
                  </a:cubicBezTo>
                  <a:cubicBezTo>
                    <a:pt x="543" y="580"/>
                    <a:pt x="664" y="530"/>
                    <a:pt x="763" y="393"/>
                  </a:cubicBezTo>
                  <a:lnTo>
                    <a:pt x="644" y="29"/>
                  </a:lnTo>
                  <a:cubicBezTo>
                    <a:pt x="585" y="15"/>
                    <a:pt x="500" y="0"/>
                    <a:pt x="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19"/>
            <p:cNvSpPr/>
            <p:nvPr/>
          </p:nvSpPr>
          <p:spPr>
            <a:xfrm>
              <a:off x="5290350" y="4593700"/>
              <a:ext cx="7625" cy="7200"/>
            </a:xfrm>
            <a:custGeom>
              <a:avLst/>
              <a:gdLst/>
              <a:ahLst/>
              <a:cxnLst/>
              <a:rect l="l" t="t" r="r" b="b"/>
              <a:pathLst>
                <a:path w="305" h="288" extrusionOk="0">
                  <a:moveTo>
                    <a:pt x="205" y="1"/>
                  </a:moveTo>
                  <a:cubicBezTo>
                    <a:pt x="117" y="1"/>
                    <a:pt x="1" y="137"/>
                    <a:pt x="63" y="252"/>
                  </a:cubicBezTo>
                  <a:cubicBezTo>
                    <a:pt x="107" y="267"/>
                    <a:pt x="154" y="288"/>
                    <a:pt x="194" y="288"/>
                  </a:cubicBezTo>
                  <a:cubicBezTo>
                    <a:pt x="234" y="288"/>
                    <a:pt x="267" y="267"/>
                    <a:pt x="286" y="200"/>
                  </a:cubicBezTo>
                  <a:cubicBezTo>
                    <a:pt x="304" y="54"/>
                    <a:pt x="260" y="1"/>
                    <a:pt x="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19"/>
            <p:cNvSpPr/>
            <p:nvPr/>
          </p:nvSpPr>
          <p:spPr>
            <a:xfrm>
              <a:off x="5374800" y="4533575"/>
              <a:ext cx="5175" cy="4275"/>
            </a:xfrm>
            <a:custGeom>
              <a:avLst/>
              <a:gdLst/>
              <a:ahLst/>
              <a:cxnLst/>
              <a:rect l="l" t="t" r="r" b="b"/>
              <a:pathLst>
                <a:path w="207" h="171" extrusionOk="0">
                  <a:moveTo>
                    <a:pt x="1" y="0"/>
                  </a:moveTo>
                  <a:lnTo>
                    <a:pt x="159" y="171"/>
                  </a:lnTo>
                  <a:lnTo>
                    <a:pt x="207" y="38"/>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0" name="Google Shape;4770;p19"/>
          <p:cNvSpPr txBox="1">
            <a:spLocks noGrp="1"/>
          </p:cNvSpPr>
          <p:nvPr>
            <p:ph type="subTitle" idx="1"/>
          </p:nvPr>
        </p:nvSpPr>
        <p:spPr>
          <a:xfrm>
            <a:off x="5234150" y="1411050"/>
            <a:ext cx="2710800" cy="100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71" name="Google Shape;4771;p19"/>
          <p:cNvSpPr txBox="1">
            <a:spLocks noGrp="1"/>
          </p:cNvSpPr>
          <p:nvPr>
            <p:ph type="subTitle" idx="2"/>
          </p:nvPr>
        </p:nvSpPr>
        <p:spPr>
          <a:xfrm>
            <a:off x="5234150" y="3378725"/>
            <a:ext cx="2710800" cy="100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72" name="Google Shape;4772;p19"/>
          <p:cNvSpPr txBox="1">
            <a:spLocks noGrp="1"/>
          </p:cNvSpPr>
          <p:nvPr>
            <p:ph type="title"/>
          </p:nvPr>
        </p:nvSpPr>
        <p:spPr>
          <a:xfrm>
            <a:off x="715100" y="3349800"/>
            <a:ext cx="3856800" cy="1102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DM Serif Text"/>
              <a:buNone/>
              <a:defRPr sz="3000">
                <a:solidFill>
                  <a:schemeClr val="dk1"/>
                </a:solidFill>
                <a:latin typeface="DM Serif Text"/>
                <a:ea typeface="DM Serif Text"/>
                <a:cs typeface="DM Serif Text"/>
                <a:sym typeface="DM Serif Text"/>
              </a:defRPr>
            </a:lvl1pPr>
            <a:lvl2pPr lvl="1" rtl="0">
              <a:spcBef>
                <a:spcPts val="0"/>
              </a:spcBef>
              <a:spcAft>
                <a:spcPts val="0"/>
              </a:spcAft>
              <a:buClr>
                <a:schemeClr val="dk1"/>
              </a:buClr>
              <a:buSzPts val="3000"/>
              <a:buFont typeface="DM Serif Text"/>
              <a:buNone/>
              <a:defRPr sz="3000">
                <a:solidFill>
                  <a:schemeClr val="dk1"/>
                </a:solidFill>
                <a:latin typeface="DM Serif Text"/>
                <a:ea typeface="DM Serif Text"/>
                <a:cs typeface="DM Serif Text"/>
                <a:sym typeface="DM Serif Text"/>
              </a:defRPr>
            </a:lvl2pPr>
            <a:lvl3pPr lvl="2" rtl="0">
              <a:spcBef>
                <a:spcPts val="0"/>
              </a:spcBef>
              <a:spcAft>
                <a:spcPts val="0"/>
              </a:spcAft>
              <a:buClr>
                <a:schemeClr val="dk1"/>
              </a:buClr>
              <a:buSzPts val="3000"/>
              <a:buFont typeface="DM Serif Text"/>
              <a:buNone/>
              <a:defRPr sz="3000">
                <a:solidFill>
                  <a:schemeClr val="dk1"/>
                </a:solidFill>
                <a:latin typeface="DM Serif Text"/>
                <a:ea typeface="DM Serif Text"/>
                <a:cs typeface="DM Serif Text"/>
                <a:sym typeface="DM Serif Text"/>
              </a:defRPr>
            </a:lvl3pPr>
            <a:lvl4pPr lvl="3" rtl="0">
              <a:spcBef>
                <a:spcPts val="0"/>
              </a:spcBef>
              <a:spcAft>
                <a:spcPts val="0"/>
              </a:spcAft>
              <a:buClr>
                <a:schemeClr val="dk1"/>
              </a:buClr>
              <a:buSzPts val="3000"/>
              <a:buFont typeface="DM Serif Text"/>
              <a:buNone/>
              <a:defRPr sz="3000">
                <a:solidFill>
                  <a:schemeClr val="dk1"/>
                </a:solidFill>
                <a:latin typeface="DM Serif Text"/>
                <a:ea typeface="DM Serif Text"/>
                <a:cs typeface="DM Serif Text"/>
                <a:sym typeface="DM Serif Text"/>
              </a:defRPr>
            </a:lvl4pPr>
            <a:lvl5pPr lvl="4" rtl="0">
              <a:spcBef>
                <a:spcPts val="0"/>
              </a:spcBef>
              <a:spcAft>
                <a:spcPts val="0"/>
              </a:spcAft>
              <a:buClr>
                <a:schemeClr val="dk1"/>
              </a:buClr>
              <a:buSzPts val="3000"/>
              <a:buFont typeface="DM Serif Text"/>
              <a:buNone/>
              <a:defRPr sz="3000">
                <a:solidFill>
                  <a:schemeClr val="dk1"/>
                </a:solidFill>
                <a:latin typeface="DM Serif Text"/>
                <a:ea typeface="DM Serif Text"/>
                <a:cs typeface="DM Serif Text"/>
                <a:sym typeface="DM Serif Text"/>
              </a:defRPr>
            </a:lvl5pPr>
            <a:lvl6pPr lvl="5" rtl="0">
              <a:spcBef>
                <a:spcPts val="0"/>
              </a:spcBef>
              <a:spcAft>
                <a:spcPts val="0"/>
              </a:spcAft>
              <a:buClr>
                <a:schemeClr val="dk1"/>
              </a:buClr>
              <a:buSzPts val="3000"/>
              <a:buFont typeface="DM Serif Text"/>
              <a:buNone/>
              <a:defRPr sz="3000">
                <a:solidFill>
                  <a:schemeClr val="dk1"/>
                </a:solidFill>
                <a:latin typeface="DM Serif Text"/>
                <a:ea typeface="DM Serif Text"/>
                <a:cs typeface="DM Serif Text"/>
                <a:sym typeface="DM Serif Text"/>
              </a:defRPr>
            </a:lvl6pPr>
            <a:lvl7pPr lvl="6" rtl="0">
              <a:spcBef>
                <a:spcPts val="0"/>
              </a:spcBef>
              <a:spcAft>
                <a:spcPts val="0"/>
              </a:spcAft>
              <a:buClr>
                <a:schemeClr val="dk1"/>
              </a:buClr>
              <a:buSzPts val="3000"/>
              <a:buFont typeface="DM Serif Text"/>
              <a:buNone/>
              <a:defRPr sz="3000">
                <a:solidFill>
                  <a:schemeClr val="dk1"/>
                </a:solidFill>
                <a:latin typeface="DM Serif Text"/>
                <a:ea typeface="DM Serif Text"/>
                <a:cs typeface="DM Serif Text"/>
                <a:sym typeface="DM Serif Text"/>
              </a:defRPr>
            </a:lvl7pPr>
            <a:lvl8pPr lvl="7" rtl="0">
              <a:spcBef>
                <a:spcPts val="0"/>
              </a:spcBef>
              <a:spcAft>
                <a:spcPts val="0"/>
              </a:spcAft>
              <a:buClr>
                <a:schemeClr val="dk1"/>
              </a:buClr>
              <a:buSzPts val="3000"/>
              <a:buFont typeface="DM Serif Text"/>
              <a:buNone/>
              <a:defRPr sz="3000">
                <a:solidFill>
                  <a:schemeClr val="dk1"/>
                </a:solidFill>
                <a:latin typeface="DM Serif Text"/>
                <a:ea typeface="DM Serif Text"/>
                <a:cs typeface="DM Serif Text"/>
                <a:sym typeface="DM Serif Text"/>
              </a:defRPr>
            </a:lvl8pPr>
            <a:lvl9pPr lvl="8" rtl="0">
              <a:spcBef>
                <a:spcPts val="0"/>
              </a:spcBef>
              <a:spcAft>
                <a:spcPts val="0"/>
              </a:spcAft>
              <a:buClr>
                <a:schemeClr val="dk1"/>
              </a:buClr>
              <a:buSzPts val="3000"/>
              <a:buFont typeface="DM Serif Text"/>
              <a:buNone/>
              <a:defRPr sz="3000">
                <a:solidFill>
                  <a:schemeClr val="dk1"/>
                </a:solidFill>
                <a:latin typeface="DM Serif Text"/>
                <a:ea typeface="DM Serif Text"/>
                <a:cs typeface="DM Serif Text"/>
                <a:sym typeface="DM Serif Text"/>
              </a:defRPr>
            </a:lvl9pPr>
          </a:lstStyle>
          <a:p>
            <a:endParaRPr/>
          </a:p>
        </p:txBody>
      </p:sp>
      <p:sp>
        <p:nvSpPr>
          <p:cNvPr id="4773" name="Google Shape;4773;p19"/>
          <p:cNvSpPr txBox="1">
            <a:spLocks noGrp="1"/>
          </p:cNvSpPr>
          <p:nvPr>
            <p:ph type="subTitle" idx="3"/>
          </p:nvPr>
        </p:nvSpPr>
        <p:spPr>
          <a:xfrm>
            <a:off x="5234150" y="2724150"/>
            <a:ext cx="2710800" cy="730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DM Serif Text"/>
              <a:buNone/>
              <a:defRPr sz="1800">
                <a:solidFill>
                  <a:schemeClr val="dk1"/>
                </a:solidFill>
                <a:latin typeface="DM Serif Text"/>
                <a:ea typeface="DM Serif Text"/>
                <a:cs typeface="DM Serif Text"/>
                <a:sym typeface="DM Serif Text"/>
              </a:defRPr>
            </a:lvl1pPr>
            <a:lvl2pPr lvl="1"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2pPr>
            <a:lvl3pPr lvl="2"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3pPr>
            <a:lvl4pPr lvl="3"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4pPr>
            <a:lvl5pPr lvl="4"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5pPr>
            <a:lvl6pPr lvl="5"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6pPr>
            <a:lvl7pPr lvl="6"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7pPr>
            <a:lvl8pPr lvl="7"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8pPr>
            <a:lvl9pPr lvl="8"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9pPr>
          </a:lstStyle>
          <a:p>
            <a:endParaRPr/>
          </a:p>
        </p:txBody>
      </p:sp>
      <p:sp>
        <p:nvSpPr>
          <p:cNvPr id="4774" name="Google Shape;4774;p19"/>
          <p:cNvSpPr txBox="1">
            <a:spLocks noGrp="1"/>
          </p:cNvSpPr>
          <p:nvPr>
            <p:ph type="subTitle" idx="4"/>
          </p:nvPr>
        </p:nvSpPr>
        <p:spPr>
          <a:xfrm>
            <a:off x="5234150" y="756475"/>
            <a:ext cx="2710800" cy="730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DM Serif Text"/>
              <a:buNone/>
              <a:defRPr sz="1800">
                <a:solidFill>
                  <a:schemeClr val="dk1"/>
                </a:solidFill>
                <a:latin typeface="DM Serif Text"/>
                <a:ea typeface="DM Serif Text"/>
                <a:cs typeface="DM Serif Text"/>
                <a:sym typeface="DM Serif Text"/>
              </a:defRPr>
            </a:lvl1pPr>
            <a:lvl2pPr lvl="1"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2pPr>
            <a:lvl3pPr lvl="2"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3pPr>
            <a:lvl4pPr lvl="3"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4pPr>
            <a:lvl5pPr lvl="4"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5pPr>
            <a:lvl6pPr lvl="5"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6pPr>
            <a:lvl7pPr lvl="6"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7pPr>
            <a:lvl8pPr lvl="7"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8pPr>
            <a:lvl9pPr lvl="8"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4775"/>
        <p:cNvGrpSpPr/>
        <p:nvPr/>
      </p:nvGrpSpPr>
      <p:grpSpPr>
        <a:xfrm>
          <a:off x="0" y="0"/>
          <a:ext cx="0" cy="0"/>
          <a:chOff x="0" y="0"/>
          <a:chExt cx="0" cy="0"/>
        </a:xfrm>
      </p:grpSpPr>
      <p:pic>
        <p:nvPicPr>
          <p:cNvPr id="4776" name="Google Shape;4776;p20"/>
          <p:cNvPicPr preferRelativeResize="0"/>
          <p:nvPr/>
        </p:nvPicPr>
        <p:blipFill rotWithShape="1">
          <a:blip r:embed="rId2">
            <a:alphaModFix amt="15000"/>
          </a:blip>
          <a:srcRect l="6097" t="6650" r="12931" b="32618"/>
          <a:stretch/>
        </p:blipFill>
        <p:spPr>
          <a:xfrm>
            <a:off x="0" y="0"/>
            <a:ext cx="9144001" cy="5143500"/>
          </a:xfrm>
          <a:prstGeom prst="rect">
            <a:avLst/>
          </a:prstGeom>
          <a:noFill/>
          <a:ln>
            <a:noFill/>
          </a:ln>
        </p:spPr>
      </p:pic>
      <p:grpSp>
        <p:nvGrpSpPr>
          <p:cNvPr id="4777" name="Google Shape;4777;p20"/>
          <p:cNvGrpSpPr/>
          <p:nvPr/>
        </p:nvGrpSpPr>
        <p:grpSpPr>
          <a:xfrm rot="10800000">
            <a:off x="-1698271" y="3864743"/>
            <a:ext cx="3464575" cy="2408870"/>
            <a:chOff x="2694550" y="3460575"/>
            <a:chExt cx="2896075" cy="2013600"/>
          </a:xfrm>
        </p:grpSpPr>
        <p:sp>
          <p:nvSpPr>
            <p:cNvPr id="4778" name="Google Shape;4778;p20"/>
            <p:cNvSpPr/>
            <p:nvPr/>
          </p:nvSpPr>
          <p:spPr>
            <a:xfrm>
              <a:off x="4788275" y="3688075"/>
              <a:ext cx="34900" cy="32900"/>
            </a:xfrm>
            <a:custGeom>
              <a:avLst/>
              <a:gdLst/>
              <a:ahLst/>
              <a:cxnLst/>
              <a:rect l="l" t="t" r="r" b="b"/>
              <a:pathLst>
                <a:path w="1396" h="1316" extrusionOk="0">
                  <a:moveTo>
                    <a:pt x="614" y="1"/>
                  </a:moveTo>
                  <a:lnTo>
                    <a:pt x="195" y="290"/>
                  </a:lnTo>
                  <a:cubicBezTo>
                    <a:pt x="1" y="662"/>
                    <a:pt x="192" y="1152"/>
                    <a:pt x="474" y="1315"/>
                  </a:cubicBezTo>
                  <a:cubicBezTo>
                    <a:pt x="574" y="1175"/>
                    <a:pt x="662" y="1137"/>
                    <a:pt x="748" y="1137"/>
                  </a:cubicBezTo>
                  <a:cubicBezTo>
                    <a:pt x="849" y="1137"/>
                    <a:pt x="948" y="1189"/>
                    <a:pt x="1065" y="1189"/>
                  </a:cubicBezTo>
                  <a:cubicBezTo>
                    <a:pt x="1134" y="1189"/>
                    <a:pt x="1210" y="1170"/>
                    <a:pt x="1296" y="1112"/>
                  </a:cubicBezTo>
                  <a:cubicBezTo>
                    <a:pt x="1395" y="654"/>
                    <a:pt x="834" y="385"/>
                    <a:pt x="6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20"/>
            <p:cNvSpPr/>
            <p:nvPr/>
          </p:nvSpPr>
          <p:spPr>
            <a:xfrm>
              <a:off x="4458275" y="3461125"/>
              <a:ext cx="13125" cy="8075"/>
            </a:xfrm>
            <a:custGeom>
              <a:avLst/>
              <a:gdLst/>
              <a:ahLst/>
              <a:cxnLst/>
              <a:rect l="l" t="t" r="r" b="b"/>
              <a:pathLst>
                <a:path w="525" h="323" extrusionOk="0">
                  <a:moveTo>
                    <a:pt x="311" y="0"/>
                  </a:moveTo>
                  <a:cubicBezTo>
                    <a:pt x="295" y="0"/>
                    <a:pt x="278" y="1"/>
                    <a:pt x="259" y="4"/>
                  </a:cubicBezTo>
                  <a:cubicBezTo>
                    <a:pt x="100" y="75"/>
                    <a:pt x="1" y="189"/>
                    <a:pt x="24" y="303"/>
                  </a:cubicBezTo>
                  <a:cubicBezTo>
                    <a:pt x="96" y="310"/>
                    <a:pt x="186" y="323"/>
                    <a:pt x="273" y="323"/>
                  </a:cubicBezTo>
                  <a:cubicBezTo>
                    <a:pt x="375" y="323"/>
                    <a:pt x="471" y="306"/>
                    <a:pt x="524" y="243"/>
                  </a:cubicBezTo>
                  <a:cubicBezTo>
                    <a:pt x="500" y="140"/>
                    <a:pt x="480" y="0"/>
                    <a:pt x="3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20"/>
            <p:cNvSpPr/>
            <p:nvPr/>
          </p:nvSpPr>
          <p:spPr>
            <a:xfrm>
              <a:off x="4450700" y="3592450"/>
              <a:ext cx="67925" cy="36750"/>
            </a:xfrm>
            <a:custGeom>
              <a:avLst/>
              <a:gdLst/>
              <a:ahLst/>
              <a:cxnLst/>
              <a:rect l="l" t="t" r="r" b="b"/>
              <a:pathLst>
                <a:path w="2717" h="1470" extrusionOk="0">
                  <a:moveTo>
                    <a:pt x="1141" y="1"/>
                  </a:moveTo>
                  <a:cubicBezTo>
                    <a:pt x="905" y="1"/>
                    <a:pt x="655" y="25"/>
                    <a:pt x="403" y="37"/>
                  </a:cubicBezTo>
                  <a:cubicBezTo>
                    <a:pt x="214" y="75"/>
                    <a:pt x="1" y="245"/>
                    <a:pt x="69" y="406"/>
                  </a:cubicBezTo>
                  <a:cubicBezTo>
                    <a:pt x="261" y="933"/>
                    <a:pt x="780" y="1470"/>
                    <a:pt x="1539" y="1470"/>
                  </a:cubicBezTo>
                  <a:cubicBezTo>
                    <a:pt x="1547" y="1470"/>
                    <a:pt x="1555" y="1470"/>
                    <a:pt x="1564" y="1470"/>
                  </a:cubicBezTo>
                  <a:cubicBezTo>
                    <a:pt x="1879" y="1280"/>
                    <a:pt x="1950" y="1027"/>
                    <a:pt x="2227" y="856"/>
                  </a:cubicBezTo>
                  <a:cubicBezTo>
                    <a:pt x="1613" y="821"/>
                    <a:pt x="2717" y="506"/>
                    <a:pt x="2122" y="335"/>
                  </a:cubicBezTo>
                  <a:cubicBezTo>
                    <a:pt x="1860" y="63"/>
                    <a:pt x="1518" y="1"/>
                    <a:pt x="11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20"/>
            <p:cNvSpPr/>
            <p:nvPr/>
          </p:nvSpPr>
          <p:spPr>
            <a:xfrm>
              <a:off x="4102000" y="3460575"/>
              <a:ext cx="229550" cy="115575"/>
            </a:xfrm>
            <a:custGeom>
              <a:avLst/>
              <a:gdLst/>
              <a:ahLst/>
              <a:cxnLst/>
              <a:rect l="l" t="t" r="r" b="b"/>
              <a:pathLst>
                <a:path w="9182" h="4623" extrusionOk="0">
                  <a:moveTo>
                    <a:pt x="5208" y="0"/>
                  </a:moveTo>
                  <a:cubicBezTo>
                    <a:pt x="4336" y="52"/>
                    <a:pt x="5075" y="268"/>
                    <a:pt x="4509" y="464"/>
                  </a:cubicBezTo>
                  <a:cubicBezTo>
                    <a:pt x="4488" y="465"/>
                    <a:pt x="4469" y="466"/>
                    <a:pt x="4452" y="466"/>
                  </a:cubicBezTo>
                  <a:cubicBezTo>
                    <a:pt x="4136" y="466"/>
                    <a:pt x="4419" y="287"/>
                    <a:pt x="4334" y="164"/>
                  </a:cubicBezTo>
                  <a:cubicBezTo>
                    <a:pt x="4312" y="160"/>
                    <a:pt x="4288" y="159"/>
                    <a:pt x="4263" y="159"/>
                  </a:cubicBezTo>
                  <a:cubicBezTo>
                    <a:pt x="4039" y="159"/>
                    <a:pt x="3696" y="273"/>
                    <a:pt x="3415" y="273"/>
                  </a:cubicBezTo>
                  <a:cubicBezTo>
                    <a:pt x="3241" y="273"/>
                    <a:pt x="3090" y="229"/>
                    <a:pt x="3005" y="85"/>
                  </a:cubicBezTo>
                  <a:cubicBezTo>
                    <a:pt x="2108" y="152"/>
                    <a:pt x="1073" y="533"/>
                    <a:pt x="344" y="921"/>
                  </a:cubicBezTo>
                  <a:cubicBezTo>
                    <a:pt x="0" y="1139"/>
                    <a:pt x="628" y="1892"/>
                    <a:pt x="43" y="2259"/>
                  </a:cubicBezTo>
                  <a:lnTo>
                    <a:pt x="386" y="2219"/>
                  </a:lnTo>
                  <a:lnTo>
                    <a:pt x="386" y="2219"/>
                  </a:lnTo>
                  <a:cubicBezTo>
                    <a:pt x="441" y="2629"/>
                    <a:pt x="367" y="2804"/>
                    <a:pt x="538" y="3223"/>
                  </a:cubicBezTo>
                  <a:cubicBezTo>
                    <a:pt x="912" y="3171"/>
                    <a:pt x="730" y="2858"/>
                    <a:pt x="1106" y="2804"/>
                  </a:cubicBezTo>
                  <a:cubicBezTo>
                    <a:pt x="1338" y="2922"/>
                    <a:pt x="1537" y="3098"/>
                    <a:pt x="1554" y="3226"/>
                  </a:cubicBezTo>
                  <a:cubicBezTo>
                    <a:pt x="1517" y="3223"/>
                    <a:pt x="1482" y="3221"/>
                    <a:pt x="1449" y="3221"/>
                  </a:cubicBezTo>
                  <a:cubicBezTo>
                    <a:pt x="852" y="3221"/>
                    <a:pt x="835" y="3682"/>
                    <a:pt x="379" y="3806"/>
                  </a:cubicBezTo>
                  <a:cubicBezTo>
                    <a:pt x="325" y="4000"/>
                    <a:pt x="936" y="4277"/>
                    <a:pt x="891" y="4606"/>
                  </a:cubicBezTo>
                  <a:cubicBezTo>
                    <a:pt x="1390" y="4573"/>
                    <a:pt x="1781" y="4623"/>
                    <a:pt x="2141" y="4481"/>
                  </a:cubicBezTo>
                  <a:cubicBezTo>
                    <a:pt x="2743" y="4149"/>
                    <a:pt x="2361" y="3749"/>
                    <a:pt x="2612" y="3413"/>
                  </a:cubicBezTo>
                  <a:lnTo>
                    <a:pt x="2612" y="3413"/>
                  </a:lnTo>
                  <a:cubicBezTo>
                    <a:pt x="2728" y="3493"/>
                    <a:pt x="3259" y="3427"/>
                    <a:pt x="3204" y="3630"/>
                  </a:cubicBezTo>
                  <a:cubicBezTo>
                    <a:pt x="3240" y="3511"/>
                    <a:pt x="3368" y="3435"/>
                    <a:pt x="3547" y="3435"/>
                  </a:cubicBezTo>
                  <a:cubicBezTo>
                    <a:pt x="3617" y="3435"/>
                    <a:pt x="3694" y="3447"/>
                    <a:pt x="3777" y="3472"/>
                  </a:cubicBezTo>
                  <a:lnTo>
                    <a:pt x="3692" y="3697"/>
                  </a:lnTo>
                  <a:cubicBezTo>
                    <a:pt x="4043" y="3583"/>
                    <a:pt x="4462" y="3432"/>
                    <a:pt x="4637" y="3266"/>
                  </a:cubicBezTo>
                  <a:cubicBezTo>
                    <a:pt x="4791" y="3543"/>
                    <a:pt x="5324" y="3725"/>
                    <a:pt x="5528" y="3834"/>
                  </a:cubicBezTo>
                  <a:cubicBezTo>
                    <a:pt x="5549" y="3836"/>
                    <a:pt x="5571" y="3837"/>
                    <a:pt x="5593" y="3837"/>
                  </a:cubicBezTo>
                  <a:cubicBezTo>
                    <a:pt x="5935" y="3837"/>
                    <a:pt x="6267" y="3595"/>
                    <a:pt x="6548" y="3595"/>
                  </a:cubicBezTo>
                  <a:cubicBezTo>
                    <a:pt x="6674" y="3595"/>
                    <a:pt x="6790" y="3643"/>
                    <a:pt x="6892" y="3784"/>
                  </a:cubicBezTo>
                  <a:cubicBezTo>
                    <a:pt x="7152" y="3675"/>
                    <a:pt x="7124" y="3394"/>
                    <a:pt x="7387" y="3242"/>
                  </a:cubicBezTo>
                  <a:lnTo>
                    <a:pt x="7886" y="3484"/>
                  </a:lnTo>
                  <a:cubicBezTo>
                    <a:pt x="7929" y="2816"/>
                    <a:pt x="8471" y="2643"/>
                    <a:pt x="8431" y="2008"/>
                  </a:cubicBezTo>
                  <a:lnTo>
                    <a:pt x="8431" y="2008"/>
                  </a:lnTo>
                  <a:cubicBezTo>
                    <a:pt x="8528" y="2023"/>
                    <a:pt x="8631" y="2077"/>
                    <a:pt x="8728" y="2077"/>
                  </a:cubicBezTo>
                  <a:cubicBezTo>
                    <a:pt x="8788" y="2077"/>
                    <a:pt x="8845" y="2056"/>
                    <a:pt x="8897" y="1994"/>
                  </a:cubicBezTo>
                  <a:lnTo>
                    <a:pt x="8459" y="1684"/>
                  </a:lnTo>
                  <a:cubicBezTo>
                    <a:pt x="8594" y="1520"/>
                    <a:pt x="9082" y="1606"/>
                    <a:pt x="9182" y="1502"/>
                  </a:cubicBezTo>
                  <a:lnTo>
                    <a:pt x="8909" y="1440"/>
                  </a:lnTo>
                  <a:cubicBezTo>
                    <a:pt x="9013" y="1255"/>
                    <a:pt x="9054" y="1153"/>
                    <a:pt x="8812" y="1030"/>
                  </a:cubicBezTo>
                  <a:cubicBezTo>
                    <a:pt x="8792" y="1036"/>
                    <a:pt x="8772" y="1038"/>
                    <a:pt x="8753" y="1038"/>
                  </a:cubicBezTo>
                  <a:cubicBezTo>
                    <a:pt x="8629" y="1038"/>
                    <a:pt x="8509" y="945"/>
                    <a:pt x="8431" y="945"/>
                  </a:cubicBezTo>
                  <a:cubicBezTo>
                    <a:pt x="8384" y="945"/>
                    <a:pt x="8352" y="980"/>
                    <a:pt x="8346" y="1092"/>
                  </a:cubicBezTo>
                  <a:cubicBezTo>
                    <a:pt x="8327" y="1092"/>
                    <a:pt x="8309" y="1093"/>
                    <a:pt x="8291" y="1093"/>
                  </a:cubicBezTo>
                  <a:cubicBezTo>
                    <a:pt x="7484" y="1093"/>
                    <a:pt x="8297" y="563"/>
                    <a:pt x="7576" y="415"/>
                  </a:cubicBezTo>
                  <a:cubicBezTo>
                    <a:pt x="6932" y="244"/>
                    <a:pt x="5719" y="433"/>
                    <a:pt x="5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20"/>
            <p:cNvSpPr/>
            <p:nvPr/>
          </p:nvSpPr>
          <p:spPr>
            <a:xfrm>
              <a:off x="4245850" y="3664725"/>
              <a:ext cx="38625" cy="19800"/>
            </a:xfrm>
            <a:custGeom>
              <a:avLst/>
              <a:gdLst/>
              <a:ahLst/>
              <a:cxnLst/>
              <a:rect l="l" t="t" r="r" b="b"/>
              <a:pathLst>
                <a:path w="1545" h="792" extrusionOk="0">
                  <a:moveTo>
                    <a:pt x="629" y="0"/>
                  </a:moveTo>
                  <a:cubicBezTo>
                    <a:pt x="468" y="0"/>
                    <a:pt x="316" y="33"/>
                    <a:pt x="202" y="125"/>
                  </a:cubicBezTo>
                  <a:cubicBezTo>
                    <a:pt x="157" y="326"/>
                    <a:pt x="1" y="757"/>
                    <a:pt x="524" y="764"/>
                  </a:cubicBezTo>
                  <a:cubicBezTo>
                    <a:pt x="537" y="763"/>
                    <a:pt x="550" y="763"/>
                    <a:pt x="563" y="763"/>
                  </a:cubicBezTo>
                  <a:cubicBezTo>
                    <a:pt x="665" y="763"/>
                    <a:pt x="788" y="792"/>
                    <a:pt x="898" y="792"/>
                  </a:cubicBezTo>
                  <a:cubicBezTo>
                    <a:pt x="990" y="792"/>
                    <a:pt x="1073" y="772"/>
                    <a:pt x="1128" y="698"/>
                  </a:cubicBezTo>
                  <a:cubicBezTo>
                    <a:pt x="1261" y="528"/>
                    <a:pt x="1545" y="206"/>
                    <a:pt x="1078" y="66"/>
                  </a:cubicBezTo>
                  <a:cubicBezTo>
                    <a:pt x="938" y="29"/>
                    <a:pt x="780" y="0"/>
                    <a:pt x="6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20"/>
            <p:cNvSpPr/>
            <p:nvPr/>
          </p:nvSpPr>
          <p:spPr>
            <a:xfrm>
              <a:off x="4090325" y="3577150"/>
              <a:ext cx="45150" cy="24175"/>
            </a:xfrm>
            <a:custGeom>
              <a:avLst/>
              <a:gdLst/>
              <a:ahLst/>
              <a:cxnLst/>
              <a:rect l="l" t="t" r="r" b="b"/>
              <a:pathLst>
                <a:path w="1806" h="967" extrusionOk="0">
                  <a:moveTo>
                    <a:pt x="785" y="0"/>
                  </a:moveTo>
                  <a:cubicBezTo>
                    <a:pt x="692" y="0"/>
                    <a:pt x="599" y="11"/>
                    <a:pt x="512" y="36"/>
                  </a:cubicBezTo>
                  <a:cubicBezTo>
                    <a:pt x="1" y="170"/>
                    <a:pt x="188" y="384"/>
                    <a:pt x="174" y="654"/>
                  </a:cubicBezTo>
                  <a:cubicBezTo>
                    <a:pt x="330" y="850"/>
                    <a:pt x="721" y="909"/>
                    <a:pt x="1111" y="966"/>
                  </a:cubicBezTo>
                  <a:cubicBezTo>
                    <a:pt x="1393" y="938"/>
                    <a:pt x="1483" y="763"/>
                    <a:pt x="1630" y="630"/>
                  </a:cubicBezTo>
                  <a:cubicBezTo>
                    <a:pt x="1805" y="315"/>
                    <a:pt x="1283" y="0"/>
                    <a:pt x="7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20"/>
            <p:cNvSpPr/>
            <p:nvPr/>
          </p:nvSpPr>
          <p:spPr>
            <a:xfrm>
              <a:off x="4299550" y="3849250"/>
              <a:ext cx="62025" cy="34975"/>
            </a:xfrm>
            <a:custGeom>
              <a:avLst/>
              <a:gdLst/>
              <a:ahLst/>
              <a:cxnLst/>
              <a:rect l="l" t="t" r="r" b="b"/>
              <a:pathLst>
                <a:path w="2481" h="1399" extrusionOk="0">
                  <a:moveTo>
                    <a:pt x="1750" y="0"/>
                  </a:moveTo>
                  <a:cubicBezTo>
                    <a:pt x="1399" y="0"/>
                    <a:pt x="1069" y="408"/>
                    <a:pt x="698" y="408"/>
                  </a:cubicBezTo>
                  <a:cubicBezTo>
                    <a:pt x="587" y="408"/>
                    <a:pt x="473" y="371"/>
                    <a:pt x="354" y="277"/>
                  </a:cubicBezTo>
                  <a:cubicBezTo>
                    <a:pt x="58" y="327"/>
                    <a:pt x="22" y="521"/>
                    <a:pt x="1" y="675"/>
                  </a:cubicBezTo>
                  <a:cubicBezTo>
                    <a:pt x="51" y="910"/>
                    <a:pt x="194" y="961"/>
                    <a:pt x="362" y="961"/>
                  </a:cubicBezTo>
                  <a:cubicBezTo>
                    <a:pt x="491" y="961"/>
                    <a:pt x="635" y="931"/>
                    <a:pt x="765" y="931"/>
                  </a:cubicBezTo>
                  <a:cubicBezTo>
                    <a:pt x="948" y="931"/>
                    <a:pt x="1102" y="991"/>
                    <a:pt x="1145" y="1279"/>
                  </a:cubicBezTo>
                  <a:cubicBezTo>
                    <a:pt x="1442" y="1283"/>
                    <a:pt x="1752" y="1398"/>
                    <a:pt x="2008" y="1398"/>
                  </a:cubicBezTo>
                  <a:cubicBezTo>
                    <a:pt x="2210" y="1398"/>
                    <a:pt x="2378" y="1326"/>
                    <a:pt x="2480" y="1070"/>
                  </a:cubicBezTo>
                  <a:cubicBezTo>
                    <a:pt x="2430" y="758"/>
                    <a:pt x="2480" y="327"/>
                    <a:pt x="2097" y="154"/>
                  </a:cubicBezTo>
                  <a:cubicBezTo>
                    <a:pt x="1978" y="42"/>
                    <a:pt x="1863" y="0"/>
                    <a:pt x="1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20"/>
            <p:cNvSpPr/>
            <p:nvPr/>
          </p:nvSpPr>
          <p:spPr>
            <a:xfrm>
              <a:off x="4236375" y="3747300"/>
              <a:ext cx="31875" cy="19350"/>
            </a:xfrm>
            <a:custGeom>
              <a:avLst/>
              <a:gdLst/>
              <a:ahLst/>
              <a:cxnLst/>
              <a:rect l="l" t="t" r="r" b="b"/>
              <a:pathLst>
                <a:path w="1275" h="774" extrusionOk="0">
                  <a:moveTo>
                    <a:pt x="654" y="0"/>
                  </a:moveTo>
                  <a:cubicBezTo>
                    <a:pt x="499" y="0"/>
                    <a:pt x="340" y="42"/>
                    <a:pt x="243" y="118"/>
                  </a:cubicBezTo>
                  <a:cubicBezTo>
                    <a:pt x="136" y="268"/>
                    <a:pt x="1" y="540"/>
                    <a:pt x="273" y="673"/>
                  </a:cubicBezTo>
                  <a:cubicBezTo>
                    <a:pt x="359" y="739"/>
                    <a:pt x="504" y="773"/>
                    <a:pt x="653" y="773"/>
                  </a:cubicBezTo>
                  <a:cubicBezTo>
                    <a:pt x="816" y="773"/>
                    <a:pt x="985" y="733"/>
                    <a:pt x="1090" y="651"/>
                  </a:cubicBezTo>
                  <a:cubicBezTo>
                    <a:pt x="1112" y="462"/>
                    <a:pt x="1275" y="320"/>
                    <a:pt x="1048" y="133"/>
                  </a:cubicBezTo>
                  <a:cubicBezTo>
                    <a:pt x="963" y="42"/>
                    <a:pt x="810" y="0"/>
                    <a:pt x="6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20"/>
            <p:cNvSpPr/>
            <p:nvPr/>
          </p:nvSpPr>
          <p:spPr>
            <a:xfrm>
              <a:off x="4178375" y="3701575"/>
              <a:ext cx="22625" cy="12675"/>
            </a:xfrm>
            <a:custGeom>
              <a:avLst/>
              <a:gdLst/>
              <a:ahLst/>
              <a:cxnLst/>
              <a:rect l="l" t="t" r="r" b="b"/>
              <a:pathLst>
                <a:path w="905" h="507" extrusionOk="0">
                  <a:moveTo>
                    <a:pt x="763" y="1"/>
                  </a:moveTo>
                  <a:lnTo>
                    <a:pt x="256" y="43"/>
                  </a:lnTo>
                  <a:cubicBezTo>
                    <a:pt x="228" y="159"/>
                    <a:pt x="0" y="323"/>
                    <a:pt x="246" y="465"/>
                  </a:cubicBezTo>
                  <a:cubicBezTo>
                    <a:pt x="257" y="464"/>
                    <a:pt x="268" y="464"/>
                    <a:pt x="278" y="464"/>
                  </a:cubicBezTo>
                  <a:cubicBezTo>
                    <a:pt x="398" y="464"/>
                    <a:pt x="481" y="506"/>
                    <a:pt x="578" y="506"/>
                  </a:cubicBezTo>
                  <a:cubicBezTo>
                    <a:pt x="618" y="506"/>
                    <a:pt x="660" y="499"/>
                    <a:pt x="708" y="479"/>
                  </a:cubicBezTo>
                  <a:cubicBezTo>
                    <a:pt x="815" y="292"/>
                    <a:pt x="905" y="186"/>
                    <a:pt x="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20"/>
            <p:cNvSpPr/>
            <p:nvPr/>
          </p:nvSpPr>
          <p:spPr>
            <a:xfrm>
              <a:off x="4205550" y="3753775"/>
              <a:ext cx="31150" cy="18300"/>
            </a:xfrm>
            <a:custGeom>
              <a:avLst/>
              <a:gdLst/>
              <a:ahLst/>
              <a:cxnLst/>
              <a:rect l="l" t="t" r="r" b="b"/>
              <a:pathLst>
                <a:path w="1246" h="732" extrusionOk="0">
                  <a:moveTo>
                    <a:pt x="624" y="0"/>
                  </a:moveTo>
                  <a:cubicBezTo>
                    <a:pt x="572" y="0"/>
                    <a:pt x="519" y="10"/>
                    <a:pt x="460" y="35"/>
                  </a:cubicBezTo>
                  <a:cubicBezTo>
                    <a:pt x="0" y="115"/>
                    <a:pt x="171" y="397"/>
                    <a:pt x="197" y="631"/>
                  </a:cubicBezTo>
                  <a:cubicBezTo>
                    <a:pt x="364" y="705"/>
                    <a:pt x="530" y="732"/>
                    <a:pt x="701" y="732"/>
                  </a:cubicBezTo>
                  <a:cubicBezTo>
                    <a:pt x="784" y="732"/>
                    <a:pt x="869" y="725"/>
                    <a:pt x="955" y="714"/>
                  </a:cubicBezTo>
                  <a:cubicBezTo>
                    <a:pt x="1151" y="560"/>
                    <a:pt x="1246" y="345"/>
                    <a:pt x="1149" y="139"/>
                  </a:cubicBezTo>
                  <a:cubicBezTo>
                    <a:pt x="922" y="98"/>
                    <a:pt x="784" y="0"/>
                    <a:pt x="6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20"/>
            <p:cNvSpPr/>
            <p:nvPr/>
          </p:nvSpPr>
          <p:spPr>
            <a:xfrm>
              <a:off x="4100875" y="3698375"/>
              <a:ext cx="63250" cy="41600"/>
            </a:xfrm>
            <a:custGeom>
              <a:avLst/>
              <a:gdLst/>
              <a:ahLst/>
              <a:cxnLst/>
              <a:rect l="l" t="t" r="r" b="b"/>
              <a:pathLst>
                <a:path w="2530" h="1664" extrusionOk="0">
                  <a:moveTo>
                    <a:pt x="1092" y="44"/>
                  </a:moveTo>
                  <a:cubicBezTo>
                    <a:pt x="254" y="176"/>
                    <a:pt x="0" y="799"/>
                    <a:pt x="230" y="1213"/>
                  </a:cubicBezTo>
                  <a:cubicBezTo>
                    <a:pt x="554" y="1391"/>
                    <a:pt x="1225" y="1337"/>
                    <a:pt x="1165" y="1663"/>
                  </a:cubicBezTo>
                  <a:cubicBezTo>
                    <a:pt x="1424" y="1623"/>
                    <a:pt x="1714" y="1386"/>
                    <a:pt x="2066" y="1386"/>
                  </a:cubicBezTo>
                  <a:cubicBezTo>
                    <a:pt x="2110" y="1386"/>
                    <a:pt x="2156" y="1390"/>
                    <a:pt x="2203" y="1398"/>
                  </a:cubicBezTo>
                  <a:cubicBezTo>
                    <a:pt x="2217" y="1221"/>
                    <a:pt x="2233" y="1045"/>
                    <a:pt x="2487" y="910"/>
                  </a:cubicBezTo>
                  <a:cubicBezTo>
                    <a:pt x="2293" y="816"/>
                    <a:pt x="2390" y="674"/>
                    <a:pt x="2394" y="534"/>
                  </a:cubicBezTo>
                  <a:cubicBezTo>
                    <a:pt x="2529" y="1"/>
                    <a:pt x="1575" y="224"/>
                    <a:pt x="1092" y="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20"/>
            <p:cNvSpPr/>
            <p:nvPr/>
          </p:nvSpPr>
          <p:spPr>
            <a:xfrm>
              <a:off x="3970025" y="3595650"/>
              <a:ext cx="67050" cy="46075"/>
            </a:xfrm>
            <a:custGeom>
              <a:avLst/>
              <a:gdLst/>
              <a:ahLst/>
              <a:cxnLst/>
              <a:rect l="l" t="t" r="r" b="b"/>
              <a:pathLst>
                <a:path w="2682" h="1843" extrusionOk="0">
                  <a:moveTo>
                    <a:pt x="751" y="1"/>
                  </a:moveTo>
                  <a:cubicBezTo>
                    <a:pt x="721" y="1"/>
                    <a:pt x="691" y="2"/>
                    <a:pt x="659" y="4"/>
                  </a:cubicBezTo>
                  <a:cubicBezTo>
                    <a:pt x="202" y="153"/>
                    <a:pt x="1" y="442"/>
                    <a:pt x="136" y="728"/>
                  </a:cubicBezTo>
                  <a:cubicBezTo>
                    <a:pt x="851" y="856"/>
                    <a:pt x="311" y="1278"/>
                    <a:pt x="384" y="1529"/>
                  </a:cubicBezTo>
                  <a:cubicBezTo>
                    <a:pt x="400" y="1527"/>
                    <a:pt x="416" y="1526"/>
                    <a:pt x="433" y="1526"/>
                  </a:cubicBezTo>
                  <a:cubicBezTo>
                    <a:pt x="772" y="1526"/>
                    <a:pt x="1409" y="1843"/>
                    <a:pt x="2001" y="1843"/>
                  </a:cubicBezTo>
                  <a:cubicBezTo>
                    <a:pt x="2048" y="1843"/>
                    <a:pt x="2095" y="1841"/>
                    <a:pt x="2142" y="1837"/>
                  </a:cubicBezTo>
                  <a:lnTo>
                    <a:pt x="2591" y="1280"/>
                  </a:lnTo>
                  <a:cubicBezTo>
                    <a:pt x="2355" y="1053"/>
                    <a:pt x="2390" y="885"/>
                    <a:pt x="2681" y="797"/>
                  </a:cubicBezTo>
                  <a:lnTo>
                    <a:pt x="2681" y="797"/>
                  </a:lnTo>
                  <a:cubicBezTo>
                    <a:pt x="2587" y="817"/>
                    <a:pt x="2502" y="826"/>
                    <a:pt x="2424" y="826"/>
                  </a:cubicBezTo>
                  <a:cubicBezTo>
                    <a:pt x="1687" y="826"/>
                    <a:pt x="1650" y="1"/>
                    <a:pt x="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20"/>
            <p:cNvSpPr/>
            <p:nvPr/>
          </p:nvSpPr>
          <p:spPr>
            <a:xfrm>
              <a:off x="4173050" y="3766625"/>
              <a:ext cx="35950" cy="21075"/>
            </a:xfrm>
            <a:custGeom>
              <a:avLst/>
              <a:gdLst/>
              <a:ahLst/>
              <a:cxnLst/>
              <a:rect l="l" t="t" r="r" b="b"/>
              <a:pathLst>
                <a:path w="1438" h="843" extrusionOk="0">
                  <a:moveTo>
                    <a:pt x="805" y="0"/>
                  </a:moveTo>
                  <a:cubicBezTo>
                    <a:pt x="473" y="0"/>
                    <a:pt x="224" y="206"/>
                    <a:pt x="0" y="319"/>
                  </a:cubicBezTo>
                  <a:cubicBezTo>
                    <a:pt x="133" y="511"/>
                    <a:pt x="365" y="662"/>
                    <a:pt x="436" y="842"/>
                  </a:cubicBezTo>
                  <a:cubicBezTo>
                    <a:pt x="694" y="814"/>
                    <a:pt x="1002" y="731"/>
                    <a:pt x="1227" y="608"/>
                  </a:cubicBezTo>
                  <a:cubicBezTo>
                    <a:pt x="1438" y="421"/>
                    <a:pt x="1284" y="96"/>
                    <a:pt x="964" y="16"/>
                  </a:cubicBezTo>
                  <a:cubicBezTo>
                    <a:pt x="909" y="5"/>
                    <a:pt x="856" y="0"/>
                    <a:pt x="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20"/>
            <p:cNvSpPr/>
            <p:nvPr/>
          </p:nvSpPr>
          <p:spPr>
            <a:xfrm>
              <a:off x="4162450" y="3791325"/>
              <a:ext cx="31575" cy="24725"/>
            </a:xfrm>
            <a:custGeom>
              <a:avLst/>
              <a:gdLst/>
              <a:ahLst/>
              <a:cxnLst/>
              <a:rect l="l" t="t" r="r" b="b"/>
              <a:pathLst>
                <a:path w="1263" h="989" extrusionOk="0">
                  <a:moveTo>
                    <a:pt x="564" y="1"/>
                  </a:moveTo>
                  <a:cubicBezTo>
                    <a:pt x="329" y="55"/>
                    <a:pt x="175" y="145"/>
                    <a:pt x="102" y="273"/>
                  </a:cubicBezTo>
                  <a:cubicBezTo>
                    <a:pt x="301" y="543"/>
                    <a:pt x="0" y="894"/>
                    <a:pt x="595" y="988"/>
                  </a:cubicBezTo>
                  <a:cubicBezTo>
                    <a:pt x="720" y="702"/>
                    <a:pt x="1262" y="673"/>
                    <a:pt x="1243" y="332"/>
                  </a:cubicBezTo>
                  <a:cubicBezTo>
                    <a:pt x="1092" y="112"/>
                    <a:pt x="872" y="25"/>
                    <a:pt x="5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20"/>
            <p:cNvSpPr/>
            <p:nvPr/>
          </p:nvSpPr>
          <p:spPr>
            <a:xfrm>
              <a:off x="4214725" y="3909825"/>
              <a:ext cx="27575" cy="17400"/>
            </a:xfrm>
            <a:custGeom>
              <a:avLst/>
              <a:gdLst/>
              <a:ahLst/>
              <a:cxnLst/>
              <a:rect l="l" t="t" r="r" b="b"/>
              <a:pathLst>
                <a:path w="1103" h="696" extrusionOk="0">
                  <a:moveTo>
                    <a:pt x="490" y="0"/>
                  </a:moveTo>
                  <a:cubicBezTo>
                    <a:pt x="423" y="0"/>
                    <a:pt x="351" y="12"/>
                    <a:pt x="277" y="37"/>
                  </a:cubicBezTo>
                  <a:cubicBezTo>
                    <a:pt x="43" y="154"/>
                    <a:pt x="0" y="341"/>
                    <a:pt x="88" y="521"/>
                  </a:cubicBezTo>
                  <a:cubicBezTo>
                    <a:pt x="247" y="565"/>
                    <a:pt x="403" y="695"/>
                    <a:pt x="566" y="695"/>
                  </a:cubicBezTo>
                  <a:cubicBezTo>
                    <a:pt x="638" y="695"/>
                    <a:pt x="711" y="670"/>
                    <a:pt x="786" y="601"/>
                  </a:cubicBezTo>
                  <a:cubicBezTo>
                    <a:pt x="1103" y="343"/>
                    <a:pt x="859" y="0"/>
                    <a:pt x="4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20"/>
            <p:cNvSpPr/>
            <p:nvPr/>
          </p:nvSpPr>
          <p:spPr>
            <a:xfrm>
              <a:off x="4040850" y="3821050"/>
              <a:ext cx="19500" cy="9425"/>
            </a:xfrm>
            <a:custGeom>
              <a:avLst/>
              <a:gdLst/>
              <a:ahLst/>
              <a:cxnLst/>
              <a:rect l="l" t="t" r="r" b="b"/>
              <a:pathLst>
                <a:path w="780" h="377" extrusionOk="0">
                  <a:moveTo>
                    <a:pt x="680" y="1"/>
                  </a:moveTo>
                  <a:lnTo>
                    <a:pt x="135" y="39"/>
                  </a:lnTo>
                  <a:cubicBezTo>
                    <a:pt x="1" y="189"/>
                    <a:pt x="281" y="376"/>
                    <a:pt x="487" y="376"/>
                  </a:cubicBezTo>
                  <a:cubicBezTo>
                    <a:pt x="525" y="376"/>
                    <a:pt x="560" y="370"/>
                    <a:pt x="590" y="356"/>
                  </a:cubicBezTo>
                  <a:cubicBezTo>
                    <a:pt x="779" y="264"/>
                    <a:pt x="665" y="136"/>
                    <a:pt x="6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20"/>
            <p:cNvSpPr/>
            <p:nvPr/>
          </p:nvSpPr>
          <p:spPr>
            <a:xfrm>
              <a:off x="4330175" y="4686075"/>
              <a:ext cx="5225" cy="2625"/>
            </a:xfrm>
            <a:custGeom>
              <a:avLst/>
              <a:gdLst/>
              <a:ahLst/>
              <a:cxnLst/>
              <a:rect l="l" t="t" r="r" b="b"/>
              <a:pathLst>
                <a:path w="209" h="105" extrusionOk="0">
                  <a:moveTo>
                    <a:pt x="159" y="1"/>
                  </a:moveTo>
                  <a:lnTo>
                    <a:pt x="0" y="69"/>
                  </a:lnTo>
                  <a:cubicBezTo>
                    <a:pt x="31" y="87"/>
                    <a:pt x="62" y="105"/>
                    <a:pt x="89" y="105"/>
                  </a:cubicBezTo>
                  <a:cubicBezTo>
                    <a:pt x="105" y="105"/>
                    <a:pt x="120" y="98"/>
                    <a:pt x="133" y="81"/>
                  </a:cubicBezTo>
                  <a:cubicBezTo>
                    <a:pt x="126" y="43"/>
                    <a:pt x="208" y="29"/>
                    <a:pt x="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20"/>
            <p:cNvSpPr/>
            <p:nvPr/>
          </p:nvSpPr>
          <p:spPr>
            <a:xfrm>
              <a:off x="3930075" y="4079075"/>
              <a:ext cx="164300" cy="119600"/>
            </a:xfrm>
            <a:custGeom>
              <a:avLst/>
              <a:gdLst/>
              <a:ahLst/>
              <a:cxnLst/>
              <a:rect l="l" t="t" r="r" b="b"/>
              <a:pathLst>
                <a:path w="6572" h="4784" extrusionOk="0">
                  <a:moveTo>
                    <a:pt x="1329" y="0"/>
                  </a:moveTo>
                  <a:lnTo>
                    <a:pt x="1582" y="443"/>
                  </a:lnTo>
                  <a:cubicBezTo>
                    <a:pt x="1529" y="584"/>
                    <a:pt x="1389" y="627"/>
                    <a:pt x="1228" y="627"/>
                  </a:cubicBezTo>
                  <a:cubicBezTo>
                    <a:pt x="979" y="627"/>
                    <a:pt x="681" y="526"/>
                    <a:pt x="577" y="526"/>
                  </a:cubicBezTo>
                  <a:cubicBezTo>
                    <a:pt x="564" y="526"/>
                    <a:pt x="554" y="527"/>
                    <a:pt x="547" y="531"/>
                  </a:cubicBezTo>
                  <a:cubicBezTo>
                    <a:pt x="562" y="625"/>
                    <a:pt x="917" y="758"/>
                    <a:pt x="801" y="907"/>
                  </a:cubicBezTo>
                  <a:cubicBezTo>
                    <a:pt x="502" y="1092"/>
                    <a:pt x="0" y="1336"/>
                    <a:pt x="171" y="1795"/>
                  </a:cubicBezTo>
                  <a:lnTo>
                    <a:pt x="386" y="1824"/>
                  </a:lnTo>
                  <a:cubicBezTo>
                    <a:pt x="287" y="2231"/>
                    <a:pt x="389" y="2804"/>
                    <a:pt x="76" y="3048"/>
                  </a:cubicBezTo>
                  <a:cubicBezTo>
                    <a:pt x="106" y="3054"/>
                    <a:pt x="130" y="3057"/>
                    <a:pt x="149" y="3057"/>
                  </a:cubicBezTo>
                  <a:cubicBezTo>
                    <a:pt x="285" y="3057"/>
                    <a:pt x="157" y="2910"/>
                    <a:pt x="284" y="2910"/>
                  </a:cubicBezTo>
                  <a:cubicBezTo>
                    <a:pt x="295" y="2910"/>
                    <a:pt x="308" y="2911"/>
                    <a:pt x="322" y="2913"/>
                  </a:cubicBezTo>
                  <a:cubicBezTo>
                    <a:pt x="668" y="3119"/>
                    <a:pt x="1246" y="3784"/>
                    <a:pt x="1710" y="4241"/>
                  </a:cubicBezTo>
                  <a:cubicBezTo>
                    <a:pt x="1741" y="4238"/>
                    <a:pt x="1772" y="4237"/>
                    <a:pt x="1803" y="4237"/>
                  </a:cubicBezTo>
                  <a:cubicBezTo>
                    <a:pt x="2355" y="4237"/>
                    <a:pt x="2995" y="4705"/>
                    <a:pt x="3264" y="4784"/>
                  </a:cubicBezTo>
                  <a:cubicBezTo>
                    <a:pt x="3181" y="4699"/>
                    <a:pt x="3143" y="4537"/>
                    <a:pt x="3223" y="4457"/>
                  </a:cubicBezTo>
                  <a:cubicBezTo>
                    <a:pt x="3317" y="4298"/>
                    <a:pt x="3478" y="4231"/>
                    <a:pt x="3642" y="4231"/>
                  </a:cubicBezTo>
                  <a:cubicBezTo>
                    <a:pt x="3788" y="4231"/>
                    <a:pt x="3936" y="4285"/>
                    <a:pt x="4040" y="4376"/>
                  </a:cubicBezTo>
                  <a:cubicBezTo>
                    <a:pt x="4227" y="3773"/>
                    <a:pt x="5293" y="3768"/>
                    <a:pt x="5049" y="2970"/>
                  </a:cubicBezTo>
                  <a:cubicBezTo>
                    <a:pt x="5069" y="2777"/>
                    <a:pt x="5184" y="2710"/>
                    <a:pt x="5347" y="2710"/>
                  </a:cubicBezTo>
                  <a:cubicBezTo>
                    <a:pt x="5680" y="2710"/>
                    <a:pt x="6216" y="2986"/>
                    <a:pt x="6572" y="3024"/>
                  </a:cubicBezTo>
                  <a:cubicBezTo>
                    <a:pt x="6245" y="2721"/>
                    <a:pt x="5374" y="2802"/>
                    <a:pt x="5186" y="2297"/>
                  </a:cubicBezTo>
                  <a:lnTo>
                    <a:pt x="5449" y="2245"/>
                  </a:lnTo>
                  <a:cubicBezTo>
                    <a:pt x="5217" y="1888"/>
                    <a:pt x="5070" y="1547"/>
                    <a:pt x="4512" y="1362"/>
                  </a:cubicBezTo>
                  <a:lnTo>
                    <a:pt x="4957" y="1267"/>
                  </a:lnTo>
                  <a:cubicBezTo>
                    <a:pt x="4630" y="1203"/>
                    <a:pt x="3991" y="1165"/>
                    <a:pt x="4121" y="739"/>
                  </a:cubicBezTo>
                  <a:cubicBezTo>
                    <a:pt x="3721" y="258"/>
                    <a:pt x="2863" y="628"/>
                    <a:pt x="2463" y="211"/>
                  </a:cubicBezTo>
                  <a:cubicBezTo>
                    <a:pt x="2354" y="232"/>
                    <a:pt x="2224" y="355"/>
                    <a:pt x="2037" y="457"/>
                  </a:cubicBezTo>
                  <a:cubicBezTo>
                    <a:pt x="2012" y="460"/>
                    <a:pt x="1989" y="461"/>
                    <a:pt x="1967" y="461"/>
                  </a:cubicBezTo>
                  <a:cubicBezTo>
                    <a:pt x="1614" y="461"/>
                    <a:pt x="1596" y="136"/>
                    <a:pt x="13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20"/>
            <p:cNvSpPr/>
            <p:nvPr/>
          </p:nvSpPr>
          <p:spPr>
            <a:xfrm>
              <a:off x="4076300" y="4138150"/>
              <a:ext cx="10450" cy="2775"/>
            </a:xfrm>
            <a:custGeom>
              <a:avLst/>
              <a:gdLst/>
              <a:ahLst/>
              <a:cxnLst/>
              <a:rect l="l" t="t" r="r" b="b"/>
              <a:pathLst>
                <a:path w="418" h="111" extrusionOk="0">
                  <a:moveTo>
                    <a:pt x="1" y="1"/>
                  </a:moveTo>
                  <a:lnTo>
                    <a:pt x="15" y="34"/>
                  </a:lnTo>
                  <a:cubicBezTo>
                    <a:pt x="111" y="37"/>
                    <a:pt x="244" y="110"/>
                    <a:pt x="339" y="110"/>
                  </a:cubicBezTo>
                  <a:cubicBezTo>
                    <a:pt x="370" y="110"/>
                    <a:pt x="397" y="102"/>
                    <a:pt x="417" y="81"/>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20"/>
            <p:cNvSpPr/>
            <p:nvPr/>
          </p:nvSpPr>
          <p:spPr>
            <a:xfrm>
              <a:off x="4027050" y="4088375"/>
              <a:ext cx="5525" cy="2675"/>
            </a:xfrm>
            <a:custGeom>
              <a:avLst/>
              <a:gdLst/>
              <a:ahLst/>
              <a:cxnLst/>
              <a:rect l="l" t="t" r="r" b="b"/>
              <a:pathLst>
                <a:path w="221" h="107" extrusionOk="0">
                  <a:moveTo>
                    <a:pt x="120" y="0"/>
                  </a:moveTo>
                  <a:cubicBezTo>
                    <a:pt x="85" y="0"/>
                    <a:pt x="42" y="8"/>
                    <a:pt x="0" y="16"/>
                  </a:cubicBezTo>
                  <a:cubicBezTo>
                    <a:pt x="52" y="106"/>
                    <a:pt x="164" y="85"/>
                    <a:pt x="216" y="106"/>
                  </a:cubicBezTo>
                  <a:cubicBezTo>
                    <a:pt x="220" y="23"/>
                    <a:pt x="179" y="0"/>
                    <a:pt x="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20"/>
            <p:cNvSpPr/>
            <p:nvPr/>
          </p:nvSpPr>
          <p:spPr>
            <a:xfrm>
              <a:off x="3794325" y="3650850"/>
              <a:ext cx="17325" cy="6750"/>
            </a:xfrm>
            <a:custGeom>
              <a:avLst/>
              <a:gdLst/>
              <a:ahLst/>
              <a:cxnLst/>
              <a:rect l="l" t="t" r="r" b="b"/>
              <a:pathLst>
                <a:path w="693" h="270" extrusionOk="0">
                  <a:moveTo>
                    <a:pt x="545" y="0"/>
                  </a:moveTo>
                  <a:cubicBezTo>
                    <a:pt x="467" y="81"/>
                    <a:pt x="0" y="95"/>
                    <a:pt x="391" y="266"/>
                  </a:cubicBezTo>
                  <a:cubicBezTo>
                    <a:pt x="415" y="268"/>
                    <a:pt x="437" y="269"/>
                    <a:pt x="458" y="269"/>
                  </a:cubicBezTo>
                  <a:cubicBezTo>
                    <a:pt x="692" y="269"/>
                    <a:pt x="691" y="116"/>
                    <a:pt x="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20"/>
            <p:cNvSpPr/>
            <p:nvPr/>
          </p:nvSpPr>
          <p:spPr>
            <a:xfrm>
              <a:off x="4002050" y="4083625"/>
              <a:ext cx="2825" cy="2800"/>
            </a:xfrm>
            <a:custGeom>
              <a:avLst/>
              <a:gdLst/>
              <a:ahLst/>
              <a:cxnLst/>
              <a:rect l="l" t="t" r="r" b="b"/>
              <a:pathLst>
                <a:path w="113" h="112" extrusionOk="0">
                  <a:moveTo>
                    <a:pt x="60" y="0"/>
                  </a:moveTo>
                  <a:lnTo>
                    <a:pt x="1" y="112"/>
                  </a:lnTo>
                  <a:lnTo>
                    <a:pt x="74" y="98"/>
                  </a:lnTo>
                  <a:cubicBezTo>
                    <a:pt x="96" y="62"/>
                    <a:pt x="112" y="24"/>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20"/>
            <p:cNvSpPr/>
            <p:nvPr/>
          </p:nvSpPr>
          <p:spPr>
            <a:xfrm>
              <a:off x="4029875" y="4197275"/>
              <a:ext cx="6500" cy="4425"/>
            </a:xfrm>
            <a:custGeom>
              <a:avLst/>
              <a:gdLst/>
              <a:ahLst/>
              <a:cxnLst/>
              <a:rect l="l" t="t" r="r" b="b"/>
              <a:pathLst>
                <a:path w="260" h="177" extrusionOk="0">
                  <a:moveTo>
                    <a:pt x="93" y="0"/>
                  </a:moveTo>
                  <a:cubicBezTo>
                    <a:pt x="0" y="0"/>
                    <a:pt x="147" y="114"/>
                    <a:pt x="141" y="177"/>
                  </a:cubicBezTo>
                  <a:cubicBezTo>
                    <a:pt x="164" y="136"/>
                    <a:pt x="259" y="84"/>
                    <a:pt x="141" y="6"/>
                  </a:cubicBezTo>
                  <a:cubicBezTo>
                    <a:pt x="120" y="2"/>
                    <a:pt x="105" y="0"/>
                    <a:pt x="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20"/>
            <p:cNvSpPr/>
            <p:nvPr/>
          </p:nvSpPr>
          <p:spPr>
            <a:xfrm>
              <a:off x="4016150" y="4232825"/>
              <a:ext cx="4750" cy="1950"/>
            </a:xfrm>
            <a:custGeom>
              <a:avLst/>
              <a:gdLst/>
              <a:ahLst/>
              <a:cxnLst/>
              <a:rect l="l" t="t" r="r" b="b"/>
              <a:pathLst>
                <a:path w="190" h="78" extrusionOk="0">
                  <a:moveTo>
                    <a:pt x="138" y="0"/>
                  </a:moveTo>
                  <a:lnTo>
                    <a:pt x="1" y="57"/>
                  </a:lnTo>
                  <a:cubicBezTo>
                    <a:pt x="8" y="72"/>
                    <a:pt x="30" y="77"/>
                    <a:pt x="56" y="77"/>
                  </a:cubicBezTo>
                  <a:cubicBezTo>
                    <a:pt x="81" y="77"/>
                    <a:pt x="109" y="72"/>
                    <a:pt x="128" y="69"/>
                  </a:cubicBezTo>
                  <a:cubicBezTo>
                    <a:pt x="152" y="31"/>
                    <a:pt x="190" y="24"/>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20"/>
            <p:cNvSpPr/>
            <p:nvPr/>
          </p:nvSpPr>
          <p:spPr>
            <a:xfrm>
              <a:off x="3965050" y="4194275"/>
              <a:ext cx="3400" cy="3700"/>
            </a:xfrm>
            <a:custGeom>
              <a:avLst/>
              <a:gdLst/>
              <a:ahLst/>
              <a:cxnLst/>
              <a:rect l="l" t="t" r="r" b="b"/>
              <a:pathLst>
                <a:path w="136" h="148" extrusionOk="0">
                  <a:moveTo>
                    <a:pt x="88" y="1"/>
                  </a:moveTo>
                  <a:lnTo>
                    <a:pt x="1" y="147"/>
                  </a:lnTo>
                  <a:lnTo>
                    <a:pt x="77" y="138"/>
                  </a:lnTo>
                  <a:cubicBezTo>
                    <a:pt x="136" y="95"/>
                    <a:pt x="119" y="64"/>
                    <a:pt x="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20"/>
            <p:cNvSpPr/>
            <p:nvPr/>
          </p:nvSpPr>
          <p:spPr>
            <a:xfrm>
              <a:off x="3865475" y="4204325"/>
              <a:ext cx="50125" cy="42900"/>
            </a:xfrm>
            <a:custGeom>
              <a:avLst/>
              <a:gdLst/>
              <a:ahLst/>
              <a:cxnLst/>
              <a:rect l="l" t="t" r="r" b="b"/>
              <a:pathLst>
                <a:path w="2005" h="1716" extrusionOk="0">
                  <a:moveTo>
                    <a:pt x="760" y="1"/>
                  </a:moveTo>
                  <a:cubicBezTo>
                    <a:pt x="726" y="1"/>
                    <a:pt x="688" y="3"/>
                    <a:pt x="647" y="8"/>
                  </a:cubicBezTo>
                  <a:cubicBezTo>
                    <a:pt x="1" y="117"/>
                    <a:pt x="55" y="726"/>
                    <a:pt x="1" y="1221"/>
                  </a:cubicBezTo>
                  <a:lnTo>
                    <a:pt x="190" y="1038"/>
                  </a:lnTo>
                  <a:cubicBezTo>
                    <a:pt x="377" y="1114"/>
                    <a:pt x="744" y="1500"/>
                    <a:pt x="564" y="1716"/>
                  </a:cubicBezTo>
                  <a:cubicBezTo>
                    <a:pt x="910" y="1711"/>
                    <a:pt x="460" y="1564"/>
                    <a:pt x="699" y="1405"/>
                  </a:cubicBezTo>
                  <a:cubicBezTo>
                    <a:pt x="741" y="1362"/>
                    <a:pt x="790" y="1345"/>
                    <a:pt x="841" y="1345"/>
                  </a:cubicBezTo>
                  <a:cubicBezTo>
                    <a:pt x="1010" y="1345"/>
                    <a:pt x="1203" y="1541"/>
                    <a:pt x="1242" y="1630"/>
                  </a:cubicBezTo>
                  <a:cubicBezTo>
                    <a:pt x="1234" y="1249"/>
                    <a:pt x="2004" y="1202"/>
                    <a:pt x="1649" y="835"/>
                  </a:cubicBezTo>
                  <a:cubicBezTo>
                    <a:pt x="1895" y="768"/>
                    <a:pt x="1282" y="451"/>
                    <a:pt x="1687" y="401"/>
                  </a:cubicBezTo>
                  <a:cubicBezTo>
                    <a:pt x="1204" y="371"/>
                    <a:pt x="1197" y="1"/>
                    <a:pt x="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20"/>
            <p:cNvSpPr/>
            <p:nvPr/>
          </p:nvSpPr>
          <p:spPr>
            <a:xfrm>
              <a:off x="3896500" y="4245075"/>
              <a:ext cx="250" cy="1100"/>
            </a:xfrm>
            <a:custGeom>
              <a:avLst/>
              <a:gdLst/>
              <a:ahLst/>
              <a:cxnLst/>
              <a:rect l="l" t="t" r="r" b="b"/>
              <a:pathLst>
                <a:path w="10" h="44" extrusionOk="0">
                  <a:moveTo>
                    <a:pt x="1" y="0"/>
                  </a:moveTo>
                  <a:cubicBezTo>
                    <a:pt x="1" y="15"/>
                    <a:pt x="1" y="29"/>
                    <a:pt x="3" y="43"/>
                  </a:cubicBezTo>
                  <a:cubicBezTo>
                    <a:pt x="10" y="36"/>
                    <a:pt x="10" y="2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20"/>
            <p:cNvSpPr/>
            <p:nvPr/>
          </p:nvSpPr>
          <p:spPr>
            <a:xfrm>
              <a:off x="3810000" y="4060225"/>
              <a:ext cx="11525" cy="8150"/>
            </a:xfrm>
            <a:custGeom>
              <a:avLst/>
              <a:gdLst/>
              <a:ahLst/>
              <a:cxnLst/>
              <a:rect l="l" t="t" r="r" b="b"/>
              <a:pathLst>
                <a:path w="461" h="326" extrusionOk="0">
                  <a:moveTo>
                    <a:pt x="184" y="1"/>
                  </a:moveTo>
                  <a:cubicBezTo>
                    <a:pt x="98" y="1"/>
                    <a:pt x="18" y="46"/>
                    <a:pt x="1" y="148"/>
                  </a:cubicBezTo>
                  <a:cubicBezTo>
                    <a:pt x="35" y="251"/>
                    <a:pt x="183" y="326"/>
                    <a:pt x="300" y="326"/>
                  </a:cubicBezTo>
                  <a:cubicBezTo>
                    <a:pt x="350" y="326"/>
                    <a:pt x="394" y="312"/>
                    <a:pt x="422" y="280"/>
                  </a:cubicBezTo>
                  <a:cubicBezTo>
                    <a:pt x="461" y="106"/>
                    <a:pt x="315"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20"/>
            <p:cNvSpPr/>
            <p:nvPr/>
          </p:nvSpPr>
          <p:spPr>
            <a:xfrm>
              <a:off x="3912425" y="4287700"/>
              <a:ext cx="10925" cy="7875"/>
            </a:xfrm>
            <a:custGeom>
              <a:avLst/>
              <a:gdLst/>
              <a:ahLst/>
              <a:cxnLst/>
              <a:rect l="l" t="t" r="r" b="b"/>
              <a:pathLst>
                <a:path w="437" h="315" extrusionOk="0">
                  <a:moveTo>
                    <a:pt x="211" y="1"/>
                  </a:moveTo>
                  <a:cubicBezTo>
                    <a:pt x="90" y="1"/>
                    <a:pt x="0" y="63"/>
                    <a:pt x="34" y="216"/>
                  </a:cubicBezTo>
                  <a:cubicBezTo>
                    <a:pt x="96" y="290"/>
                    <a:pt x="158" y="315"/>
                    <a:pt x="216" y="315"/>
                  </a:cubicBezTo>
                  <a:cubicBezTo>
                    <a:pt x="301" y="315"/>
                    <a:pt x="377" y="263"/>
                    <a:pt x="436" y="237"/>
                  </a:cubicBezTo>
                  <a:cubicBezTo>
                    <a:pt x="372" y="176"/>
                    <a:pt x="382" y="109"/>
                    <a:pt x="396" y="41"/>
                  </a:cubicBezTo>
                  <a:cubicBezTo>
                    <a:pt x="334" y="15"/>
                    <a:pt x="269" y="1"/>
                    <a:pt x="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20"/>
            <p:cNvSpPr/>
            <p:nvPr/>
          </p:nvSpPr>
          <p:spPr>
            <a:xfrm>
              <a:off x="3712500" y="4347625"/>
              <a:ext cx="4575" cy="5625"/>
            </a:xfrm>
            <a:custGeom>
              <a:avLst/>
              <a:gdLst/>
              <a:ahLst/>
              <a:cxnLst/>
              <a:rect l="l" t="t" r="r" b="b"/>
              <a:pathLst>
                <a:path w="183" h="225" extrusionOk="0">
                  <a:moveTo>
                    <a:pt x="0" y="0"/>
                  </a:moveTo>
                  <a:cubicBezTo>
                    <a:pt x="43" y="76"/>
                    <a:pt x="102" y="149"/>
                    <a:pt x="183" y="225"/>
                  </a:cubicBezTo>
                  <a:cubicBezTo>
                    <a:pt x="154" y="144"/>
                    <a:pt x="79" y="69"/>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20"/>
            <p:cNvSpPr/>
            <p:nvPr/>
          </p:nvSpPr>
          <p:spPr>
            <a:xfrm>
              <a:off x="3639375" y="4286150"/>
              <a:ext cx="80775" cy="65975"/>
            </a:xfrm>
            <a:custGeom>
              <a:avLst/>
              <a:gdLst/>
              <a:ahLst/>
              <a:cxnLst/>
              <a:rect l="l" t="t" r="r" b="b"/>
              <a:pathLst>
                <a:path w="3231" h="2639" extrusionOk="0">
                  <a:moveTo>
                    <a:pt x="718" y="1"/>
                  </a:moveTo>
                  <a:cubicBezTo>
                    <a:pt x="894" y="188"/>
                    <a:pt x="526" y="160"/>
                    <a:pt x="548" y="318"/>
                  </a:cubicBezTo>
                  <a:cubicBezTo>
                    <a:pt x="252" y="193"/>
                    <a:pt x="337" y="36"/>
                    <a:pt x="53" y="36"/>
                  </a:cubicBezTo>
                  <a:lnTo>
                    <a:pt x="171" y="67"/>
                  </a:lnTo>
                  <a:cubicBezTo>
                    <a:pt x="498" y="572"/>
                    <a:pt x="233" y="636"/>
                    <a:pt x="1" y="981"/>
                  </a:cubicBezTo>
                  <a:lnTo>
                    <a:pt x="131" y="951"/>
                  </a:lnTo>
                  <a:cubicBezTo>
                    <a:pt x="363" y="1206"/>
                    <a:pt x="401" y="1524"/>
                    <a:pt x="297" y="1744"/>
                  </a:cubicBezTo>
                  <a:cubicBezTo>
                    <a:pt x="941" y="2066"/>
                    <a:pt x="1197" y="2289"/>
                    <a:pt x="1673" y="2639"/>
                  </a:cubicBezTo>
                  <a:cubicBezTo>
                    <a:pt x="1817" y="2222"/>
                    <a:pt x="2554" y="2445"/>
                    <a:pt x="2736" y="2260"/>
                  </a:cubicBezTo>
                  <a:cubicBezTo>
                    <a:pt x="2764" y="2319"/>
                    <a:pt x="2845" y="2386"/>
                    <a:pt x="2925" y="2459"/>
                  </a:cubicBezTo>
                  <a:cubicBezTo>
                    <a:pt x="2663" y="2002"/>
                    <a:pt x="3018" y="1564"/>
                    <a:pt x="2684" y="1244"/>
                  </a:cubicBezTo>
                  <a:cubicBezTo>
                    <a:pt x="3231" y="939"/>
                    <a:pt x="1666" y="529"/>
                    <a:pt x="2016" y="13"/>
                  </a:cubicBezTo>
                  <a:lnTo>
                    <a:pt x="2016" y="13"/>
                  </a:lnTo>
                  <a:cubicBezTo>
                    <a:pt x="1892" y="80"/>
                    <a:pt x="1752" y="103"/>
                    <a:pt x="1603" y="103"/>
                  </a:cubicBezTo>
                  <a:cubicBezTo>
                    <a:pt x="1320" y="103"/>
                    <a:pt x="1006" y="20"/>
                    <a:pt x="7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20"/>
            <p:cNvSpPr/>
            <p:nvPr/>
          </p:nvSpPr>
          <p:spPr>
            <a:xfrm>
              <a:off x="3669700" y="4256800"/>
              <a:ext cx="12500" cy="7325"/>
            </a:xfrm>
            <a:custGeom>
              <a:avLst/>
              <a:gdLst/>
              <a:ahLst/>
              <a:cxnLst/>
              <a:rect l="l" t="t" r="r" b="b"/>
              <a:pathLst>
                <a:path w="500" h="293" extrusionOk="0">
                  <a:moveTo>
                    <a:pt x="171" y="0"/>
                  </a:moveTo>
                  <a:cubicBezTo>
                    <a:pt x="170" y="0"/>
                    <a:pt x="168" y="0"/>
                    <a:pt x="166" y="0"/>
                  </a:cubicBezTo>
                  <a:lnTo>
                    <a:pt x="166" y="3"/>
                  </a:lnTo>
                  <a:cubicBezTo>
                    <a:pt x="0" y="36"/>
                    <a:pt x="97" y="190"/>
                    <a:pt x="204" y="282"/>
                  </a:cubicBezTo>
                  <a:cubicBezTo>
                    <a:pt x="234" y="289"/>
                    <a:pt x="264" y="292"/>
                    <a:pt x="293" y="292"/>
                  </a:cubicBezTo>
                  <a:cubicBezTo>
                    <a:pt x="384" y="292"/>
                    <a:pt x="466" y="262"/>
                    <a:pt x="500" y="213"/>
                  </a:cubicBezTo>
                  <a:cubicBezTo>
                    <a:pt x="453" y="90"/>
                    <a:pt x="312" y="0"/>
                    <a:pt x="1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20"/>
            <p:cNvSpPr/>
            <p:nvPr/>
          </p:nvSpPr>
          <p:spPr>
            <a:xfrm>
              <a:off x="3680950" y="4356200"/>
              <a:ext cx="3500" cy="3150"/>
            </a:xfrm>
            <a:custGeom>
              <a:avLst/>
              <a:gdLst/>
              <a:ahLst/>
              <a:cxnLst/>
              <a:rect l="l" t="t" r="r" b="b"/>
              <a:pathLst>
                <a:path w="140" h="126" extrusionOk="0">
                  <a:moveTo>
                    <a:pt x="100" y="0"/>
                  </a:moveTo>
                  <a:lnTo>
                    <a:pt x="0" y="31"/>
                  </a:lnTo>
                  <a:lnTo>
                    <a:pt x="140" y="126"/>
                  </a:lnTo>
                  <a:lnTo>
                    <a:pt x="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20"/>
            <p:cNvSpPr/>
            <p:nvPr/>
          </p:nvSpPr>
          <p:spPr>
            <a:xfrm>
              <a:off x="3630275" y="4316175"/>
              <a:ext cx="2150" cy="1575"/>
            </a:xfrm>
            <a:custGeom>
              <a:avLst/>
              <a:gdLst/>
              <a:ahLst/>
              <a:cxnLst/>
              <a:rect l="l" t="t" r="r" b="b"/>
              <a:pathLst>
                <a:path w="86" h="63" extrusionOk="0">
                  <a:moveTo>
                    <a:pt x="85" y="1"/>
                  </a:moveTo>
                  <a:lnTo>
                    <a:pt x="0" y="62"/>
                  </a:lnTo>
                  <a:lnTo>
                    <a:pt x="71" y="62"/>
                  </a:lnTo>
                  <a:lnTo>
                    <a:pt x="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20"/>
            <p:cNvSpPr/>
            <p:nvPr/>
          </p:nvSpPr>
          <p:spPr>
            <a:xfrm>
              <a:off x="3609375" y="4353825"/>
              <a:ext cx="1200" cy="925"/>
            </a:xfrm>
            <a:custGeom>
              <a:avLst/>
              <a:gdLst/>
              <a:ahLst/>
              <a:cxnLst/>
              <a:rect l="l" t="t" r="r" b="b"/>
              <a:pathLst>
                <a:path w="48" h="37" extrusionOk="0">
                  <a:moveTo>
                    <a:pt x="0" y="1"/>
                  </a:moveTo>
                  <a:lnTo>
                    <a:pt x="0" y="1"/>
                  </a:lnTo>
                  <a:cubicBezTo>
                    <a:pt x="17" y="10"/>
                    <a:pt x="33" y="24"/>
                    <a:pt x="47" y="36"/>
                  </a:cubicBezTo>
                  <a:cubicBezTo>
                    <a:pt x="33" y="20"/>
                    <a:pt x="19" y="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20"/>
            <p:cNvSpPr/>
            <p:nvPr/>
          </p:nvSpPr>
          <p:spPr>
            <a:xfrm>
              <a:off x="3610550" y="4354725"/>
              <a:ext cx="7550" cy="7525"/>
            </a:xfrm>
            <a:custGeom>
              <a:avLst/>
              <a:gdLst/>
              <a:ahLst/>
              <a:cxnLst/>
              <a:rect l="l" t="t" r="r" b="b"/>
              <a:pathLst>
                <a:path w="302" h="301" extrusionOk="0">
                  <a:moveTo>
                    <a:pt x="0" y="0"/>
                  </a:moveTo>
                  <a:lnTo>
                    <a:pt x="0" y="0"/>
                  </a:lnTo>
                  <a:cubicBezTo>
                    <a:pt x="76" y="86"/>
                    <a:pt x="126" y="300"/>
                    <a:pt x="259" y="300"/>
                  </a:cubicBezTo>
                  <a:cubicBezTo>
                    <a:pt x="272" y="300"/>
                    <a:pt x="286" y="298"/>
                    <a:pt x="301" y="294"/>
                  </a:cubicBezTo>
                  <a:cubicBezTo>
                    <a:pt x="183" y="209"/>
                    <a:pt x="102" y="7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20"/>
            <p:cNvSpPr/>
            <p:nvPr/>
          </p:nvSpPr>
          <p:spPr>
            <a:xfrm>
              <a:off x="3470775" y="4276925"/>
              <a:ext cx="135425" cy="118300"/>
            </a:xfrm>
            <a:custGeom>
              <a:avLst/>
              <a:gdLst/>
              <a:ahLst/>
              <a:cxnLst/>
              <a:rect l="l" t="t" r="r" b="b"/>
              <a:pathLst>
                <a:path w="5417" h="4732" extrusionOk="0">
                  <a:moveTo>
                    <a:pt x="2049" y="0"/>
                  </a:moveTo>
                  <a:cubicBezTo>
                    <a:pt x="1912" y="0"/>
                    <a:pt x="1780" y="21"/>
                    <a:pt x="1653" y="71"/>
                  </a:cubicBezTo>
                  <a:lnTo>
                    <a:pt x="1698" y="105"/>
                  </a:lnTo>
                  <a:cubicBezTo>
                    <a:pt x="1352" y="237"/>
                    <a:pt x="1269" y="534"/>
                    <a:pt x="892" y="534"/>
                  </a:cubicBezTo>
                  <a:cubicBezTo>
                    <a:pt x="815" y="534"/>
                    <a:pt x="726" y="521"/>
                    <a:pt x="621" y="493"/>
                  </a:cubicBezTo>
                  <a:lnTo>
                    <a:pt x="621" y="493"/>
                  </a:lnTo>
                  <a:cubicBezTo>
                    <a:pt x="957" y="1009"/>
                    <a:pt x="0" y="1149"/>
                    <a:pt x="464" y="1679"/>
                  </a:cubicBezTo>
                  <a:cubicBezTo>
                    <a:pt x="346" y="1717"/>
                    <a:pt x="327" y="1949"/>
                    <a:pt x="199" y="1997"/>
                  </a:cubicBezTo>
                  <a:lnTo>
                    <a:pt x="332" y="2009"/>
                  </a:lnTo>
                  <a:cubicBezTo>
                    <a:pt x="623" y="2527"/>
                    <a:pt x="1014" y="3055"/>
                    <a:pt x="914" y="3550"/>
                  </a:cubicBezTo>
                  <a:cubicBezTo>
                    <a:pt x="997" y="3508"/>
                    <a:pt x="1089" y="3481"/>
                    <a:pt x="1189" y="3481"/>
                  </a:cubicBezTo>
                  <a:cubicBezTo>
                    <a:pt x="1342" y="3481"/>
                    <a:pt x="1514" y="3543"/>
                    <a:pt x="1705" y="3709"/>
                  </a:cubicBezTo>
                  <a:cubicBezTo>
                    <a:pt x="1653" y="3768"/>
                    <a:pt x="1604" y="3827"/>
                    <a:pt x="1630" y="3924"/>
                  </a:cubicBezTo>
                  <a:cubicBezTo>
                    <a:pt x="1656" y="3932"/>
                    <a:pt x="1680" y="3935"/>
                    <a:pt x="1702" y="3935"/>
                  </a:cubicBezTo>
                  <a:cubicBezTo>
                    <a:pt x="1803" y="3935"/>
                    <a:pt x="1856" y="3861"/>
                    <a:pt x="1864" y="3785"/>
                  </a:cubicBezTo>
                  <a:cubicBezTo>
                    <a:pt x="2160" y="3868"/>
                    <a:pt x="2205" y="4157"/>
                    <a:pt x="2399" y="4360"/>
                  </a:cubicBezTo>
                  <a:lnTo>
                    <a:pt x="2293" y="4732"/>
                  </a:lnTo>
                  <a:cubicBezTo>
                    <a:pt x="2435" y="4616"/>
                    <a:pt x="2717" y="4382"/>
                    <a:pt x="2591" y="4055"/>
                  </a:cubicBezTo>
                  <a:lnTo>
                    <a:pt x="2591" y="4055"/>
                  </a:lnTo>
                  <a:cubicBezTo>
                    <a:pt x="2620" y="4057"/>
                    <a:pt x="2658" y="4057"/>
                    <a:pt x="2701" y="4057"/>
                  </a:cubicBezTo>
                  <a:cubicBezTo>
                    <a:pt x="2706" y="4057"/>
                    <a:pt x="2712" y="4057"/>
                    <a:pt x="2717" y="4057"/>
                  </a:cubicBezTo>
                  <a:cubicBezTo>
                    <a:pt x="2931" y="4057"/>
                    <a:pt x="3237" y="4060"/>
                    <a:pt x="3110" y="4310"/>
                  </a:cubicBezTo>
                  <a:cubicBezTo>
                    <a:pt x="3456" y="4286"/>
                    <a:pt x="3716" y="4086"/>
                    <a:pt x="4051" y="4086"/>
                  </a:cubicBezTo>
                  <a:cubicBezTo>
                    <a:pt x="4140" y="4086"/>
                    <a:pt x="4234" y="4100"/>
                    <a:pt x="4336" y="4135"/>
                  </a:cubicBezTo>
                  <a:cubicBezTo>
                    <a:pt x="4777" y="3771"/>
                    <a:pt x="4836" y="3150"/>
                    <a:pt x="5416" y="3010"/>
                  </a:cubicBezTo>
                  <a:cubicBezTo>
                    <a:pt x="5336" y="2755"/>
                    <a:pt x="4758" y="2264"/>
                    <a:pt x="5267" y="2215"/>
                  </a:cubicBezTo>
                  <a:cubicBezTo>
                    <a:pt x="5115" y="2179"/>
                    <a:pt x="4919" y="2110"/>
                    <a:pt x="4876" y="1983"/>
                  </a:cubicBezTo>
                  <a:cubicBezTo>
                    <a:pt x="4841" y="1829"/>
                    <a:pt x="4901" y="1801"/>
                    <a:pt x="4984" y="1801"/>
                  </a:cubicBezTo>
                  <a:cubicBezTo>
                    <a:pt x="5032" y="1801"/>
                    <a:pt x="5089" y="1811"/>
                    <a:pt x="5138" y="1811"/>
                  </a:cubicBezTo>
                  <a:cubicBezTo>
                    <a:pt x="5194" y="1811"/>
                    <a:pt x="5240" y="1798"/>
                    <a:pt x="5253" y="1741"/>
                  </a:cubicBezTo>
                  <a:lnTo>
                    <a:pt x="4765" y="1540"/>
                  </a:lnTo>
                  <a:cubicBezTo>
                    <a:pt x="4767" y="1038"/>
                    <a:pt x="4128" y="896"/>
                    <a:pt x="4114" y="460"/>
                  </a:cubicBezTo>
                  <a:cubicBezTo>
                    <a:pt x="4094" y="461"/>
                    <a:pt x="4073" y="461"/>
                    <a:pt x="4053" y="461"/>
                  </a:cubicBezTo>
                  <a:cubicBezTo>
                    <a:pt x="3419" y="461"/>
                    <a:pt x="2690" y="0"/>
                    <a:pt x="20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20"/>
            <p:cNvSpPr/>
            <p:nvPr/>
          </p:nvSpPr>
          <p:spPr>
            <a:xfrm>
              <a:off x="3472200" y="4326525"/>
              <a:ext cx="3575" cy="575"/>
            </a:xfrm>
            <a:custGeom>
              <a:avLst/>
              <a:gdLst/>
              <a:ahLst/>
              <a:cxnLst/>
              <a:rect l="l" t="t" r="r" b="b"/>
              <a:pathLst>
                <a:path w="143" h="23" extrusionOk="0">
                  <a:moveTo>
                    <a:pt x="0" y="1"/>
                  </a:moveTo>
                  <a:cubicBezTo>
                    <a:pt x="36" y="16"/>
                    <a:pt x="65" y="22"/>
                    <a:pt x="91" y="22"/>
                  </a:cubicBezTo>
                  <a:cubicBezTo>
                    <a:pt x="110" y="22"/>
                    <a:pt x="127" y="19"/>
                    <a:pt x="142" y="13"/>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20"/>
            <p:cNvSpPr/>
            <p:nvPr/>
          </p:nvSpPr>
          <p:spPr>
            <a:xfrm>
              <a:off x="3578700" y="4380300"/>
              <a:ext cx="3800" cy="1475"/>
            </a:xfrm>
            <a:custGeom>
              <a:avLst/>
              <a:gdLst/>
              <a:ahLst/>
              <a:cxnLst/>
              <a:rect l="l" t="t" r="r" b="b"/>
              <a:pathLst>
                <a:path w="152" h="59" extrusionOk="0">
                  <a:moveTo>
                    <a:pt x="19" y="0"/>
                  </a:moveTo>
                  <a:cubicBezTo>
                    <a:pt x="12" y="5"/>
                    <a:pt x="8" y="10"/>
                    <a:pt x="0" y="14"/>
                  </a:cubicBezTo>
                  <a:cubicBezTo>
                    <a:pt x="30" y="51"/>
                    <a:pt x="63" y="59"/>
                    <a:pt x="91" y="59"/>
                  </a:cubicBezTo>
                  <a:cubicBezTo>
                    <a:pt x="113" y="59"/>
                    <a:pt x="132" y="55"/>
                    <a:pt x="147" y="55"/>
                  </a:cubicBezTo>
                  <a:cubicBezTo>
                    <a:pt x="149" y="55"/>
                    <a:pt x="150" y="55"/>
                    <a:pt x="152" y="55"/>
                  </a:cubicBezTo>
                  <a:cubicBezTo>
                    <a:pt x="105" y="31"/>
                    <a:pt x="62" y="14"/>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20"/>
            <p:cNvSpPr/>
            <p:nvPr/>
          </p:nvSpPr>
          <p:spPr>
            <a:xfrm>
              <a:off x="3371775" y="3970200"/>
              <a:ext cx="7675" cy="1075"/>
            </a:xfrm>
            <a:custGeom>
              <a:avLst/>
              <a:gdLst/>
              <a:ahLst/>
              <a:cxnLst/>
              <a:rect l="l" t="t" r="r" b="b"/>
              <a:pathLst>
                <a:path w="307" h="43" extrusionOk="0">
                  <a:moveTo>
                    <a:pt x="1" y="0"/>
                  </a:moveTo>
                  <a:lnTo>
                    <a:pt x="17" y="26"/>
                  </a:lnTo>
                  <a:lnTo>
                    <a:pt x="306" y="43"/>
                  </a:lnTo>
                  <a:lnTo>
                    <a:pt x="306" y="43"/>
                  </a:lnTo>
                  <a:lnTo>
                    <a:pt x="292" y="17"/>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20"/>
            <p:cNvSpPr/>
            <p:nvPr/>
          </p:nvSpPr>
          <p:spPr>
            <a:xfrm>
              <a:off x="3400200" y="4016750"/>
              <a:ext cx="5600" cy="5800"/>
            </a:xfrm>
            <a:custGeom>
              <a:avLst/>
              <a:gdLst/>
              <a:ahLst/>
              <a:cxnLst/>
              <a:rect l="l" t="t" r="r" b="b"/>
              <a:pathLst>
                <a:path w="224" h="232" extrusionOk="0">
                  <a:moveTo>
                    <a:pt x="21" y="1"/>
                  </a:moveTo>
                  <a:cubicBezTo>
                    <a:pt x="14" y="1"/>
                    <a:pt x="7" y="1"/>
                    <a:pt x="1" y="2"/>
                  </a:cubicBezTo>
                  <a:cubicBezTo>
                    <a:pt x="17" y="85"/>
                    <a:pt x="112" y="198"/>
                    <a:pt x="192" y="232"/>
                  </a:cubicBezTo>
                  <a:cubicBezTo>
                    <a:pt x="224" y="180"/>
                    <a:pt x="156" y="1"/>
                    <a:pt x="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20"/>
            <p:cNvSpPr/>
            <p:nvPr/>
          </p:nvSpPr>
          <p:spPr>
            <a:xfrm>
              <a:off x="3522700" y="4401375"/>
              <a:ext cx="1975" cy="3400"/>
            </a:xfrm>
            <a:custGeom>
              <a:avLst/>
              <a:gdLst/>
              <a:ahLst/>
              <a:cxnLst/>
              <a:rect l="l" t="t" r="r" b="b"/>
              <a:pathLst>
                <a:path w="79" h="136" extrusionOk="0">
                  <a:moveTo>
                    <a:pt x="74" y="0"/>
                  </a:moveTo>
                  <a:cubicBezTo>
                    <a:pt x="33" y="33"/>
                    <a:pt x="14" y="83"/>
                    <a:pt x="0" y="135"/>
                  </a:cubicBezTo>
                  <a:cubicBezTo>
                    <a:pt x="45" y="100"/>
                    <a:pt x="78" y="59"/>
                    <a:pt x="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20"/>
            <p:cNvSpPr/>
            <p:nvPr/>
          </p:nvSpPr>
          <p:spPr>
            <a:xfrm>
              <a:off x="3515875" y="4404750"/>
              <a:ext cx="6850" cy="6425"/>
            </a:xfrm>
            <a:custGeom>
              <a:avLst/>
              <a:gdLst/>
              <a:ahLst/>
              <a:cxnLst/>
              <a:rect l="l" t="t" r="r" b="b"/>
              <a:pathLst>
                <a:path w="274" h="257" extrusionOk="0">
                  <a:moveTo>
                    <a:pt x="273" y="0"/>
                  </a:moveTo>
                  <a:cubicBezTo>
                    <a:pt x="169" y="76"/>
                    <a:pt x="1" y="121"/>
                    <a:pt x="34" y="256"/>
                  </a:cubicBezTo>
                  <a:cubicBezTo>
                    <a:pt x="43" y="257"/>
                    <a:pt x="52" y="257"/>
                    <a:pt x="60" y="257"/>
                  </a:cubicBezTo>
                  <a:cubicBezTo>
                    <a:pt x="236" y="257"/>
                    <a:pt x="239" y="120"/>
                    <a:pt x="2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20"/>
            <p:cNvSpPr/>
            <p:nvPr/>
          </p:nvSpPr>
          <p:spPr>
            <a:xfrm>
              <a:off x="3509975" y="4386150"/>
              <a:ext cx="2675" cy="2400"/>
            </a:xfrm>
            <a:custGeom>
              <a:avLst/>
              <a:gdLst/>
              <a:ahLst/>
              <a:cxnLst/>
              <a:rect l="l" t="t" r="r" b="b"/>
              <a:pathLst>
                <a:path w="107" h="96" extrusionOk="0">
                  <a:moveTo>
                    <a:pt x="81" y="1"/>
                  </a:moveTo>
                  <a:lnTo>
                    <a:pt x="0" y="88"/>
                  </a:lnTo>
                  <a:lnTo>
                    <a:pt x="107" y="95"/>
                  </a:lnTo>
                  <a:lnTo>
                    <a:pt x="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20"/>
            <p:cNvSpPr/>
            <p:nvPr/>
          </p:nvSpPr>
          <p:spPr>
            <a:xfrm>
              <a:off x="3515300" y="4463000"/>
              <a:ext cx="11500" cy="6650"/>
            </a:xfrm>
            <a:custGeom>
              <a:avLst/>
              <a:gdLst/>
              <a:ahLst/>
              <a:cxnLst/>
              <a:rect l="l" t="t" r="r" b="b"/>
              <a:pathLst>
                <a:path w="460" h="266" extrusionOk="0">
                  <a:moveTo>
                    <a:pt x="232" y="1"/>
                  </a:moveTo>
                  <a:lnTo>
                    <a:pt x="232" y="1"/>
                  </a:lnTo>
                  <a:cubicBezTo>
                    <a:pt x="107" y="55"/>
                    <a:pt x="0" y="207"/>
                    <a:pt x="291" y="266"/>
                  </a:cubicBezTo>
                  <a:cubicBezTo>
                    <a:pt x="460" y="247"/>
                    <a:pt x="320" y="72"/>
                    <a:pt x="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20"/>
            <p:cNvSpPr/>
            <p:nvPr/>
          </p:nvSpPr>
          <p:spPr>
            <a:xfrm>
              <a:off x="3507125" y="4422625"/>
              <a:ext cx="3050" cy="5350"/>
            </a:xfrm>
            <a:custGeom>
              <a:avLst/>
              <a:gdLst/>
              <a:ahLst/>
              <a:cxnLst/>
              <a:rect l="l" t="t" r="r" b="b"/>
              <a:pathLst>
                <a:path w="122" h="214" extrusionOk="0">
                  <a:moveTo>
                    <a:pt x="121" y="0"/>
                  </a:moveTo>
                  <a:lnTo>
                    <a:pt x="0" y="214"/>
                  </a:lnTo>
                  <a:lnTo>
                    <a:pt x="109" y="93"/>
                  </a:lnTo>
                  <a:lnTo>
                    <a:pt x="1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20"/>
            <p:cNvSpPr/>
            <p:nvPr/>
          </p:nvSpPr>
          <p:spPr>
            <a:xfrm>
              <a:off x="3351425" y="4333750"/>
              <a:ext cx="34825" cy="26675"/>
            </a:xfrm>
            <a:custGeom>
              <a:avLst/>
              <a:gdLst/>
              <a:ahLst/>
              <a:cxnLst/>
              <a:rect l="l" t="t" r="r" b="b"/>
              <a:pathLst>
                <a:path w="1393" h="1067" extrusionOk="0">
                  <a:moveTo>
                    <a:pt x="553" y="1"/>
                  </a:moveTo>
                  <a:cubicBezTo>
                    <a:pt x="247" y="1"/>
                    <a:pt x="102" y="298"/>
                    <a:pt x="0" y="377"/>
                  </a:cubicBezTo>
                  <a:cubicBezTo>
                    <a:pt x="289" y="392"/>
                    <a:pt x="213" y="718"/>
                    <a:pt x="412" y="870"/>
                  </a:cubicBezTo>
                  <a:cubicBezTo>
                    <a:pt x="584" y="961"/>
                    <a:pt x="776" y="1066"/>
                    <a:pt x="928" y="1066"/>
                  </a:cubicBezTo>
                  <a:cubicBezTo>
                    <a:pt x="1002" y="1066"/>
                    <a:pt x="1066" y="1041"/>
                    <a:pt x="1113" y="977"/>
                  </a:cubicBezTo>
                  <a:cubicBezTo>
                    <a:pt x="1393" y="801"/>
                    <a:pt x="1322" y="299"/>
                    <a:pt x="846" y="79"/>
                  </a:cubicBezTo>
                  <a:cubicBezTo>
                    <a:pt x="734" y="23"/>
                    <a:pt x="637" y="1"/>
                    <a:pt x="5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20"/>
            <p:cNvSpPr/>
            <p:nvPr/>
          </p:nvSpPr>
          <p:spPr>
            <a:xfrm>
              <a:off x="3319025" y="4388600"/>
              <a:ext cx="64575" cy="58450"/>
            </a:xfrm>
            <a:custGeom>
              <a:avLst/>
              <a:gdLst/>
              <a:ahLst/>
              <a:cxnLst/>
              <a:rect l="l" t="t" r="r" b="b"/>
              <a:pathLst>
                <a:path w="2583" h="2338" extrusionOk="0">
                  <a:moveTo>
                    <a:pt x="1029" y="1"/>
                  </a:moveTo>
                  <a:cubicBezTo>
                    <a:pt x="751" y="1"/>
                    <a:pt x="519" y="39"/>
                    <a:pt x="181" y="57"/>
                  </a:cubicBezTo>
                  <a:cubicBezTo>
                    <a:pt x="455" y="291"/>
                    <a:pt x="200" y="587"/>
                    <a:pt x="1" y="705"/>
                  </a:cubicBezTo>
                  <a:cubicBezTo>
                    <a:pt x="484" y="890"/>
                    <a:pt x="309" y="1293"/>
                    <a:pt x="363" y="1589"/>
                  </a:cubicBezTo>
                  <a:cubicBezTo>
                    <a:pt x="825" y="1989"/>
                    <a:pt x="1180" y="1991"/>
                    <a:pt x="1734" y="2337"/>
                  </a:cubicBezTo>
                  <a:cubicBezTo>
                    <a:pt x="1598" y="2189"/>
                    <a:pt x="1729" y="2030"/>
                    <a:pt x="1889" y="2030"/>
                  </a:cubicBezTo>
                  <a:cubicBezTo>
                    <a:pt x="1972" y="2030"/>
                    <a:pt x="2062" y="2073"/>
                    <a:pt x="2127" y="2181"/>
                  </a:cubicBezTo>
                  <a:cubicBezTo>
                    <a:pt x="2040" y="1565"/>
                    <a:pt x="2565" y="1584"/>
                    <a:pt x="2504" y="1134"/>
                  </a:cubicBezTo>
                  <a:cubicBezTo>
                    <a:pt x="2092" y="1037"/>
                    <a:pt x="2582" y="895"/>
                    <a:pt x="2217" y="713"/>
                  </a:cubicBezTo>
                  <a:cubicBezTo>
                    <a:pt x="2229" y="620"/>
                    <a:pt x="2338" y="668"/>
                    <a:pt x="2390" y="613"/>
                  </a:cubicBezTo>
                  <a:lnTo>
                    <a:pt x="2390" y="613"/>
                  </a:lnTo>
                  <a:cubicBezTo>
                    <a:pt x="2346" y="638"/>
                    <a:pt x="2303" y="649"/>
                    <a:pt x="2262" y="649"/>
                  </a:cubicBezTo>
                  <a:cubicBezTo>
                    <a:pt x="1983" y="649"/>
                    <a:pt x="1773" y="134"/>
                    <a:pt x="1585" y="50"/>
                  </a:cubicBezTo>
                  <a:cubicBezTo>
                    <a:pt x="1365" y="13"/>
                    <a:pt x="1190" y="1"/>
                    <a:pt x="10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20"/>
            <p:cNvSpPr/>
            <p:nvPr/>
          </p:nvSpPr>
          <p:spPr>
            <a:xfrm>
              <a:off x="3167175" y="3980800"/>
              <a:ext cx="37275" cy="27300"/>
            </a:xfrm>
            <a:custGeom>
              <a:avLst/>
              <a:gdLst/>
              <a:ahLst/>
              <a:cxnLst/>
              <a:rect l="l" t="t" r="r" b="b"/>
              <a:pathLst>
                <a:path w="1491" h="1092" extrusionOk="0">
                  <a:moveTo>
                    <a:pt x="367" y="0"/>
                  </a:moveTo>
                  <a:cubicBezTo>
                    <a:pt x="196" y="0"/>
                    <a:pt x="125" y="107"/>
                    <a:pt x="1" y="249"/>
                  </a:cubicBezTo>
                  <a:cubicBezTo>
                    <a:pt x="330" y="514"/>
                    <a:pt x="91" y="594"/>
                    <a:pt x="417" y="860"/>
                  </a:cubicBezTo>
                  <a:cubicBezTo>
                    <a:pt x="739" y="947"/>
                    <a:pt x="860" y="1018"/>
                    <a:pt x="1121" y="1092"/>
                  </a:cubicBezTo>
                  <a:cubicBezTo>
                    <a:pt x="1099" y="881"/>
                    <a:pt x="1490" y="871"/>
                    <a:pt x="1192" y="512"/>
                  </a:cubicBezTo>
                  <a:cubicBezTo>
                    <a:pt x="1043" y="386"/>
                    <a:pt x="955" y="218"/>
                    <a:pt x="758" y="107"/>
                  </a:cubicBezTo>
                  <a:cubicBezTo>
                    <a:pt x="582" y="32"/>
                    <a:pt x="459" y="0"/>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20"/>
            <p:cNvSpPr/>
            <p:nvPr/>
          </p:nvSpPr>
          <p:spPr>
            <a:xfrm>
              <a:off x="3351000" y="4452350"/>
              <a:ext cx="1750" cy="4175"/>
            </a:xfrm>
            <a:custGeom>
              <a:avLst/>
              <a:gdLst/>
              <a:ahLst/>
              <a:cxnLst/>
              <a:rect l="l" t="t" r="r" b="b"/>
              <a:pathLst>
                <a:path w="70" h="167" extrusionOk="0">
                  <a:moveTo>
                    <a:pt x="38" y="0"/>
                  </a:moveTo>
                  <a:lnTo>
                    <a:pt x="1" y="154"/>
                  </a:lnTo>
                  <a:lnTo>
                    <a:pt x="69" y="166"/>
                  </a:lnTo>
                  <a:lnTo>
                    <a:pt x="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20"/>
            <p:cNvSpPr/>
            <p:nvPr/>
          </p:nvSpPr>
          <p:spPr>
            <a:xfrm>
              <a:off x="3208375" y="4140975"/>
              <a:ext cx="28925" cy="25500"/>
            </a:xfrm>
            <a:custGeom>
              <a:avLst/>
              <a:gdLst/>
              <a:ahLst/>
              <a:cxnLst/>
              <a:rect l="l" t="t" r="r" b="b"/>
              <a:pathLst>
                <a:path w="1157" h="1020" extrusionOk="0">
                  <a:moveTo>
                    <a:pt x="513" y="1"/>
                  </a:moveTo>
                  <a:cubicBezTo>
                    <a:pt x="397" y="1"/>
                    <a:pt x="331" y="82"/>
                    <a:pt x="233" y="82"/>
                  </a:cubicBezTo>
                  <a:cubicBezTo>
                    <a:pt x="232" y="82"/>
                    <a:pt x="231" y="82"/>
                    <a:pt x="230" y="82"/>
                  </a:cubicBezTo>
                  <a:lnTo>
                    <a:pt x="230" y="82"/>
                  </a:lnTo>
                  <a:cubicBezTo>
                    <a:pt x="1" y="311"/>
                    <a:pt x="242" y="584"/>
                    <a:pt x="498" y="887"/>
                  </a:cubicBezTo>
                  <a:cubicBezTo>
                    <a:pt x="621" y="911"/>
                    <a:pt x="737" y="989"/>
                    <a:pt x="894" y="1019"/>
                  </a:cubicBezTo>
                  <a:cubicBezTo>
                    <a:pt x="1156" y="1017"/>
                    <a:pt x="1109" y="726"/>
                    <a:pt x="1145" y="510"/>
                  </a:cubicBezTo>
                  <a:cubicBezTo>
                    <a:pt x="1121" y="368"/>
                    <a:pt x="856" y="207"/>
                    <a:pt x="716" y="70"/>
                  </a:cubicBezTo>
                  <a:cubicBezTo>
                    <a:pt x="632" y="18"/>
                    <a:pt x="567" y="1"/>
                    <a:pt x="5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20"/>
            <p:cNvSpPr/>
            <p:nvPr/>
          </p:nvSpPr>
          <p:spPr>
            <a:xfrm>
              <a:off x="3209975" y="4234300"/>
              <a:ext cx="40225" cy="32400"/>
            </a:xfrm>
            <a:custGeom>
              <a:avLst/>
              <a:gdLst/>
              <a:ahLst/>
              <a:cxnLst/>
              <a:rect l="l" t="t" r="r" b="b"/>
              <a:pathLst>
                <a:path w="1609" h="1296" extrusionOk="0">
                  <a:moveTo>
                    <a:pt x="384" y="0"/>
                  </a:moveTo>
                  <a:lnTo>
                    <a:pt x="384" y="0"/>
                  </a:lnTo>
                  <a:cubicBezTo>
                    <a:pt x="661" y="436"/>
                    <a:pt x="1" y="694"/>
                    <a:pt x="635" y="1071"/>
                  </a:cubicBezTo>
                  <a:cubicBezTo>
                    <a:pt x="993" y="1296"/>
                    <a:pt x="1085" y="1199"/>
                    <a:pt x="1426" y="1241"/>
                  </a:cubicBezTo>
                  <a:cubicBezTo>
                    <a:pt x="1419" y="1007"/>
                    <a:pt x="1609" y="843"/>
                    <a:pt x="1429" y="545"/>
                  </a:cubicBezTo>
                  <a:lnTo>
                    <a:pt x="1429" y="545"/>
                  </a:lnTo>
                  <a:lnTo>
                    <a:pt x="1493" y="557"/>
                  </a:lnTo>
                  <a:cubicBezTo>
                    <a:pt x="1194" y="349"/>
                    <a:pt x="747" y="140"/>
                    <a:pt x="3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20"/>
            <p:cNvSpPr/>
            <p:nvPr/>
          </p:nvSpPr>
          <p:spPr>
            <a:xfrm>
              <a:off x="3309675" y="4665650"/>
              <a:ext cx="4300" cy="3150"/>
            </a:xfrm>
            <a:custGeom>
              <a:avLst/>
              <a:gdLst/>
              <a:ahLst/>
              <a:cxnLst/>
              <a:rect l="l" t="t" r="r" b="b"/>
              <a:pathLst>
                <a:path w="172" h="126" extrusionOk="0">
                  <a:moveTo>
                    <a:pt x="1" y="1"/>
                  </a:moveTo>
                  <a:cubicBezTo>
                    <a:pt x="1" y="36"/>
                    <a:pt x="36" y="76"/>
                    <a:pt x="72" y="121"/>
                  </a:cubicBezTo>
                  <a:cubicBezTo>
                    <a:pt x="82" y="124"/>
                    <a:pt x="93" y="126"/>
                    <a:pt x="103" y="126"/>
                  </a:cubicBezTo>
                  <a:cubicBezTo>
                    <a:pt x="127" y="126"/>
                    <a:pt x="150" y="115"/>
                    <a:pt x="171" y="74"/>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20"/>
            <p:cNvSpPr/>
            <p:nvPr/>
          </p:nvSpPr>
          <p:spPr>
            <a:xfrm>
              <a:off x="3122475" y="4029600"/>
              <a:ext cx="26950" cy="21350"/>
            </a:xfrm>
            <a:custGeom>
              <a:avLst/>
              <a:gdLst/>
              <a:ahLst/>
              <a:cxnLst/>
              <a:rect l="l" t="t" r="r" b="b"/>
              <a:pathLst>
                <a:path w="1078" h="854" extrusionOk="0">
                  <a:moveTo>
                    <a:pt x="244" y="0"/>
                  </a:moveTo>
                  <a:cubicBezTo>
                    <a:pt x="234" y="0"/>
                    <a:pt x="224" y="1"/>
                    <a:pt x="214" y="2"/>
                  </a:cubicBezTo>
                  <a:cubicBezTo>
                    <a:pt x="159" y="118"/>
                    <a:pt x="1" y="182"/>
                    <a:pt x="162" y="428"/>
                  </a:cubicBezTo>
                  <a:cubicBezTo>
                    <a:pt x="251" y="686"/>
                    <a:pt x="595" y="853"/>
                    <a:pt x="809" y="853"/>
                  </a:cubicBezTo>
                  <a:cubicBezTo>
                    <a:pt x="827" y="853"/>
                    <a:pt x="844" y="852"/>
                    <a:pt x="860" y="850"/>
                  </a:cubicBezTo>
                  <a:cubicBezTo>
                    <a:pt x="871" y="851"/>
                    <a:pt x="881" y="851"/>
                    <a:pt x="890" y="851"/>
                  </a:cubicBezTo>
                  <a:cubicBezTo>
                    <a:pt x="1077" y="851"/>
                    <a:pt x="973" y="608"/>
                    <a:pt x="957" y="456"/>
                  </a:cubicBezTo>
                  <a:cubicBezTo>
                    <a:pt x="785" y="243"/>
                    <a:pt x="472" y="0"/>
                    <a:pt x="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20"/>
            <p:cNvSpPr/>
            <p:nvPr/>
          </p:nvSpPr>
          <p:spPr>
            <a:xfrm>
              <a:off x="3221075" y="4438225"/>
              <a:ext cx="19300" cy="15500"/>
            </a:xfrm>
            <a:custGeom>
              <a:avLst/>
              <a:gdLst/>
              <a:ahLst/>
              <a:cxnLst/>
              <a:rect l="l" t="t" r="r" b="b"/>
              <a:pathLst>
                <a:path w="772" h="620" extrusionOk="0">
                  <a:moveTo>
                    <a:pt x="329" y="1"/>
                  </a:moveTo>
                  <a:cubicBezTo>
                    <a:pt x="311" y="1"/>
                    <a:pt x="293" y="3"/>
                    <a:pt x="274" y="9"/>
                  </a:cubicBezTo>
                  <a:cubicBezTo>
                    <a:pt x="271" y="9"/>
                    <a:pt x="269" y="9"/>
                    <a:pt x="266" y="9"/>
                  </a:cubicBezTo>
                  <a:cubicBezTo>
                    <a:pt x="0" y="9"/>
                    <a:pt x="139" y="351"/>
                    <a:pt x="163" y="516"/>
                  </a:cubicBezTo>
                  <a:cubicBezTo>
                    <a:pt x="245" y="592"/>
                    <a:pt x="313" y="619"/>
                    <a:pt x="373" y="619"/>
                  </a:cubicBezTo>
                  <a:cubicBezTo>
                    <a:pt x="520" y="619"/>
                    <a:pt x="620" y="456"/>
                    <a:pt x="772" y="449"/>
                  </a:cubicBezTo>
                  <a:cubicBezTo>
                    <a:pt x="641" y="329"/>
                    <a:pt x="530" y="1"/>
                    <a:pt x="3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20"/>
            <p:cNvSpPr/>
            <p:nvPr/>
          </p:nvSpPr>
          <p:spPr>
            <a:xfrm>
              <a:off x="3808350" y="3832775"/>
              <a:ext cx="159875" cy="133050"/>
            </a:xfrm>
            <a:custGeom>
              <a:avLst/>
              <a:gdLst/>
              <a:ahLst/>
              <a:cxnLst/>
              <a:rect l="l" t="t" r="r" b="b"/>
              <a:pathLst>
                <a:path w="6395" h="5322" extrusionOk="0">
                  <a:moveTo>
                    <a:pt x="2529" y="0"/>
                  </a:moveTo>
                  <a:cubicBezTo>
                    <a:pt x="2511" y="0"/>
                    <a:pt x="2490" y="1"/>
                    <a:pt x="2468" y="3"/>
                  </a:cubicBezTo>
                  <a:cubicBezTo>
                    <a:pt x="2302" y="294"/>
                    <a:pt x="1582" y="597"/>
                    <a:pt x="867" y="597"/>
                  </a:cubicBezTo>
                  <a:cubicBezTo>
                    <a:pt x="808" y="597"/>
                    <a:pt x="749" y="595"/>
                    <a:pt x="690" y="590"/>
                  </a:cubicBezTo>
                  <a:lnTo>
                    <a:pt x="690" y="590"/>
                  </a:lnTo>
                  <a:cubicBezTo>
                    <a:pt x="801" y="628"/>
                    <a:pt x="900" y="697"/>
                    <a:pt x="976" y="742"/>
                  </a:cubicBezTo>
                  <a:cubicBezTo>
                    <a:pt x="673" y="1102"/>
                    <a:pt x="256" y="1419"/>
                    <a:pt x="0" y="1791"/>
                  </a:cubicBezTo>
                  <a:cubicBezTo>
                    <a:pt x="427" y="2513"/>
                    <a:pt x="853" y="3553"/>
                    <a:pt x="1575" y="4003"/>
                  </a:cubicBezTo>
                  <a:cubicBezTo>
                    <a:pt x="1663" y="3938"/>
                    <a:pt x="1755" y="3912"/>
                    <a:pt x="1850" y="3912"/>
                  </a:cubicBezTo>
                  <a:cubicBezTo>
                    <a:pt x="2173" y="3912"/>
                    <a:pt x="2529" y="4212"/>
                    <a:pt x="2880" y="4313"/>
                  </a:cubicBezTo>
                  <a:cubicBezTo>
                    <a:pt x="2849" y="4382"/>
                    <a:pt x="2679" y="4476"/>
                    <a:pt x="2731" y="4495"/>
                  </a:cubicBezTo>
                  <a:cubicBezTo>
                    <a:pt x="3006" y="4470"/>
                    <a:pt x="3258" y="4219"/>
                    <a:pt x="3650" y="4219"/>
                  </a:cubicBezTo>
                  <a:cubicBezTo>
                    <a:pt x="3736" y="4219"/>
                    <a:pt x="3830" y="4231"/>
                    <a:pt x="3931" y="4261"/>
                  </a:cubicBezTo>
                  <a:cubicBezTo>
                    <a:pt x="4403" y="4574"/>
                    <a:pt x="3943" y="5012"/>
                    <a:pt x="3958" y="5322"/>
                  </a:cubicBezTo>
                  <a:cubicBezTo>
                    <a:pt x="4360" y="5083"/>
                    <a:pt x="4050" y="4363"/>
                    <a:pt x="4606" y="4121"/>
                  </a:cubicBezTo>
                  <a:cubicBezTo>
                    <a:pt x="4617" y="4125"/>
                    <a:pt x="4630" y="4127"/>
                    <a:pt x="4645" y="4127"/>
                  </a:cubicBezTo>
                  <a:cubicBezTo>
                    <a:pt x="4725" y="4127"/>
                    <a:pt x="4862" y="4079"/>
                    <a:pt x="4968" y="4079"/>
                  </a:cubicBezTo>
                  <a:cubicBezTo>
                    <a:pt x="5047" y="4079"/>
                    <a:pt x="5109" y="4106"/>
                    <a:pt x="5116" y="4202"/>
                  </a:cubicBezTo>
                  <a:cubicBezTo>
                    <a:pt x="5168" y="3939"/>
                    <a:pt x="5338" y="3775"/>
                    <a:pt x="5580" y="3657"/>
                  </a:cubicBezTo>
                  <a:cubicBezTo>
                    <a:pt x="5966" y="3730"/>
                    <a:pt x="6060" y="4024"/>
                    <a:pt x="6288" y="4164"/>
                  </a:cubicBezTo>
                  <a:cubicBezTo>
                    <a:pt x="5674" y="3667"/>
                    <a:pt x="5978" y="3188"/>
                    <a:pt x="5949" y="2719"/>
                  </a:cubicBezTo>
                  <a:cubicBezTo>
                    <a:pt x="5942" y="2645"/>
                    <a:pt x="5984" y="2625"/>
                    <a:pt x="6048" y="2625"/>
                  </a:cubicBezTo>
                  <a:cubicBezTo>
                    <a:pt x="6123" y="2625"/>
                    <a:pt x="6227" y="2651"/>
                    <a:pt x="6319" y="2651"/>
                  </a:cubicBezTo>
                  <a:cubicBezTo>
                    <a:pt x="6345" y="2651"/>
                    <a:pt x="6371" y="2649"/>
                    <a:pt x="6394" y="2643"/>
                  </a:cubicBezTo>
                  <a:cubicBezTo>
                    <a:pt x="6032" y="2447"/>
                    <a:pt x="5992" y="2236"/>
                    <a:pt x="5821" y="2025"/>
                  </a:cubicBezTo>
                  <a:cubicBezTo>
                    <a:pt x="6242" y="1920"/>
                    <a:pt x="5055" y="1265"/>
                    <a:pt x="5807" y="1265"/>
                  </a:cubicBezTo>
                  <a:cubicBezTo>
                    <a:pt x="5818" y="1265"/>
                    <a:pt x="5829" y="1265"/>
                    <a:pt x="5840" y="1265"/>
                  </a:cubicBezTo>
                  <a:cubicBezTo>
                    <a:pt x="5052" y="927"/>
                    <a:pt x="4628" y="721"/>
                    <a:pt x="3879" y="285"/>
                  </a:cubicBezTo>
                  <a:cubicBezTo>
                    <a:pt x="3683" y="291"/>
                    <a:pt x="3505" y="362"/>
                    <a:pt x="3307" y="362"/>
                  </a:cubicBezTo>
                  <a:cubicBezTo>
                    <a:pt x="3216" y="362"/>
                    <a:pt x="3120" y="347"/>
                    <a:pt x="3017" y="304"/>
                  </a:cubicBezTo>
                  <a:cubicBezTo>
                    <a:pt x="2573" y="288"/>
                    <a:pt x="2860" y="0"/>
                    <a:pt x="25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20"/>
            <p:cNvSpPr/>
            <p:nvPr/>
          </p:nvSpPr>
          <p:spPr>
            <a:xfrm>
              <a:off x="3133500" y="4641675"/>
              <a:ext cx="109825" cy="105525"/>
            </a:xfrm>
            <a:custGeom>
              <a:avLst/>
              <a:gdLst/>
              <a:ahLst/>
              <a:cxnLst/>
              <a:rect l="l" t="t" r="r" b="b"/>
              <a:pathLst>
                <a:path w="4393" h="4221" extrusionOk="0">
                  <a:moveTo>
                    <a:pt x="343" y="1258"/>
                  </a:moveTo>
                  <a:lnTo>
                    <a:pt x="343" y="1258"/>
                  </a:lnTo>
                  <a:cubicBezTo>
                    <a:pt x="330" y="1266"/>
                    <a:pt x="318" y="1275"/>
                    <a:pt x="307" y="1285"/>
                  </a:cubicBezTo>
                  <a:lnTo>
                    <a:pt x="307" y="1285"/>
                  </a:lnTo>
                  <a:cubicBezTo>
                    <a:pt x="319" y="1277"/>
                    <a:pt x="331" y="1268"/>
                    <a:pt x="343" y="1258"/>
                  </a:cubicBezTo>
                  <a:close/>
                  <a:moveTo>
                    <a:pt x="307" y="1285"/>
                  </a:moveTo>
                  <a:lnTo>
                    <a:pt x="307" y="1285"/>
                  </a:lnTo>
                  <a:cubicBezTo>
                    <a:pt x="224" y="1344"/>
                    <a:pt x="126" y="1381"/>
                    <a:pt x="0" y="1384"/>
                  </a:cubicBezTo>
                  <a:cubicBezTo>
                    <a:pt x="48" y="1405"/>
                    <a:pt x="86" y="1414"/>
                    <a:pt x="118" y="1414"/>
                  </a:cubicBezTo>
                  <a:cubicBezTo>
                    <a:pt x="210" y="1414"/>
                    <a:pt x="248" y="1339"/>
                    <a:pt x="307" y="1285"/>
                  </a:cubicBezTo>
                  <a:close/>
                  <a:moveTo>
                    <a:pt x="4391" y="2096"/>
                  </a:moveTo>
                  <a:cubicBezTo>
                    <a:pt x="4391" y="2098"/>
                    <a:pt x="4392" y="2099"/>
                    <a:pt x="4393" y="2101"/>
                  </a:cubicBezTo>
                  <a:cubicBezTo>
                    <a:pt x="4392" y="2099"/>
                    <a:pt x="4391" y="2098"/>
                    <a:pt x="4391" y="2096"/>
                  </a:cubicBezTo>
                  <a:close/>
                  <a:moveTo>
                    <a:pt x="1546" y="1"/>
                  </a:moveTo>
                  <a:lnTo>
                    <a:pt x="1674" y="145"/>
                  </a:lnTo>
                  <a:cubicBezTo>
                    <a:pt x="1637" y="300"/>
                    <a:pt x="1556" y="345"/>
                    <a:pt x="1455" y="345"/>
                  </a:cubicBezTo>
                  <a:cubicBezTo>
                    <a:pt x="1316" y="345"/>
                    <a:pt x="1141" y="259"/>
                    <a:pt x="993" y="259"/>
                  </a:cubicBezTo>
                  <a:cubicBezTo>
                    <a:pt x="962" y="259"/>
                    <a:pt x="931" y="263"/>
                    <a:pt x="902" y="273"/>
                  </a:cubicBezTo>
                  <a:lnTo>
                    <a:pt x="1156" y="526"/>
                  </a:lnTo>
                  <a:cubicBezTo>
                    <a:pt x="720" y="590"/>
                    <a:pt x="615" y="1036"/>
                    <a:pt x="343" y="1258"/>
                  </a:cubicBezTo>
                  <a:lnTo>
                    <a:pt x="343" y="1258"/>
                  </a:lnTo>
                  <a:cubicBezTo>
                    <a:pt x="368" y="1243"/>
                    <a:pt x="398" y="1233"/>
                    <a:pt x="435" y="1233"/>
                  </a:cubicBezTo>
                  <a:cubicBezTo>
                    <a:pt x="452" y="1233"/>
                    <a:pt x="470" y="1235"/>
                    <a:pt x="490" y="1239"/>
                  </a:cubicBezTo>
                  <a:cubicBezTo>
                    <a:pt x="668" y="1713"/>
                    <a:pt x="467" y="1822"/>
                    <a:pt x="353" y="2167"/>
                  </a:cubicBezTo>
                  <a:lnTo>
                    <a:pt x="642" y="2229"/>
                  </a:lnTo>
                  <a:cubicBezTo>
                    <a:pt x="628" y="2539"/>
                    <a:pt x="777" y="2800"/>
                    <a:pt x="725" y="3134"/>
                  </a:cubicBezTo>
                  <a:cubicBezTo>
                    <a:pt x="761" y="3060"/>
                    <a:pt x="793" y="3031"/>
                    <a:pt x="823" y="3031"/>
                  </a:cubicBezTo>
                  <a:cubicBezTo>
                    <a:pt x="913" y="3031"/>
                    <a:pt x="978" y="3305"/>
                    <a:pt x="1073" y="3389"/>
                  </a:cubicBezTo>
                  <a:cubicBezTo>
                    <a:pt x="1052" y="3702"/>
                    <a:pt x="500" y="3520"/>
                    <a:pt x="907" y="3865"/>
                  </a:cubicBezTo>
                  <a:cubicBezTo>
                    <a:pt x="963" y="3857"/>
                    <a:pt x="1019" y="3854"/>
                    <a:pt x="1077" y="3854"/>
                  </a:cubicBezTo>
                  <a:cubicBezTo>
                    <a:pt x="1652" y="3854"/>
                    <a:pt x="2309" y="4221"/>
                    <a:pt x="2932" y="4221"/>
                  </a:cubicBezTo>
                  <a:cubicBezTo>
                    <a:pt x="3072" y="4221"/>
                    <a:pt x="3211" y="4202"/>
                    <a:pt x="3346" y="4157"/>
                  </a:cubicBezTo>
                  <a:cubicBezTo>
                    <a:pt x="3711" y="3695"/>
                    <a:pt x="3924" y="3437"/>
                    <a:pt x="4206" y="2992"/>
                  </a:cubicBezTo>
                  <a:lnTo>
                    <a:pt x="4338" y="3164"/>
                  </a:lnTo>
                  <a:lnTo>
                    <a:pt x="4338" y="3164"/>
                  </a:lnTo>
                  <a:lnTo>
                    <a:pt x="4291" y="2040"/>
                  </a:lnTo>
                  <a:lnTo>
                    <a:pt x="4291" y="2040"/>
                  </a:lnTo>
                  <a:cubicBezTo>
                    <a:pt x="4326" y="2049"/>
                    <a:pt x="4358" y="2024"/>
                    <a:pt x="4391" y="2096"/>
                  </a:cubicBezTo>
                  <a:lnTo>
                    <a:pt x="4391" y="2096"/>
                  </a:lnTo>
                  <a:cubicBezTo>
                    <a:pt x="4099" y="1427"/>
                    <a:pt x="4055" y="670"/>
                    <a:pt x="3235" y="370"/>
                  </a:cubicBezTo>
                  <a:cubicBezTo>
                    <a:pt x="2645" y="304"/>
                    <a:pt x="2094" y="1"/>
                    <a:pt x="15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20"/>
            <p:cNvSpPr/>
            <p:nvPr/>
          </p:nvSpPr>
          <p:spPr>
            <a:xfrm>
              <a:off x="3191450" y="4374050"/>
              <a:ext cx="13525" cy="11650"/>
            </a:xfrm>
            <a:custGeom>
              <a:avLst/>
              <a:gdLst/>
              <a:ahLst/>
              <a:cxnLst/>
              <a:rect l="l" t="t" r="r" b="b"/>
              <a:pathLst>
                <a:path w="541" h="466" extrusionOk="0">
                  <a:moveTo>
                    <a:pt x="210" y="1"/>
                  </a:moveTo>
                  <a:cubicBezTo>
                    <a:pt x="76" y="1"/>
                    <a:pt x="0" y="92"/>
                    <a:pt x="86" y="293"/>
                  </a:cubicBezTo>
                  <a:cubicBezTo>
                    <a:pt x="159" y="373"/>
                    <a:pt x="266" y="466"/>
                    <a:pt x="384" y="466"/>
                  </a:cubicBezTo>
                  <a:cubicBezTo>
                    <a:pt x="493" y="402"/>
                    <a:pt x="540" y="167"/>
                    <a:pt x="304" y="13"/>
                  </a:cubicBezTo>
                  <a:cubicBezTo>
                    <a:pt x="270" y="5"/>
                    <a:pt x="239" y="1"/>
                    <a:pt x="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20"/>
            <p:cNvSpPr/>
            <p:nvPr/>
          </p:nvSpPr>
          <p:spPr>
            <a:xfrm>
              <a:off x="3202300" y="4419125"/>
              <a:ext cx="7575" cy="6000"/>
            </a:xfrm>
            <a:custGeom>
              <a:avLst/>
              <a:gdLst/>
              <a:ahLst/>
              <a:cxnLst/>
              <a:rect l="l" t="t" r="r" b="b"/>
              <a:pathLst>
                <a:path w="303" h="240" extrusionOk="0">
                  <a:moveTo>
                    <a:pt x="87" y="1"/>
                  </a:moveTo>
                  <a:cubicBezTo>
                    <a:pt x="37" y="1"/>
                    <a:pt x="0" y="36"/>
                    <a:pt x="9" y="98"/>
                  </a:cubicBezTo>
                  <a:cubicBezTo>
                    <a:pt x="40" y="135"/>
                    <a:pt x="60" y="238"/>
                    <a:pt x="119" y="238"/>
                  </a:cubicBezTo>
                  <a:cubicBezTo>
                    <a:pt x="128" y="238"/>
                    <a:pt x="138" y="236"/>
                    <a:pt x="149" y="230"/>
                  </a:cubicBezTo>
                  <a:cubicBezTo>
                    <a:pt x="208" y="214"/>
                    <a:pt x="303" y="240"/>
                    <a:pt x="256" y="133"/>
                  </a:cubicBezTo>
                  <a:cubicBezTo>
                    <a:pt x="210" y="41"/>
                    <a:pt x="141" y="1"/>
                    <a:pt x="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20"/>
            <p:cNvSpPr/>
            <p:nvPr/>
          </p:nvSpPr>
          <p:spPr>
            <a:xfrm>
              <a:off x="3172200" y="4575225"/>
              <a:ext cx="8450" cy="7225"/>
            </a:xfrm>
            <a:custGeom>
              <a:avLst/>
              <a:gdLst/>
              <a:ahLst/>
              <a:cxnLst/>
              <a:rect l="l" t="t" r="r" b="b"/>
              <a:pathLst>
                <a:path w="338" h="289" extrusionOk="0">
                  <a:moveTo>
                    <a:pt x="304" y="0"/>
                  </a:moveTo>
                  <a:cubicBezTo>
                    <a:pt x="153" y="0"/>
                    <a:pt x="0" y="107"/>
                    <a:pt x="186" y="288"/>
                  </a:cubicBezTo>
                  <a:cubicBezTo>
                    <a:pt x="311" y="262"/>
                    <a:pt x="337" y="137"/>
                    <a:pt x="332" y="2"/>
                  </a:cubicBezTo>
                  <a:cubicBezTo>
                    <a:pt x="323" y="1"/>
                    <a:pt x="314" y="0"/>
                    <a:pt x="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20"/>
            <p:cNvSpPr/>
            <p:nvPr/>
          </p:nvSpPr>
          <p:spPr>
            <a:xfrm>
              <a:off x="3156175" y="4633975"/>
              <a:ext cx="11975" cy="6475"/>
            </a:xfrm>
            <a:custGeom>
              <a:avLst/>
              <a:gdLst/>
              <a:ahLst/>
              <a:cxnLst/>
              <a:rect l="l" t="t" r="r" b="b"/>
              <a:pathLst>
                <a:path w="479" h="259" extrusionOk="0">
                  <a:moveTo>
                    <a:pt x="0" y="1"/>
                  </a:moveTo>
                  <a:lnTo>
                    <a:pt x="128" y="145"/>
                  </a:lnTo>
                  <a:lnTo>
                    <a:pt x="478" y="25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20"/>
            <p:cNvSpPr/>
            <p:nvPr/>
          </p:nvSpPr>
          <p:spPr>
            <a:xfrm>
              <a:off x="3149425" y="4747950"/>
              <a:ext cx="4800" cy="6050"/>
            </a:xfrm>
            <a:custGeom>
              <a:avLst/>
              <a:gdLst/>
              <a:ahLst/>
              <a:cxnLst/>
              <a:rect l="l" t="t" r="r" b="b"/>
              <a:pathLst>
                <a:path w="192" h="242" extrusionOk="0">
                  <a:moveTo>
                    <a:pt x="40" y="0"/>
                  </a:moveTo>
                  <a:cubicBezTo>
                    <a:pt x="0" y="95"/>
                    <a:pt x="57" y="221"/>
                    <a:pt x="123" y="242"/>
                  </a:cubicBezTo>
                  <a:cubicBezTo>
                    <a:pt x="192" y="195"/>
                    <a:pt x="137" y="34"/>
                    <a:pt x="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20"/>
            <p:cNvSpPr/>
            <p:nvPr/>
          </p:nvSpPr>
          <p:spPr>
            <a:xfrm>
              <a:off x="3120750" y="4698225"/>
              <a:ext cx="13300" cy="10425"/>
            </a:xfrm>
            <a:custGeom>
              <a:avLst/>
              <a:gdLst/>
              <a:ahLst/>
              <a:cxnLst/>
              <a:rect l="l" t="t" r="r" b="b"/>
              <a:pathLst>
                <a:path w="532" h="417" extrusionOk="0">
                  <a:moveTo>
                    <a:pt x="531" y="0"/>
                  </a:moveTo>
                  <a:cubicBezTo>
                    <a:pt x="481" y="160"/>
                    <a:pt x="376" y="177"/>
                    <a:pt x="274" y="177"/>
                  </a:cubicBezTo>
                  <a:cubicBezTo>
                    <a:pt x="247" y="177"/>
                    <a:pt x="220" y="176"/>
                    <a:pt x="195" y="176"/>
                  </a:cubicBezTo>
                  <a:cubicBezTo>
                    <a:pt x="87" y="176"/>
                    <a:pt x="1" y="197"/>
                    <a:pt x="18" y="417"/>
                  </a:cubicBezTo>
                  <a:cubicBezTo>
                    <a:pt x="64" y="409"/>
                    <a:pt x="120" y="263"/>
                    <a:pt x="177" y="263"/>
                  </a:cubicBezTo>
                  <a:cubicBezTo>
                    <a:pt x="201" y="263"/>
                    <a:pt x="225" y="288"/>
                    <a:pt x="250" y="358"/>
                  </a:cubicBezTo>
                  <a:cubicBezTo>
                    <a:pt x="262" y="360"/>
                    <a:pt x="274" y="361"/>
                    <a:pt x="286" y="361"/>
                  </a:cubicBezTo>
                  <a:cubicBezTo>
                    <a:pt x="450" y="361"/>
                    <a:pt x="494" y="151"/>
                    <a:pt x="5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20"/>
            <p:cNvSpPr/>
            <p:nvPr/>
          </p:nvSpPr>
          <p:spPr>
            <a:xfrm>
              <a:off x="2833450" y="4905675"/>
              <a:ext cx="88125" cy="88000"/>
            </a:xfrm>
            <a:custGeom>
              <a:avLst/>
              <a:gdLst/>
              <a:ahLst/>
              <a:cxnLst/>
              <a:rect l="l" t="t" r="r" b="b"/>
              <a:pathLst>
                <a:path w="3525" h="3520" extrusionOk="0">
                  <a:moveTo>
                    <a:pt x="1859" y="0"/>
                  </a:moveTo>
                  <a:cubicBezTo>
                    <a:pt x="1464" y="0"/>
                    <a:pt x="1090" y="345"/>
                    <a:pt x="746" y="345"/>
                  </a:cubicBezTo>
                  <a:cubicBezTo>
                    <a:pt x="726" y="345"/>
                    <a:pt x="707" y="344"/>
                    <a:pt x="687" y="341"/>
                  </a:cubicBezTo>
                  <a:lnTo>
                    <a:pt x="687" y="341"/>
                  </a:lnTo>
                  <a:cubicBezTo>
                    <a:pt x="697" y="360"/>
                    <a:pt x="708" y="374"/>
                    <a:pt x="713" y="398"/>
                  </a:cubicBezTo>
                  <a:cubicBezTo>
                    <a:pt x="394" y="673"/>
                    <a:pt x="360" y="850"/>
                    <a:pt x="266" y="1265"/>
                  </a:cubicBezTo>
                  <a:cubicBezTo>
                    <a:pt x="221" y="1236"/>
                    <a:pt x="197" y="1224"/>
                    <a:pt x="183" y="1182"/>
                  </a:cubicBezTo>
                  <a:lnTo>
                    <a:pt x="183" y="1182"/>
                  </a:lnTo>
                  <a:cubicBezTo>
                    <a:pt x="154" y="1497"/>
                    <a:pt x="112" y="1909"/>
                    <a:pt x="296" y="2255"/>
                  </a:cubicBezTo>
                  <a:cubicBezTo>
                    <a:pt x="255" y="2323"/>
                    <a:pt x="195" y="2329"/>
                    <a:pt x="135" y="2329"/>
                  </a:cubicBezTo>
                  <a:cubicBezTo>
                    <a:pt x="123" y="2329"/>
                    <a:pt x="110" y="2328"/>
                    <a:pt x="97" y="2328"/>
                  </a:cubicBezTo>
                  <a:cubicBezTo>
                    <a:pt x="61" y="2328"/>
                    <a:pt x="27" y="2331"/>
                    <a:pt x="0" y="2349"/>
                  </a:cubicBezTo>
                  <a:cubicBezTo>
                    <a:pt x="185" y="2392"/>
                    <a:pt x="370" y="2366"/>
                    <a:pt x="472" y="2629"/>
                  </a:cubicBezTo>
                  <a:lnTo>
                    <a:pt x="251" y="2903"/>
                  </a:lnTo>
                  <a:cubicBezTo>
                    <a:pt x="346" y="2841"/>
                    <a:pt x="424" y="2815"/>
                    <a:pt x="489" y="2815"/>
                  </a:cubicBezTo>
                  <a:cubicBezTo>
                    <a:pt x="789" y="2815"/>
                    <a:pt x="835" y="3360"/>
                    <a:pt x="1154" y="3360"/>
                  </a:cubicBezTo>
                  <a:cubicBezTo>
                    <a:pt x="1219" y="3360"/>
                    <a:pt x="1296" y="3337"/>
                    <a:pt x="1388" y="3282"/>
                  </a:cubicBezTo>
                  <a:lnTo>
                    <a:pt x="1388" y="3282"/>
                  </a:lnTo>
                  <a:cubicBezTo>
                    <a:pt x="1464" y="3394"/>
                    <a:pt x="1336" y="3422"/>
                    <a:pt x="1315" y="3477"/>
                  </a:cubicBezTo>
                  <a:cubicBezTo>
                    <a:pt x="1377" y="3507"/>
                    <a:pt x="1440" y="3520"/>
                    <a:pt x="1503" y="3520"/>
                  </a:cubicBezTo>
                  <a:cubicBezTo>
                    <a:pt x="1861" y="3520"/>
                    <a:pt x="2232" y="3108"/>
                    <a:pt x="2656" y="3108"/>
                  </a:cubicBezTo>
                  <a:cubicBezTo>
                    <a:pt x="2726" y="3108"/>
                    <a:pt x="2797" y="3119"/>
                    <a:pt x="2871" y="3145"/>
                  </a:cubicBezTo>
                  <a:cubicBezTo>
                    <a:pt x="3418" y="2667"/>
                    <a:pt x="3519" y="1907"/>
                    <a:pt x="3524" y="1165"/>
                  </a:cubicBezTo>
                  <a:cubicBezTo>
                    <a:pt x="3453" y="838"/>
                    <a:pt x="3382" y="611"/>
                    <a:pt x="3077" y="512"/>
                  </a:cubicBezTo>
                  <a:cubicBezTo>
                    <a:pt x="2886" y="436"/>
                    <a:pt x="2713" y="106"/>
                    <a:pt x="2531" y="106"/>
                  </a:cubicBezTo>
                  <a:cubicBezTo>
                    <a:pt x="2474" y="106"/>
                    <a:pt x="2416" y="139"/>
                    <a:pt x="2357" y="223"/>
                  </a:cubicBezTo>
                  <a:cubicBezTo>
                    <a:pt x="2188" y="58"/>
                    <a:pt x="2022" y="0"/>
                    <a:pt x="18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20"/>
            <p:cNvSpPr/>
            <p:nvPr/>
          </p:nvSpPr>
          <p:spPr>
            <a:xfrm>
              <a:off x="2844925" y="4911725"/>
              <a:ext cx="5725" cy="2500"/>
            </a:xfrm>
            <a:custGeom>
              <a:avLst/>
              <a:gdLst/>
              <a:ahLst/>
              <a:cxnLst/>
              <a:rect l="l" t="t" r="r" b="b"/>
              <a:pathLst>
                <a:path w="229" h="100" extrusionOk="0">
                  <a:moveTo>
                    <a:pt x="46" y="1"/>
                  </a:moveTo>
                  <a:cubicBezTo>
                    <a:pt x="30" y="1"/>
                    <a:pt x="15" y="2"/>
                    <a:pt x="1" y="4"/>
                  </a:cubicBezTo>
                  <a:cubicBezTo>
                    <a:pt x="74" y="64"/>
                    <a:pt x="152" y="90"/>
                    <a:pt x="228" y="99"/>
                  </a:cubicBezTo>
                  <a:cubicBezTo>
                    <a:pt x="188" y="24"/>
                    <a:pt x="112" y="1"/>
                    <a:pt x="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20"/>
            <p:cNvSpPr/>
            <p:nvPr/>
          </p:nvSpPr>
          <p:spPr>
            <a:xfrm>
              <a:off x="3094900" y="4362675"/>
              <a:ext cx="12575" cy="11725"/>
            </a:xfrm>
            <a:custGeom>
              <a:avLst/>
              <a:gdLst/>
              <a:ahLst/>
              <a:cxnLst/>
              <a:rect l="l" t="t" r="r" b="b"/>
              <a:pathLst>
                <a:path w="503" h="469" extrusionOk="0">
                  <a:moveTo>
                    <a:pt x="125" y="1"/>
                  </a:moveTo>
                  <a:cubicBezTo>
                    <a:pt x="60" y="1"/>
                    <a:pt x="11" y="36"/>
                    <a:pt x="0" y="130"/>
                  </a:cubicBezTo>
                  <a:cubicBezTo>
                    <a:pt x="78" y="276"/>
                    <a:pt x="191" y="468"/>
                    <a:pt x="359" y="468"/>
                  </a:cubicBezTo>
                  <a:cubicBezTo>
                    <a:pt x="360" y="468"/>
                    <a:pt x="361" y="468"/>
                    <a:pt x="362" y="468"/>
                  </a:cubicBezTo>
                  <a:cubicBezTo>
                    <a:pt x="407" y="393"/>
                    <a:pt x="502" y="272"/>
                    <a:pt x="391" y="113"/>
                  </a:cubicBezTo>
                  <a:cubicBezTo>
                    <a:pt x="304" y="51"/>
                    <a:pt x="203" y="1"/>
                    <a:pt x="1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20"/>
            <p:cNvSpPr/>
            <p:nvPr/>
          </p:nvSpPr>
          <p:spPr>
            <a:xfrm>
              <a:off x="3095650" y="4522150"/>
              <a:ext cx="3825" cy="1975"/>
            </a:xfrm>
            <a:custGeom>
              <a:avLst/>
              <a:gdLst/>
              <a:ahLst/>
              <a:cxnLst/>
              <a:rect l="l" t="t" r="r" b="b"/>
              <a:pathLst>
                <a:path w="153" h="79" extrusionOk="0">
                  <a:moveTo>
                    <a:pt x="119" y="0"/>
                  </a:moveTo>
                  <a:lnTo>
                    <a:pt x="1" y="55"/>
                  </a:lnTo>
                  <a:lnTo>
                    <a:pt x="62" y="78"/>
                  </a:lnTo>
                  <a:cubicBezTo>
                    <a:pt x="91" y="57"/>
                    <a:pt x="152" y="78"/>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20"/>
            <p:cNvSpPr/>
            <p:nvPr/>
          </p:nvSpPr>
          <p:spPr>
            <a:xfrm>
              <a:off x="3082275" y="4522550"/>
              <a:ext cx="4525" cy="2275"/>
            </a:xfrm>
            <a:custGeom>
              <a:avLst/>
              <a:gdLst/>
              <a:ahLst/>
              <a:cxnLst/>
              <a:rect l="l" t="t" r="r" b="b"/>
              <a:pathLst>
                <a:path w="181" h="91" extrusionOk="0">
                  <a:moveTo>
                    <a:pt x="1" y="1"/>
                  </a:moveTo>
                  <a:lnTo>
                    <a:pt x="34" y="46"/>
                  </a:lnTo>
                  <a:cubicBezTo>
                    <a:pt x="54" y="53"/>
                    <a:pt x="107" y="90"/>
                    <a:pt x="145" y="90"/>
                  </a:cubicBezTo>
                  <a:cubicBezTo>
                    <a:pt x="160" y="90"/>
                    <a:pt x="173" y="85"/>
                    <a:pt x="181" y="7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20"/>
            <p:cNvSpPr/>
            <p:nvPr/>
          </p:nvSpPr>
          <p:spPr>
            <a:xfrm>
              <a:off x="3058900" y="4471875"/>
              <a:ext cx="24475" cy="28975"/>
            </a:xfrm>
            <a:custGeom>
              <a:avLst/>
              <a:gdLst/>
              <a:ahLst/>
              <a:cxnLst/>
              <a:rect l="l" t="t" r="r" b="b"/>
              <a:pathLst>
                <a:path w="979" h="1159" extrusionOk="0">
                  <a:moveTo>
                    <a:pt x="389" y="0"/>
                  </a:moveTo>
                  <a:cubicBezTo>
                    <a:pt x="259" y="0"/>
                    <a:pt x="176" y="87"/>
                    <a:pt x="74" y="87"/>
                  </a:cubicBezTo>
                  <a:cubicBezTo>
                    <a:pt x="50" y="87"/>
                    <a:pt x="26" y="83"/>
                    <a:pt x="0" y="72"/>
                  </a:cubicBezTo>
                  <a:lnTo>
                    <a:pt x="0" y="72"/>
                  </a:lnTo>
                  <a:cubicBezTo>
                    <a:pt x="24" y="531"/>
                    <a:pt x="202" y="602"/>
                    <a:pt x="135" y="1029"/>
                  </a:cubicBezTo>
                  <a:lnTo>
                    <a:pt x="481" y="972"/>
                  </a:lnTo>
                  <a:cubicBezTo>
                    <a:pt x="552" y="1107"/>
                    <a:pt x="610" y="1159"/>
                    <a:pt x="660" y="1159"/>
                  </a:cubicBezTo>
                  <a:cubicBezTo>
                    <a:pt x="790" y="1159"/>
                    <a:pt x="864" y="809"/>
                    <a:pt x="962" y="706"/>
                  </a:cubicBezTo>
                  <a:cubicBezTo>
                    <a:pt x="978" y="519"/>
                    <a:pt x="784" y="188"/>
                    <a:pt x="663" y="112"/>
                  </a:cubicBezTo>
                  <a:cubicBezTo>
                    <a:pt x="549" y="27"/>
                    <a:pt x="461" y="0"/>
                    <a:pt x="3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20"/>
            <p:cNvSpPr/>
            <p:nvPr/>
          </p:nvSpPr>
          <p:spPr>
            <a:xfrm>
              <a:off x="2852925" y="5013125"/>
              <a:ext cx="1750" cy="2450"/>
            </a:xfrm>
            <a:custGeom>
              <a:avLst/>
              <a:gdLst/>
              <a:ahLst/>
              <a:cxnLst/>
              <a:rect l="l" t="t" r="r" b="b"/>
              <a:pathLst>
                <a:path w="70" h="98" extrusionOk="0">
                  <a:moveTo>
                    <a:pt x="69" y="0"/>
                  </a:moveTo>
                  <a:lnTo>
                    <a:pt x="1" y="97"/>
                  </a:lnTo>
                  <a:lnTo>
                    <a:pt x="36" y="83"/>
                  </a:lnTo>
                  <a:lnTo>
                    <a:pt x="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20"/>
            <p:cNvSpPr/>
            <p:nvPr/>
          </p:nvSpPr>
          <p:spPr>
            <a:xfrm>
              <a:off x="3072500" y="4500000"/>
              <a:ext cx="925" cy="2875"/>
            </a:xfrm>
            <a:custGeom>
              <a:avLst/>
              <a:gdLst/>
              <a:ahLst/>
              <a:cxnLst/>
              <a:rect l="l" t="t" r="r" b="b"/>
              <a:pathLst>
                <a:path w="37" h="115" extrusionOk="0">
                  <a:moveTo>
                    <a:pt x="1" y="1"/>
                  </a:moveTo>
                  <a:lnTo>
                    <a:pt x="36" y="114"/>
                  </a:lnTo>
                  <a:lnTo>
                    <a:pt x="32" y="1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20"/>
            <p:cNvSpPr/>
            <p:nvPr/>
          </p:nvSpPr>
          <p:spPr>
            <a:xfrm>
              <a:off x="2773350" y="5469750"/>
              <a:ext cx="5725" cy="4425"/>
            </a:xfrm>
            <a:custGeom>
              <a:avLst/>
              <a:gdLst/>
              <a:ahLst/>
              <a:cxnLst/>
              <a:rect l="l" t="t" r="r" b="b"/>
              <a:pathLst>
                <a:path w="229" h="177" extrusionOk="0">
                  <a:moveTo>
                    <a:pt x="228" y="1"/>
                  </a:moveTo>
                  <a:lnTo>
                    <a:pt x="1" y="176"/>
                  </a:lnTo>
                  <a:lnTo>
                    <a:pt x="1" y="176"/>
                  </a:lnTo>
                  <a:lnTo>
                    <a:pt x="65" y="159"/>
                  </a:lnTo>
                  <a:lnTo>
                    <a:pt x="2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20"/>
            <p:cNvSpPr/>
            <p:nvPr/>
          </p:nvSpPr>
          <p:spPr>
            <a:xfrm>
              <a:off x="2832450" y="5005250"/>
              <a:ext cx="3875" cy="2100"/>
            </a:xfrm>
            <a:custGeom>
              <a:avLst/>
              <a:gdLst/>
              <a:ahLst/>
              <a:cxnLst/>
              <a:rect l="l" t="t" r="r" b="b"/>
              <a:pathLst>
                <a:path w="155" h="84" extrusionOk="0">
                  <a:moveTo>
                    <a:pt x="154" y="0"/>
                  </a:moveTo>
                  <a:lnTo>
                    <a:pt x="0" y="83"/>
                  </a:lnTo>
                  <a:lnTo>
                    <a:pt x="0" y="83"/>
                  </a:lnTo>
                  <a:lnTo>
                    <a:pt x="109" y="41"/>
                  </a:lnTo>
                  <a:lnTo>
                    <a:pt x="1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20"/>
            <p:cNvSpPr/>
            <p:nvPr/>
          </p:nvSpPr>
          <p:spPr>
            <a:xfrm>
              <a:off x="2818050" y="5012000"/>
              <a:ext cx="4175" cy="3525"/>
            </a:xfrm>
            <a:custGeom>
              <a:avLst/>
              <a:gdLst/>
              <a:ahLst/>
              <a:cxnLst/>
              <a:rect l="l" t="t" r="r" b="b"/>
              <a:pathLst>
                <a:path w="167" h="141" extrusionOk="0">
                  <a:moveTo>
                    <a:pt x="84" y="0"/>
                  </a:moveTo>
                  <a:cubicBezTo>
                    <a:pt x="60" y="57"/>
                    <a:pt x="1" y="126"/>
                    <a:pt x="84" y="140"/>
                  </a:cubicBezTo>
                  <a:cubicBezTo>
                    <a:pt x="166" y="86"/>
                    <a:pt x="119" y="57"/>
                    <a:pt x="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20"/>
            <p:cNvSpPr/>
            <p:nvPr/>
          </p:nvSpPr>
          <p:spPr>
            <a:xfrm>
              <a:off x="2832850" y="4945475"/>
              <a:ext cx="3175" cy="3075"/>
            </a:xfrm>
            <a:custGeom>
              <a:avLst/>
              <a:gdLst/>
              <a:ahLst/>
              <a:cxnLst/>
              <a:rect l="l" t="t" r="r" b="b"/>
              <a:pathLst>
                <a:path w="127" h="123" extrusionOk="0">
                  <a:moveTo>
                    <a:pt x="22" y="0"/>
                  </a:moveTo>
                  <a:cubicBezTo>
                    <a:pt x="10" y="0"/>
                    <a:pt x="2" y="18"/>
                    <a:pt x="1" y="68"/>
                  </a:cubicBezTo>
                  <a:cubicBezTo>
                    <a:pt x="46" y="70"/>
                    <a:pt x="72" y="122"/>
                    <a:pt x="102" y="122"/>
                  </a:cubicBezTo>
                  <a:cubicBezTo>
                    <a:pt x="110" y="122"/>
                    <a:pt x="118" y="119"/>
                    <a:pt x="126" y="111"/>
                  </a:cubicBezTo>
                  <a:cubicBezTo>
                    <a:pt x="95" y="93"/>
                    <a:pt x="49" y="0"/>
                    <a:pt x="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20"/>
            <p:cNvSpPr/>
            <p:nvPr/>
          </p:nvSpPr>
          <p:spPr>
            <a:xfrm>
              <a:off x="2833575" y="4919075"/>
              <a:ext cx="9300" cy="7050"/>
            </a:xfrm>
            <a:custGeom>
              <a:avLst/>
              <a:gdLst/>
              <a:ahLst/>
              <a:cxnLst/>
              <a:rect l="l" t="t" r="r" b="b"/>
              <a:pathLst>
                <a:path w="372" h="282" extrusionOk="0">
                  <a:moveTo>
                    <a:pt x="330" y="1"/>
                  </a:moveTo>
                  <a:cubicBezTo>
                    <a:pt x="264" y="1"/>
                    <a:pt x="171" y="145"/>
                    <a:pt x="54" y="145"/>
                  </a:cubicBezTo>
                  <a:cubicBezTo>
                    <a:pt x="37" y="145"/>
                    <a:pt x="19" y="142"/>
                    <a:pt x="0" y="134"/>
                  </a:cubicBezTo>
                  <a:lnTo>
                    <a:pt x="0" y="134"/>
                  </a:lnTo>
                  <a:cubicBezTo>
                    <a:pt x="39" y="243"/>
                    <a:pt x="79" y="282"/>
                    <a:pt x="118" y="282"/>
                  </a:cubicBezTo>
                  <a:cubicBezTo>
                    <a:pt x="205" y="282"/>
                    <a:pt x="291" y="93"/>
                    <a:pt x="372" y="28"/>
                  </a:cubicBezTo>
                  <a:cubicBezTo>
                    <a:pt x="360" y="9"/>
                    <a:pt x="346" y="1"/>
                    <a:pt x="3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20"/>
            <p:cNvSpPr/>
            <p:nvPr/>
          </p:nvSpPr>
          <p:spPr>
            <a:xfrm>
              <a:off x="2827875" y="4945150"/>
              <a:ext cx="3875" cy="6850"/>
            </a:xfrm>
            <a:custGeom>
              <a:avLst/>
              <a:gdLst/>
              <a:ahLst/>
              <a:cxnLst/>
              <a:rect l="l" t="t" r="r" b="b"/>
              <a:pathLst>
                <a:path w="155" h="274" extrusionOk="0">
                  <a:moveTo>
                    <a:pt x="62" y="1"/>
                  </a:moveTo>
                  <a:lnTo>
                    <a:pt x="1" y="230"/>
                  </a:lnTo>
                  <a:lnTo>
                    <a:pt x="72" y="273"/>
                  </a:lnTo>
                  <a:lnTo>
                    <a:pt x="155" y="53"/>
                  </a:lnTo>
                  <a:lnTo>
                    <a:pt x="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20"/>
            <p:cNvSpPr/>
            <p:nvPr/>
          </p:nvSpPr>
          <p:spPr>
            <a:xfrm>
              <a:off x="3013000" y="4466625"/>
              <a:ext cx="9675" cy="8525"/>
            </a:xfrm>
            <a:custGeom>
              <a:avLst/>
              <a:gdLst/>
              <a:ahLst/>
              <a:cxnLst/>
              <a:rect l="l" t="t" r="r" b="b"/>
              <a:pathLst>
                <a:path w="387" h="341" extrusionOk="0">
                  <a:moveTo>
                    <a:pt x="213" y="1"/>
                  </a:moveTo>
                  <a:cubicBezTo>
                    <a:pt x="95" y="1"/>
                    <a:pt x="0" y="170"/>
                    <a:pt x="224" y="339"/>
                  </a:cubicBezTo>
                  <a:cubicBezTo>
                    <a:pt x="231" y="340"/>
                    <a:pt x="239" y="340"/>
                    <a:pt x="246" y="340"/>
                  </a:cubicBezTo>
                  <a:cubicBezTo>
                    <a:pt x="344" y="340"/>
                    <a:pt x="387" y="239"/>
                    <a:pt x="354" y="104"/>
                  </a:cubicBezTo>
                  <a:cubicBezTo>
                    <a:pt x="317" y="31"/>
                    <a:pt x="263" y="1"/>
                    <a:pt x="2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20"/>
            <p:cNvSpPr/>
            <p:nvPr/>
          </p:nvSpPr>
          <p:spPr>
            <a:xfrm>
              <a:off x="3014175" y="4485100"/>
              <a:ext cx="7025" cy="5950"/>
            </a:xfrm>
            <a:custGeom>
              <a:avLst/>
              <a:gdLst/>
              <a:ahLst/>
              <a:cxnLst/>
              <a:rect l="l" t="t" r="r" b="b"/>
              <a:pathLst>
                <a:path w="281" h="238" extrusionOk="0">
                  <a:moveTo>
                    <a:pt x="118" y="1"/>
                  </a:moveTo>
                  <a:cubicBezTo>
                    <a:pt x="46" y="1"/>
                    <a:pt x="1" y="72"/>
                    <a:pt x="84" y="201"/>
                  </a:cubicBezTo>
                  <a:cubicBezTo>
                    <a:pt x="119" y="227"/>
                    <a:pt x="145" y="238"/>
                    <a:pt x="167" y="238"/>
                  </a:cubicBezTo>
                  <a:cubicBezTo>
                    <a:pt x="218" y="238"/>
                    <a:pt x="242" y="179"/>
                    <a:pt x="281" y="128"/>
                  </a:cubicBezTo>
                  <a:cubicBezTo>
                    <a:pt x="241" y="41"/>
                    <a:pt x="172" y="1"/>
                    <a:pt x="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20"/>
            <p:cNvSpPr/>
            <p:nvPr/>
          </p:nvSpPr>
          <p:spPr>
            <a:xfrm>
              <a:off x="3002575" y="4455500"/>
              <a:ext cx="4850" cy="4250"/>
            </a:xfrm>
            <a:custGeom>
              <a:avLst/>
              <a:gdLst/>
              <a:ahLst/>
              <a:cxnLst/>
              <a:rect l="l" t="t" r="r" b="b"/>
              <a:pathLst>
                <a:path w="194" h="170" extrusionOk="0">
                  <a:moveTo>
                    <a:pt x="46" y="0"/>
                  </a:moveTo>
                  <a:cubicBezTo>
                    <a:pt x="11" y="0"/>
                    <a:pt x="0" y="27"/>
                    <a:pt x="58" y="132"/>
                  </a:cubicBezTo>
                  <a:cubicBezTo>
                    <a:pt x="99" y="159"/>
                    <a:pt x="125" y="170"/>
                    <a:pt x="141" y="170"/>
                  </a:cubicBezTo>
                  <a:cubicBezTo>
                    <a:pt x="194" y="170"/>
                    <a:pt x="151" y="64"/>
                    <a:pt x="191" y="33"/>
                  </a:cubicBezTo>
                  <a:cubicBezTo>
                    <a:pt x="148" y="31"/>
                    <a:pt x="83" y="0"/>
                    <a:pt x="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20"/>
            <p:cNvSpPr/>
            <p:nvPr/>
          </p:nvSpPr>
          <p:spPr>
            <a:xfrm>
              <a:off x="2966650" y="4380450"/>
              <a:ext cx="8200" cy="14550"/>
            </a:xfrm>
            <a:custGeom>
              <a:avLst/>
              <a:gdLst/>
              <a:ahLst/>
              <a:cxnLst/>
              <a:rect l="l" t="t" r="r" b="b"/>
              <a:pathLst>
                <a:path w="328" h="582" extrusionOk="0">
                  <a:moveTo>
                    <a:pt x="201" y="0"/>
                  </a:moveTo>
                  <a:cubicBezTo>
                    <a:pt x="0" y="0"/>
                    <a:pt x="217" y="407"/>
                    <a:pt x="110" y="582"/>
                  </a:cubicBezTo>
                  <a:cubicBezTo>
                    <a:pt x="259" y="468"/>
                    <a:pt x="327" y="314"/>
                    <a:pt x="275" y="13"/>
                  </a:cubicBezTo>
                  <a:cubicBezTo>
                    <a:pt x="246" y="4"/>
                    <a:pt x="222" y="0"/>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20"/>
            <p:cNvSpPr/>
            <p:nvPr/>
          </p:nvSpPr>
          <p:spPr>
            <a:xfrm>
              <a:off x="2963700" y="4379050"/>
              <a:ext cx="1975" cy="2975"/>
            </a:xfrm>
            <a:custGeom>
              <a:avLst/>
              <a:gdLst/>
              <a:ahLst/>
              <a:cxnLst/>
              <a:rect l="l" t="t" r="r" b="b"/>
              <a:pathLst>
                <a:path w="79" h="119" extrusionOk="0">
                  <a:moveTo>
                    <a:pt x="26" y="1"/>
                  </a:moveTo>
                  <a:cubicBezTo>
                    <a:pt x="1" y="1"/>
                    <a:pt x="31" y="77"/>
                    <a:pt x="43" y="119"/>
                  </a:cubicBezTo>
                  <a:lnTo>
                    <a:pt x="78" y="36"/>
                  </a:lnTo>
                  <a:cubicBezTo>
                    <a:pt x="51" y="11"/>
                    <a:pt x="35" y="1"/>
                    <a:pt x="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20"/>
            <p:cNvSpPr/>
            <p:nvPr/>
          </p:nvSpPr>
          <p:spPr>
            <a:xfrm>
              <a:off x="2964525" y="4382000"/>
              <a:ext cx="425" cy="700"/>
            </a:xfrm>
            <a:custGeom>
              <a:avLst/>
              <a:gdLst/>
              <a:ahLst/>
              <a:cxnLst/>
              <a:rect l="l" t="t" r="r" b="b"/>
              <a:pathLst>
                <a:path w="17" h="28" extrusionOk="0">
                  <a:moveTo>
                    <a:pt x="10" y="1"/>
                  </a:moveTo>
                  <a:lnTo>
                    <a:pt x="0" y="20"/>
                  </a:lnTo>
                  <a:cubicBezTo>
                    <a:pt x="5" y="25"/>
                    <a:pt x="9" y="27"/>
                    <a:pt x="11" y="27"/>
                  </a:cubicBezTo>
                  <a:cubicBezTo>
                    <a:pt x="16" y="27"/>
                    <a:pt x="15" y="16"/>
                    <a:pt x="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20"/>
            <p:cNvSpPr/>
            <p:nvPr/>
          </p:nvSpPr>
          <p:spPr>
            <a:xfrm>
              <a:off x="2963825" y="4387275"/>
              <a:ext cx="1075" cy="2575"/>
            </a:xfrm>
            <a:custGeom>
              <a:avLst/>
              <a:gdLst/>
              <a:ahLst/>
              <a:cxnLst/>
              <a:rect l="l" t="t" r="r" b="b"/>
              <a:pathLst>
                <a:path w="43" h="103" extrusionOk="0">
                  <a:moveTo>
                    <a:pt x="43" y="1"/>
                  </a:moveTo>
                  <a:lnTo>
                    <a:pt x="0" y="103"/>
                  </a:lnTo>
                  <a:lnTo>
                    <a:pt x="24" y="84"/>
                  </a:lnTo>
                  <a:lnTo>
                    <a:pt x="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20"/>
            <p:cNvSpPr/>
            <p:nvPr/>
          </p:nvSpPr>
          <p:spPr>
            <a:xfrm>
              <a:off x="2958900" y="4380875"/>
              <a:ext cx="1025" cy="4525"/>
            </a:xfrm>
            <a:custGeom>
              <a:avLst/>
              <a:gdLst/>
              <a:ahLst/>
              <a:cxnLst/>
              <a:rect l="l" t="t" r="r" b="b"/>
              <a:pathLst>
                <a:path w="41" h="181" extrusionOk="0">
                  <a:moveTo>
                    <a:pt x="41" y="1"/>
                  </a:moveTo>
                  <a:lnTo>
                    <a:pt x="0" y="167"/>
                  </a:lnTo>
                  <a:lnTo>
                    <a:pt x="29" y="181"/>
                  </a:lnTo>
                  <a:lnTo>
                    <a:pt x="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20"/>
            <p:cNvSpPr/>
            <p:nvPr/>
          </p:nvSpPr>
          <p:spPr>
            <a:xfrm>
              <a:off x="2935700" y="4401200"/>
              <a:ext cx="3800" cy="4575"/>
            </a:xfrm>
            <a:custGeom>
              <a:avLst/>
              <a:gdLst/>
              <a:ahLst/>
              <a:cxnLst/>
              <a:rect l="l" t="t" r="r" b="b"/>
              <a:pathLst>
                <a:path w="152" h="183" extrusionOk="0">
                  <a:moveTo>
                    <a:pt x="48" y="1"/>
                  </a:moveTo>
                  <a:cubicBezTo>
                    <a:pt x="1" y="1"/>
                    <a:pt x="0" y="94"/>
                    <a:pt x="78" y="183"/>
                  </a:cubicBezTo>
                  <a:cubicBezTo>
                    <a:pt x="100" y="130"/>
                    <a:pt x="152" y="128"/>
                    <a:pt x="123" y="50"/>
                  </a:cubicBezTo>
                  <a:cubicBezTo>
                    <a:pt x="93" y="15"/>
                    <a:pt x="67" y="1"/>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20"/>
            <p:cNvSpPr/>
            <p:nvPr/>
          </p:nvSpPr>
          <p:spPr>
            <a:xfrm>
              <a:off x="2694550" y="4929300"/>
              <a:ext cx="21575" cy="15825"/>
            </a:xfrm>
            <a:custGeom>
              <a:avLst/>
              <a:gdLst/>
              <a:ahLst/>
              <a:cxnLst/>
              <a:rect l="l" t="t" r="r" b="b"/>
              <a:pathLst>
                <a:path w="863" h="633" extrusionOk="0">
                  <a:moveTo>
                    <a:pt x="429" y="0"/>
                  </a:moveTo>
                  <a:cubicBezTo>
                    <a:pt x="251" y="0"/>
                    <a:pt x="59" y="85"/>
                    <a:pt x="1" y="341"/>
                  </a:cubicBezTo>
                  <a:lnTo>
                    <a:pt x="252" y="632"/>
                  </a:lnTo>
                  <a:cubicBezTo>
                    <a:pt x="446" y="599"/>
                    <a:pt x="863" y="469"/>
                    <a:pt x="721" y="85"/>
                  </a:cubicBezTo>
                  <a:cubicBezTo>
                    <a:pt x="658" y="37"/>
                    <a:pt x="547" y="0"/>
                    <a:pt x="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20"/>
            <p:cNvSpPr/>
            <p:nvPr/>
          </p:nvSpPr>
          <p:spPr>
            <a:xfrm>
              <a:off x="2763050" y="4698800"/>
              <a:ext cx="7950" cy="7475"/>
            </a:xfrm>
            <a:custGeom>
              <a:avLst/>
              <a:gdLst/>
              <a:ahLst/>
              <a:cxnLst/>
              <a:rect l="l" t="t" r="r" b="b"/>
              <a:pathLst>
                <a:path w="318" h="299" extrusionOk="0">
                  <a:moveTo>
                    <a:pt x="202" y="3"/>
                  </a:moveTo>
                  <a:lnTo>
                    <a:pt x="202" y="3"/>
                  </a:lnTo>
                  <a:cubicBezTo>
                    <a:pt x="112" y="13"/>
                    <a:pt x="1" y="1"/>
                    <a:pt x="20" y="141"/>
                  </a:cubicBezTo>
                  <a:cubicBezTo>
                    <a:pt x="52" y="256"/>
                    <a:pt x="99" y="298"/>
                    <a:pt x="142" y="298"/>
                  </a:cubicBezTo>
                  <a:cubicBezTo>
                    <a:pt x="238" y="298"/>
                    <a:pt x="317" y="94"/>
                    <a:pt x="202" y="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20"/>
            <p:cNvSpPr/>
            <p:nvPr/>
          </p:nvSpPr>
          <p:spPr>
            <a:xfrm>
              <a:off x="2712550" y="4790100"/>
              <a:ext cx="5350" cy="3525"/>
            </a:xfrm>
            <a:custGeom>
              <a:avLst/>
              <a:gdLst/>
              <a:ahLst/>
              <a:cxnLst/>
              <a:rect l="l" t="t" r="r" b="b"/>
              <a:pathLst>
                <a:path w="214" h="141" extrusionOk="0">
                  <a:moveTo>
                    <a:pt x="1" y="1"/>
                  </a:moveTo>
                  <a:lnTo>
                    <a:pt x="10" y="140"/>
                  </a:lnTo>
                  <a:lnTo>
                    <a:pt x="214" y="9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20"/>
            <p:cNvSpPr/>
            <p:nvPr/>
          </p:nvSpPr>
          <p:spPr>
            <a:xfrm>
              <a:off x="3011650" y="4700750"/>
              <a:ext cx="32475" cy="32550"/>
            </a:xfrm>
            <a:custGeom>
              <a:avLst/>
              <a:gdLst/>
              <a:ahLst/>
              <a:cxnLst/>
              <a:rect l="l" t="t" r="r" b="b"/>
              <a:pathLst>
                <a:path w="1299" h="1302" extrusionOk="0">
                  <a:moveTo>
                    <a:pt x="365" y="1"/>
                  </a:moveTo>
                  <a:cubicBezTo>
                    <a:pt x="336" y="1"/>
                    <a:pt x="305" y="4"/>
                    <a:pt x="270" y="10"/>
                  </a:cubicBezTo>
                  <a:cubicBezTo>
                    <a:pt x="0" y="394"/>
                    <a:pt x="410" y="861"/>
                    <a:pt x="462" y="1301"/>
                  </a:cubicBezTo>
                  <a:lnTo>
                    <a:pt x="960" y="1199"/>
                  </a:lnTo>
                  <a:cubicBezTo>
                    <a:pt x="1284" y="932"/>
                    <a:pt x="1298" y="408"/>
                    <a:pt x="1104" y="145"/>
                  </a:cubicBezTo>
                  <a:lnTo>
                    <a:pt x="1104" y="145"/>
                  </a:lnTo>
                  <a:cubicBezTo>
                    <a:pt x="1012" y="202"/>
                    <a:pt x="941" y="223"/>
                    <a:pt x="881" y="223"/>
                  </a:cubicBezTo>
                  <a:cubicBezTo>
                    <a:pt x="687" y="223"/>
                    <a:pt x="612" y="1"/>
                    <a:pt x="3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20"/>
            <p:cNvSpPr/>
            <p:nvPr/>
          </p:nvSpPr>
          <p:spPr>
            <a:xfrm>
              <a:off x="3240875" y="5066125"/>
              <a:ext cx="13650" cy="8600"/>
            </a:xfrm>
            <a:custGeom>
              <a:avLst/>
              <a:gdLst/>
              <a:ahLst/>
              <a:cxnLst/>
              <a:rect l="l" t="t" r="r" b="b"/>
              <a:pathLst>
                <a:path w="546" h="344" extrusionOk="0">
                  <a:moveTo>
                    <a:pt x="149" y="1"/>
                  </a:moveTo>
                  <a:cubicBezTo>
                    <a:pt x="118" y="1"/>
                    <a:pt x="89" y="6"/>
                    <a:pt x="62" y="19"/>
                  </a:cubicBezTo>
                  <a:cubicBezTo>
                    <a:pt x="41" y="132"/>
                    <a:pt x="1" y="284"/>
                    <a:pt x="214" y="343"/>
                  </a:cubicBezTo>
                  <a:cubicBezTo>
                    <a:pt x="387" y="341"/>
                    <a:pt x="524" y="272"/>
                    <a:pt x="546" y="161"/>
                  </a:cubicBezTo>
                  <a:cubicBezTo>
                    <a:pt x="436" y="98"/>
                    <a:pt x="278"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20"/>
            <p:cNvSpPr/>
            <p:nvPr/>
          </p:nvSpPr>
          <p:spPr>
            <a:xfrm>
              <a:off x="3252950" y="4910350"/>
              <a:ext cx="60650" cy="44575"/>
            </a:xfrm>
            <a:custGeom>
              <a:avLst/>
              <a:gdLst/>
              <a:ahLst/>
              <a:cxnLst/>
              <a:rect l="l" t="t" r="r" b="b"/>
              <a:pathLst>
                <a:path w="2426" h="1783" extrusionOk="0">
                  <a:moveTo>
                    <a:pt x="1438" y="0"/>
                  </a:moveTo>
                  <a:cubicBezTo>
                    <a:pt x="1076" y="52"/>
                    <a:pt x="910" y="256"/>
                    <a:pt x="588" y="303"/>
                  </a:cubicBezTo>
                  <a:cubicBezTo>
                    <a:pt x="1140" y="576"/>
                    <a:pt x="1" y="434"/>
                    <a:pt x="479" y="824"/>
                  </a:cubicBezTo>
                  <a:cubicBezTo>
                    <a:pt x="700" y="1397"/>
                    <a:pt x="1329" y="1544"/>
                    <a:pt x="1945" y="1772"/>
                  </a:cubicBezTo>
                  <a:cubicBezTo>
                    <a:pt x="1979" y="1779"/>
                    <a:pt x="2015" y="1782"/>
                    <a:pt x="2052" y="1782"/>
                  </a:cubicBezTo>
                  <a:cubicBezTo>
                    <a:pt x="2220" y="1782"/>
                    <a:pt x="2398" y="1707"/>
                    <a:pt x="2398" y="1561"/>
                  </a:cubicBezTo>
                  <a:cubicBezTo>
                    <a:pt x="2426" y="997"/>
                    <a:pt x="2156" y="292"/>
                    <a:pt x="14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20"/>
            <p:cNvSpPr/>
            <p:nvPr/>
          </p:nvSpPr>
          <p:spPr>
            <a:xfrm>
              <a:off x="3382725" y="5059950"/>
              <a:ext cx="228675" cy="133500"/>
            </a:xfrm>
            <a:custGeom>
              <a:avLst/>
              <a:gdLst/>
              <a:ahLst/>
              <a:cxnLst/>
              <a:rect l="l" t="t" r="r" b="b"/>
              <a:pathLst>
                <a:path w="9147" h="5340" extrusionOk="0">
                  <a:moveTo>
                    <a:pt x="1988" y="1"/>
                  </a:moveTo>
                  <a:cubicBezTo>
                    <a:pt x="1687" y="600"/>
                    <a:pt x="1121" y="545"/>
                    <a:pt x="908" y="1144"/>
                  </a:cubicBezTo>
                  <a:cubicBezTo>
                    <a:pt x="802" y="1080"/>
                    <a:pt x="709" y="949"/>
                    <a:pt x="579" y="949"/>
                  </a:cubicBezTo>
                  <a:cubicBezTo>
                    <a:pt x="547" y="949"/>
                    <a:pt x="512" y="957"/>
                    <a:pt x="475" y="976"/>
                  </a:cubicBezTo>
                  <a:lnTo>
                    <a:pt x="754" y="1433"/>
                  </a:lnTo>
                  <a:cubicBezTo>
                    <a:pt x="725" y="1448"/>
                    <a:pt x="690" y="1455"/>
                    <a:pt x="652" y="1455"/>
                  </a:cubicBezTo>
                  <a:cubicBezTo>
                    <a:pt x="468" y="1455"/>
                    <a:pt x="201" y="1309"/>
                    <a:pt x="65" y="1309"/>
                  </a:cubicBezTo>
                  <a:cubicBezTo>
                    <a:pt x="48" y="1309"/>
                    <a:pt x="32" y="1312"/>
                    <a:pt x="20" y="1317"/>
                  </a:cubicBezTo>
                  <a:lnTo>
                    <a:pt x="247" y="1481"/>
                  </a:lnTo>
                  <a:cubicBezTo>
                    <a:pt x="77" y="1611"/>
                    <a:pt x="1" y="1689"/>
                    <a:pt x="174" y="1895"/>
                  </a:cubicBezTo>
                  <a:cubicBezTo>
                    <a:pt x="339" y="1917"/>
                    <a:pt x="428" y="2130"/>
                    <a:pt x="520" y="2130"/>
                  </a:cubicBezTo>
                  <a:cubicBezTo>
                    <a:pt x="555" y="2130"/>
                    <a:pt x="589" y="2100"/>
                    <a:pt x="628" y="2021"/>
                  </a:cubicBezTo>
                  <a:lnTo>
                    <a:pt x="628" y="2021"/>
                  </a:lnTo>
                  <a:cubicBezTo>
                    <a:pt x="1464" y="2352"/>
                    <a:pt x="453" y="2518"/>
                    <a:pt x="1069" y="2947"/>
                  </a:cubicBezTo>
                  <a:cubicBezTo>
                    <a:pt x="1597" y="3354"/>
                    <a:pt x="2786" y="3657"/>
                    <a:pt x="3089" y="4256"/>
                  </a:cubicBezTo>
                  <a:cubicBezTo>
                    <a:pt x="3280" y="4324"/>
                    <a:pt x="3394" y="4350"/>
                    <a:pt x="3464" y="4350"/>
                  </a:cubicBezTo>
                  <a:cubicBezTo>
                    <a:pt x="3683" y="4350"/>
                    <a:pt x="3479" y="4100"/>
                    <a:pt x="3843" y="4100"/>
                  </a:cubicBezTo>
                  <a:cubicBezTo>
                    <a:pt x="3865" y="4100"/>
                    <a:pt x="3888" y="4100"/>
                    <a:pt x="3913" y="4102"/>
                  </a:cubicBezTo>
                  <a:cubicBezTo>
                    <a:pt x="4292" y="4240"/>
                    <a:pt x="3925" y="4292"/>
                    <a:pt x="3956" y="4448"/>
                  </a:cubicBezTo>
                  <a:cubicBezTo>
                    <a:pt x="4247" y="4626"/>
                    <a:pt x="5088" y="4578"/>
                    <a:pt x="5147" y="5038"/>
                  </a:cubicBezTo>
                  <a:cubicBezTo>
                    <a:pt x="5779" y="5254"/>
                    <a:pt x="6548" y="5339"/>
                    <a:pt x="7239" y="5339"/>
                  </a:cubicBezTo>
                  <a:cubicBezTo>
                    <a:pt x="7480" y="5339"/>
                    <a:pt x="7712" y="5329"/>
                    <a:pt x="7925" y="5310"/>
                  </a:cubicBezTo>
                  <a:cubicBezTo>
                    <a:pt x="8327" y="5244"/>
                    <a:pt x="8043" y="4306"/>
                    <a:pt x="8725" y="4197"/>
                  </a:cubicBezTo>
                  <a:lnTo>
                    <a:pt x="8394" y="4100"/>
                  </a:lnTo>
                  <a:cubicBezTo>
                    <a:pt x="8505" y="3702"/>
                    <a:pt x="8640" y="3572"/>
                    <a:pt x="8647" y="3117"/>
                  </a:cubicBezTo>
                  <a:cubicBezTo>
                    <a:pt x="8602" y="3105"/>
                    <a:pt x="8563" y="3099"/>
                    <a:pt x="8529" y="3099"/>
                  </a:cubicBezTo>
                  <a:cubicBezTo>
                    <a:pt x="8320" y="3099"/>
                    <a:pt x="8288" y="3297"/>
                    <a:pt x="8077" y="3297"/>
                  </a:cubicBezTo>
                  <a:cubicBezTo>
                    <a:pt x="8043" y="3297"/>
                    <a:pt x="8005" y="3292"/>
                    <a:pt x="7960" y="3280"/>
                  </a:cubicBezTo>
                  <a:lnTo>
                    <a:pt x="7963" y="3280"/>
                  </a:lnTo>
                  <a:cubicBezTo>
                    <a:pt x="7792" y="3081"/>
                    <a:pt x="7678" y="2842"/>
                    <a:pt x="7714" y="2717"/>
                  </a:cubicBezTo>
                  <a:lnTo>
                    <a:pt x="7714" y="2717"/>
                  </a:lnTo>
                  <a:cubicBezTo>
                    <a:pt x="7878" y="2803"/>
                    <a:pt x="8012" y="2834"/>
                    <a:pt x="8130" y="2834"/>
                  </a:cubicBezTo>
                  <a:cubicBezTo>
                    <a:pt x="8427" y="2834"/>
                    <a:pt x="8618" y="2638"/>
                    <a:pt x="8919" y="2638"/>
                  </a:cubicBezTo>
                  <a:cubicBezTo>
                    <a:pt x="8952" y="2638"/>
                    <a:pt x="8986" y="2641"/>
                    <a:pt x="9021" y="2646"/>
                  </a:cubicBezTo>
                  <a:cubicBezTo>
                    <a:pt x="9147" y="2487"/>
                    <a:pt x="8694" y="1992"/>
                    <a:pt x="8862" y="1708"/>
                  </a:cubicBezTo>
                  <a:cubicBezTo>
                    <a:pt x="8391" y="1545"/>
                    <a:pt x="8050" y="1343"/>
                    <a:pt x="7664" y="1334"/>
                  </a:cubicBezTo>
                  <a:cubicBezTo>
                    <a:pt x="6980" y="1402"/>
                    <a:pt x="7176" y="1919"/>
                    <a:pt x="6812" y="2132"/>
                  </a:cubicBezTo>
                  <a:cubicBezTo>
                    <a:pt x="6738" y="2013"/>
                    <a:pt x="6222" y="1864"/>
                    <a:pt x="6352" y="1698"/>
                  </a:cubicBezTo>
                  <a:lnTo>
                    <a:pt x="6352" y="1698"/>
                  </a:lnTo>
                  <a:cubicBezTo>
                    <a:pt x="6305" y="1756"/>
                    <a:pt x="6234" y="1786"/>
                    <a:pt x="6148" y="1786"/>
                  </a:cubicBezTo>
                  <a:cubicBezTo>
                    <a:pt x="6035" y="1786"/>
                    <a:pt x="5899" y="1733"/>
                    <a:pt x="5763" y="1620"/>
                  </a:cubicBezTo>
                  <a:lnTo>
                    <a:pt x="5931" y="1447"/>
                  </a:lnTo>
                  <a:cubicBezTo>
                    <a:pt x="5747" y="1431"/>
                    <a:pt x="5544" y="1416"/>
                    <a:pt x="5358" y="1416"/>
                  </a:cubicBezTo>
                  <a:cubicBezTo>
                    <a:pt x="5172" y="1416"/>
                    <a:pt x="5004" y="1431"/>
                    <a:pt x="4891" y="1474"/>
                  </a:cubicBezTo>
                  <a:cubicBezTo>
                    <a:pt x="4858" y="1159"/>
                    <a:pt x="4441" y="782"/>
                    <a:pt x="4294" y="602"/>
                  </a:cubicBezTo>
                  <a:cubicBezTo>
                    <a:pt x="3837" y="353"/>
                    <a:pt x="3151" y="685"/>
                    <a:pt x="3020" y="114"/>
                  </a:cubicBezTo>
                  <a:cubicBezTo>
                    <a:pt x="3019" y="114"/>
                    <a:pt x="3018" y="114"/>
                    <a:pt x="3017" y="114"/>
                  </a:cubicBezTo>
                  <a:cubicBezTo>
                    <a:pt x="2738" y="114"/>
                    <a:pt x="2652" y="384"/>
                    <a:pt x="2352" y="420"/>
                  </a:cubicBezTo>
                  <a:lnTo>
                    <a:pt x="19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20"/>
            <p:cNvSpPr/>
            <p:nvPr/>
          </p:nvSpPr>
          <p:spPr>
            <a:xfrm>
              <a:off x="3493750" y="4945275"/>
              <a:ext cx="40925" cy="23525"/>
            </a:xfrm>
            <a:custGeom>
              <a:avLst/>
              <a:gdLst/>
              <a:ahLst/>
              <a:cxnLst/>
              <a:rect l="l" t="t" r="r" b="b"/>
              <a:pathLst>
                <a:path w="1637" h="941" extrusionOk="0">
                  <a:moveTo>
                    <a:pt x="684" y="1"/>
                  </a:moveTo>
                  <a:cubicBezTo>
                    <a:pt x="647" y="1"/>
                    <a:pt x="611" y="9"/>
                    <a:pt x="576" y="29"/>
                  </a:cubicBezTo>
                  <a:cubicBezTo>
                    <a:pt x="389" y="135"/>
                    <a:pt x="0" y="320"/>
                    <a:pt x="374" y="630"/>
                  </a:cubicBezTo>
                  <a:cubicBezTo>
                    <a:pt x="574" y="787"/>
                    <a:pt x="831" y="940"/>
                    <a:pt x="1069" y="940"/>
                  </a:cubicBezTo>
                  <a:cubicBezTo>
                    <a:pt x="1115" y="940"/>
                    <a:pt x="1161" y="934"/>
                    <a:pt x="1206" y="922"/>
                  </a:cubicBezTo>
                  <a:cubicBezTo>
                    <a:pt x="1324" y="754"/>
                    <a:pt x="1637" y="420"/>
                    <a:pt x="1158" y="206"/>
                  </a:cubicBezTo>
                  <a:cubicBezTo>
                    <a:pt x="1012" y="158"/>
                    <a:pt x="844" y="1"/>
                    <a:pt x="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20"/>
            <p:cNvSpPr/>
            <p:nvPr/>
          </p:nvSpPr>
          <p:spPr>
            <a:xfrm>
              <a:off x="3596350" y="5080775"/>
              <a:ext cx="42175" cy="28375"/>
            </a:xfrm>
            <a:custGeom>
              <a:avLst/>
              <a:gdLst/>
              <a:ahLst/>
              <a:cxnLst/>
              <a:rect l="l" t="t" r="r" b="b"/>
              <a:pathLst>
                <a:path w="1687" h="1135" extrusionOk="0">
                  <a:moveTo>
                    <a:pt x="772" y="1"/>
                  </a:moveTo>
                  <a:cubicBezTo>
                    <a:pt x="602" y="1"/>
                    <a:pt x="479" y="86"/>
                    <a:pt x="339" y="136"/>
                  </a:cubicBezTo>
                  <a:cubicBezTo>
                    <a:pt x="0" y="399"/>
                    <a:pt x="568" y="1048"/>
                    <a:pt x="1132" y="1121"/>
                  </a:cubicBezTo>
                  <a:cubicBezTo>
                    <a:pt x="1194" y="1130"/>
                    <a:pt x="1247" y="1134"/>
                    <a:pt x="1293" y="1134"/>
                  </a:cubicBezTo>
                  <a:cubicBezTo>
                    <a:pt x="1640" y="1134"/>
                    <a:pt x="1582" y="899"/>
                    <a:pt x="1686" y="683"/>
                  </a:cubicBezTo>
                  <a:cubicBezTo>
                    <a:pt x="1620" y="442"/>
                    <a:pt x="1284" y="236"/>
                    <a:pt x="947" y="30"/>
                  </a:cubicBezTo>
                  <a:cubicBezTo>
                    <a:pt x="883" y="9"/>
                    <a:pt x="825" y="1"/>
                    <a:pt x="7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20"/>
            <p:cNvSpPr/>
            <p:nvPr/>
          </p:nvSpPr>
          <p:spPr>
            <a:xfrm>
              <a:off x="3496275" y="4729250"/>
              <a:ext cx="63675" cy="43675"/>
            </a:xfrm>
            <a:custGeom>
              <a:avLst/>
              <a:gdLst/>
              <a:ahLst/>
              <a:cxnLst/>
              <a:rect l="l" t="t" r="r" b="b"/>
              <a:pathLst>
                <a:path w="2547" h="1747" extrusionOk="0">
                  <a:moveTo>
                    <a:pt x="639" y="1"/>
                  </a:moveTo>
                  <a:cubicBezTo>
                    <a:pt x="526" y="1"/>
                    <a:pt x="411" y="47"/>
                    <a:pt x="292" y="166"/>
                  </a:cubicBezTo>
                  <a:cubicBezTo>
                    <a:pt x="214" y="474"/>
                    <a:pt x="1" y="853"/>
                    <a:pt x="285" y="1160"/>
                  </a:cubicBezTo>
                  <a:cubicBezTo>
                    <a:pt x="399" y="1418"/>
                    <a:pt x="583" y="1481"/>
                    <a:pt x="791" y="1481"/>
                  </a:cubicBezTo>
                  <a:cubicBezTo>
                    <a:pt x="985" y="1481"/>
                    <a:pt x="1201" y="1426"/>
                    <a:pt x="1402" y="1426"/>
                  </a:cubicBezTo>
                  <a:cubicBezTo>
                    <a:pt x="1611" y="1426"/>
                    <a:pt x="1803" y="1486"/>
                    <a:pt x="1936" y="1729"/>
                  </a:cubicBezTo>
                  <a:cubicBezTo>
                    <a:pt x="1985" y="1741"/>
                    <a:pt x="2029" y="1746"/>
                    <a:pt x="2068" y="1746"/>
                  </a:cubicBezTo>
                  <a:cubicBezTo>
                    <a:pt x="2265" y="1746"/>
                    <a:pt x="2351" y="1614"/>
                    <a:pt x="2416" y="1501"/>
                  </a:cubicBezTo>
                  <a:cubicBezTo>
                    <a:pt x="2547" y="829"/>
                    <a:pt x="1408" y="1239"/>
                    <a:pt x="1602" y="497"/>
                  </a:cubicBezTo>
                  <a:cubicBezTo>
                    <a:pt x="1246" y="340"/>
                    <a:pt x="946" y="1"/>
                    <a:pt x="6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20"/>
            <p:cNvSpPr/>
            <p:nvPr/>
          </p:nvSpPr>
          <p:spPr>
            <a:xfrm>
              <a:off x="3542100" y="4874800"/>
              <a:ext cx="31525" cy="21350"/>
            </a:xfrm>
            <a:custGeom>
              <a:avLst/>
              <a:gdLst/>
              <a:ahLst/>
              <a:cxnLst/>
              <a:rect l="l" t="t" r="r" b="b"/>
              <a:pathLst>
                <a:path w="1261" h="854" extrusionOk="0">
                  <a:moveTo>
                    <a:pt x="421" y="1"/>
                  </a:moveTo>
                  <a:cubicBezTo>
                    <a:pt x="378" y="1"/>
                    <a:pt x="337" y="6"/>
                    <a:pt x="299" y="16"/>
                  </a:cubicBezTo>
                  <a:cubicBezTo>
                    <a:pt x="207" y="181"/>
                    <a:pt x="1" y="250"/>
                    <a:pt x="136" y="510"/>
                  </a:cubicBezTo>
                  <a:cubicBezTo>
                    <a:pt x="210" y="708"/>
                    <a:pt x="516" y="854"/>
                    <a:pt x="756" y="854"/>
                  </a:cubicBezTo>
                  <a:cubicBezTo>
                    <a:pt x="798" y="854"/>
                    <a:pt x="838" y="849"/>
                    <a:pt x="875" y="840"/>
                  </a:cubicBezTo>
                  <a:cubicBezTo>
                    <a:pt x="1029" y="743"/>
                    <a:pt x="1261" y="544"/>
                    <a:pt x="1062" y="316"/>
                  </a:cubicBezTo>
                  <a:cubicBezTo>
                    <a:pt x="967" y="147"/>
                    <a:pt x="663" y="1"/>
                    <a:pt x="4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20"/>
            <p:cNvSpPr/>
            <p:nvPr/>
          </p:nvSpPr>
          <p:spPr>
            <a:xfrm>
              <a:off x="3584800" y="4947700"/>
              <a:ext cx="22225" cy="14475"/>
            </a:xfrm>
            <a:custGeom>
              <a:avLst/>
              <a:gdLst/>
              <a:ahLst/>
              <a:cxnLst/>
              <a:rect l="l" t="t" r="r" b="b"/>
              <a:pathLst>
                <a:path w="889" h="579" extrusionOk="0">
                  <a:moveTo>
                    <a:pt x="296" y="1"/>
                  </a:moveTo>
                  <a:cubicBezTo>
                    <a:pt x="126" y="128"/>
                    <a:pt x="0" y="195"/>
                    <a:pt x="60" y="417"/>
                  </a:cubicBezTo>
                  <a:lnTo>
                    <a:pt x="543" y="578"/>
                  </a:lnTo>
                  <a:cubicBezTo>
                    <a:pt x="614" y="481"/>
                    <a:pt x="888" y="420"/>
                    <a:pt x="716" y="195"/>
                  </a:cubicBezTo>
                  <a:cubicBezTo>
                    <a:pt x="538" y="131"/>
                    <a:pt x="486"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20"/>
            <p:cNvSpPr/>
            <p:nvPr/>
          </p:nvSpPr>
          <p:spPr>
            <a:xfrm>
              <a:off x="3573950" y="4881225"/>
              <a:ext cx="26975" cy="20950"/>
            </a:xfrm>
            <a:custGeom>
              <a:avLst/>
              <a:gdLst/>
              <a:ahLst/>
              <a:cxnLst/>
              <a:rect l="l" t="t" r="r" b="b"/>
              <a:pathLst>
                <a:path w="1079" h="838" extrusionOk="0">
                  <a:moveTo>
                    <a:pt x="413" y="0"/>
                  </a:moveTo>
                  <a:cubicBezTo>
                    <a:pt x="171" y="64"/>
                    <a:pt x="1" y="225"/>
                    <a:pt x="10" y="455"/>
                  </a:cubicBezTo>
                  <a:cubicBezTo>
                    <a:pt x="261" y="621"/>
                    <a:pt x="335" y="815"/>
                    <a:pt x="602" y="817"/>
                  </a:cubicBezTo>
                  <a:cubicBezTo>
                    <a:pt x="664" y="831"/>
                    <a:pt x="716" y="838"/>
                    <a:pt x="760" y="838"/>
                  </a:cubicBezTo>
                  <a:cubicBezTo>
                    <a:pt x="1046" y="838"/>
                    <a:pt x="1019" y="569"/>
                    <a:pt x="1078" y="372"/>
                  </a:cubicBezTo>
                  <a:cubicBezTo>
                    <a:pt x="894" y="175"/>
                    <a:pt x="666" y="69"/>
                    <a:pt x="4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20"/>
            <p:cNvSpPr/>
            <p:nvPr/>
          </p:nvSpPr>
          <p:spPr>
            <a:xfrm>
              <a:off x="3615700" y="4945225"/>
              <a:ext cx="65775" cy="43225"/>
            </a:xfrm>
            <a:custGeom>
              <a:avLst/>
              <a:gdLst/>
              <a:ahLst/>
              <a:cxnLst/>
              <a:rect l="l" t="t" r="r" b="b"/>
              <a:pathLst>
                <a:path w="2631" h="1729" extrusionOk="0">
                  <a:moveTo>
                    <a:pt x="848" y="0"/>
                  </a:moveTo>
                  <a:cubicBezTo>
                    <a:pt x="763" y="156"/>
                    <a:pt x="680" y="313"/>
                    <a:pt x="394" y="339"/>
                  </a:cubicBezTo>
                  <a:cubicBezTo>
                    <a:pt x="536" y="500"/>
                    <a:pt x="391" y="592"/>
                    <a:pt x="332" y="718"/>
                  </a:cubicBezTo>
                  <a:cubicBezTo>
                    <a:pt x="0" y="1156"/>
                    <a:pt x="967" y="1326"/>
                    <a:pt x="1338" y="1679"/>
                  </a:cubicBezTo>
                  <a:cubicBezTo>
                    <a:pt x="1475" y="1713"/>
                    <a:pt x="1601" y="1729"/>
                    <a:pt x="1718" y="1729"/>
                  </a:cubicBezTo>
                  <a:cubicBezTo>
                    <a:pt x="2306" y="1729"/>
                    <a:pt x="2631" y="1334"/>
                    <a:pt x="2591" y="943"/>
                  </a:cubicBezTo>
                  <a:cubicBezTo>
                    <a:pt x="2362" y="651"/>
                    <a:pt x="1724" y="438"/>
                    <a:pt x="1907" y="161"/>
                  </a:cubicBezTo>
                  <a:cubicBezTo>
                    <a:pt x="1832" y="142"/>
                    <a:pt x="1747" y="138"/>
                    <a:pt x="1657" y="138"/>
                  </a:cubicBezTo>
                  <a:cubicBezTo>
                    <a:pt x="1586" y="138"/>
                    <a:pt x="1511" y="140"/>
                    <a:pt x="1435" y="140"/>
                  </a:cubicBezTo>
                  <a:cubicBezTo>
                    <a:pt x="1240" y="140"/>
                    <a:pt x="1035" y="123"/>
                    <a:pt x="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20"/>
            <p:cNvSpPr/>
            <p:nvPr/>
          </p:nvSpPr>
          <p:spPr>
            <a:xfrm>
              <a:off x="3700175" y="5081500"/>
              <a:ext cx="60000" cy="56800"/>
            </a:xfrm>
            <a:custGeom>
              <a:avLst/>
              <a:gdLst/>
              <a:ahLst/>
              <a:cxnLst/>
              <a:rect l="l" t="t" r="r" b="b"/>
              <a:pathLst>
                <a:path w="2400" h="2272" extrusionOk="0">
                  <a:moveTo>
                    <a:pt x="903" y="1"/>
                  </a:moveTo>
                  <a:lnTo>
                    <a:pt x="271" y="334"/>
                  </a:lnTo>
                  <a:cubicBezTo>
                    <a:pt x="389" y="607"/>
                    <a:pt x="320" y="749"/>
                    <a:pt x="82" y="749"/>
                  </a:cubicBezTo>
                  <a:cubicBezTo>
                    <a:pt x="57" y="749"/>
                    <a:pt x="30" y="747"/>
                    <a:pt x="1" y="744"/>
                  </a:cubicBezTo>
                  <a:lnTo>
                    <a:pt x="1" y="744"/>
                  </a:lnTo>
                  <a:cubicBezTo>
                    <a:pt x="1029" y="945"/>
                    <a:pt x="522" y="1900"/>
                    <a:pt x="1550" y="2264"/>
                  </a:cubicBezTo>
                  <a:cubicBezTo>
                    <a:pt x="1597" y="2269"/>
                    <a:pt x="1642" y="2271"/>
                    <a:pt x="1686" y="2271"/>
                  </a:cubicBezTo>
                  <a:cubicBezTo>
                    <a:pt x="2085" y="2271"/>
                    <a:pt x="2325" y="2089"/>
                    <a:pt x="2317" y="1805"/>
                  </a:cubicBezTo>
                  <a:cubicBezTo>
                    <a:pt x="1708" y="1405"/>
                    <a:pt x="2369" y="1230"/>
                    <a:pt x="2400" y="971"/>
                  </a:cubicBezTo>
                  <a:cubicBezTo>
                    <a:pt x="2066" y="870"/>
                    <a:pt x="1535" y="199"/>
                    <a:pt x="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20"/>
            <p:cNvSpPr/>
            <p:nvPr/>
          </p:nvSpPr>
          <p:spPr>
            <a:xfrm>
              <a:off x="3605150" y="4881675"/>
              <a:ext cx="32175" cy="20075"/>
            </a:xfrm>
            <a:custGeom>
              <a:avLst/>
              <a:gdLst/>
              <a:ahLst/>
              <a:cxnLst/>
              <a:rect l="l" t="t" r="r" b="b"/>
              <a:pathLst>
                <a:path w="1287" h="803" extrusionOk="0">
                  <a:moveTo>
                    <a:pt x="424" y="1"/>
                  </a:moveTo>
                  <a:cubicBezTo>
                    <a:pt x="372" y="1"/>
                    <a:pt x="320" y="3"/>
                    <a:pt x="271" y="8"/>
                  </a:cubicBezTo>
                  <a:cubicBezTo>
                    <a:pt x="1" y="98"/>
                    <a:pt x="18" y="456"/>
                    <a:pt x="280" y="657"/>
                  </a:cubicBezTo>
                  <a:cubicBezTo>
                    <a:pt x="448" y="771"/>
                    <a:pt x="620" y="803"/>
                    <a:pt x="785" y="803"/>
                  </a:cubicBezTo>
                  <a:cubicBezTo>
                    <a:pt x="965" y="803"/>
                    <a:pt x="1137" y="765"/>
                    <a:pt x="1287" y="754"/>
                  </a:cubicBezTo>
                  <a:cubicBezTo>
                    <a:pt x="1239" y="527"/>
                    <a:pt x="1083" y="297"/>
                    <a:pt x="1090" y="103"/>
                  </a:cubicBezTo>
                  <a:cubicBezTo>
                    <a:pt x="888" y="42"/>
                    <a:pt x="644" y="1"/>
                    <a:pt x="4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20"/>
            <p:cNvSpPr/>
            <p:nvPr/>
          </p:nvSpPr>
          <p:spPr>
            <a:xfrm>
              <a:off x="3628200" y="4860725"/>
              <a:ext cx="34175" cy="23550"/>
            </a:xfrm>
            <a:custGeom>
              <a:avLst/>
              <a:gdLst/>
              <a:ahLst/>
              <a:cxnLst/>
              <a:rect l="l" t="t" r="r" b="b"/>
              <a:pathLst>
                <a:path w="1367" h="942" extrusionOk="0">
                  <a:moveTo>
                    <a:pt x="855" y="1"/>
                  </a:moveTo>
                  <a:cubicBezTo>
                    <a:pt x="628" y="216"/>
                    <a:pt x="119" y="29"/>
                    <a:pt x="0" y="349"/>
                  </a:cubicBezTo>
                  <a:cubicBezTo>
                    <a:pt x="55" y="612"/>
                    <a:pt x="223" y="780"/>
                    <a:pt x="497" y="922"/>
                  </a:cubicBezTo>
                  <a:cubicBezTo>
                    <a:pt x="573" y="935"/>
                    <a:pt x="643" y="941"/>
                    <a:pt x="707" y="941"/>
                  </a:cubicBezTo>
                  <a:cubicBezTo>
                    <a:pt x="842" y="941"/>
                    <a:pt x="950" y="912"/>
                    <a:pt x="1030" y="851"/>
                  </a:cubicBezTo>
                  <a:cubicBezTo>
                    <a:pt x="952" y="524"/>
                    <a:pt x="1367" y="320"/>
                    <a:pt x="8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20"/>
            <p:cNvSpPr/>
            <p:nvPr/>
          </p:nvSpPr>
          <p:spPr>
            <a:xfrm>
              <a:off x="3628025" y="4737700"/>
              <a:ext cx="27200" cy="18550"/>
            </a:xfrm>
            <a:custGeom>
              <a:avLst/>
              <a:gdLst/>
              <a:ahLst/>
              <a:cxnLst/>
              <a:rect l="l" t="t" r="r" b="b"/>
              <a:pathLst>
                <a:path w="1088" h="742" extrusionOk="0">
                  <a:moveTo>
                    <a:pt x="593" y="1"/>
                  </a:moveTo>
                  <a:cubicBezTo>
                    <a:pt x="555" y="1"/>
                    <a:pt x="513" y="8"/>
                    <a:pt x="467" y="24"/>
                  </a:cubicBezTo>
                  <a:cubicBezTo>
                    <a:pt x="0" y="159"/>
                    <a:pt x="213" y="709"/>
                    <a:pt x="715" y="742"/>
                  </a:cubicBezTo>
                  <a:cubicBezTo>
                    <a:pt x="976" y="725"/>
                    <a:pt x="1087" y="569"/>
                    <a:pt x="1078" y="370"/>
                  </a:cubicBezTo>
                  <a:cubicBezTo>
                    <a:pt x="918" y="245"/>
                    <a:pt x="815" y="1"/>
                    <a:pt x="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20"/>
            <p:cNvSpPr/>
            <p:nvPr/>
          </p:nvSpPr>
          <p:spPr>
            <a:xfrm>
              <a:off x="3761450" y="4895600"/>
              <a:ext cx="18250" cy="11750"/>
            </a:xfrm>
            <a:custGeom>
              <a:avLst/>
              <a:gdLst/>
              <a:ahLst/>
              <a:cxnLst/>
              <a:rect l="l" t="t" r="r" b="b"/>
              <a:pathLst>
                <a:path w="730" h="470" extrusionOk="0">
                  <a:moveTo>
                    <a:pt x="231" y="0"/>
                  </a:moveTo>
                  <a:cubicBezTo>
                    <a:pt x="229" y="0"/>
                    <a:pt x="226" y="0"/>
                    <a:pt x="223" y="1"/>
                  </a:cubicBezTo>
                  <a:cubicBezTo>
                    <a:pt x="13" y="10"/>
                    <a:pt x="67" y="173"/>
                    <a:pt x="1" y="292"/>
                  </a:cubicBezTo>
                  <a:lnTo>
                    <a:pt x="519" y="469"/>
                  </a:lnTo>
                  <a:cubicBezTo>
                    <a:pt x="730" y="369"/>
                    <a:pt x="442" y="0"/>
                    <a:pt x="2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20"/>
            <p:cNvSpPr/>
            <p:nvPr/>
          </p:nvSpPr>
          <p:spPr>
            <a:xfrm>
              <a:off x="3845000" y="3996900"/>
              <a:ext cx="5225" cy="1850"/>
            </a:xfrm>
            <a:custGeom>
              <a:avLst/>
              <a:gdLst/>
              <a:ahLst/>
              <a:cxnLst/>
              <a:rect l="l" t="t" r="r" b="b"/>
              <a:pathLst>
                <a:path w="209" h="74" extrusionOk="0">
                  <a:moveTo>
                    <a:pt x="121" y="1"/>
                  </a:moveTo>
                  <a:cubicBezTo>
                    <a:pt x="111" y="1"/>
                    <a:pt x="101" y="3"/>
                    <a:pt x="90" y="10"/>
                  </a:cubicBezTo>
                  <a:cubicBezTo>
                    <a:pt x="83" y="47"/>
                    <a:pt x="0" y="29"/>
                    <a:pt x="36" y="74"/>
                  </a:cubicBezTo>
                  <a:lnTo>
                    <a:pt x="209" y="74"/>
                  </a:lnTo>
                  <a:cubicBezTo>
                    <a:pt x="183" y="36"/>
                    <a:pt x="155" y="1"/>
                    <a:pt x="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20"/>
            <p:cNvSpPr/>
            <p:nvPr/>
          </p:nvSpPr>
          <p:spPr>
            <a:xfrm>
              <a:off x="3858500" y="4573425"/>
              <a:ext cx="149675" cy="129025"/>
            </a:xfrm>
            <a:custGeom>
              <a:avLst/>
              <a:gdLst/>
              <a:ahLst/>
              <a:cxnLst/>
              <a:rect l="l" t="t" r="r" b="b"/>
              <a:pathLst>
                <a:path w="5987" h="5161" extrusionOk="0">
                  <a:moveTo>
                    <a:pt x="3732" y="0"/>
                  </a:moveTo>
                  <a:cubicBezTo>
                    <a:pt x="3775" y="114"/>
                    <a:pt x="3749" y="277"/>
                    <a:pt x="3640" y="317"/>
                  </a:cubicBezTo>
                  <a:cubicBezTo>
                    <a:pt x="3557" y="379"/>
                    <a:pt x="3465" y="405"/>
                    <a:pt x="3374" y="405"/>
                  </a:cubicBezTo>
                  <a:cubicBezTo>
                    <a:pt x="3160" y="405"/>
                    <a:pt x="2948" y="258"/>
                    <a:pt x="2859" y="74"/>
                  </a:cubicBezTo>
                  <a:cubicBezTo>
                    <a:pt x="2451" y="554"/>
                    <a:pt x="1466" y="142"/>
                    <a:pt x="1381" y="973"/>
                  </a:cubicBezTo>
                  <a:cubicBezTo>
                    <a:pt x="1319" y="1084"/>
                    <a:pt x="1241" y="1129"/>
                    <a:pt x="1153" y="1129"/>
                  </a:cubicBezTo>
                  <a:cubicBezTo>
                    <a:pt x="830" y="1129"/>
                    <a:pt x="366" y="529"/>
                    <a:pt x="0" y="325"/>
                  </a:cubicBezTo>
                  <a:lnTo>
                    <a:pt x="0" y="325"/>
                  </a:lnTo>
                  <a:cubicBezTo>
                    <a:pt x="183" y="732"/>
                    <a:pt x="1016" y="999"/>
                    <a:pt x="988" y="1537"/>
                  </a:cubicBezTo>
                  <a:lnTo>
                    <a:pt x="727" y="1483"/>
                  </a:lnTo>
                  <a:lnTo>
                    <a:pt x="727" y="1483"/>
                  </a:lnTo>
                  <a:cubicBezTo>
                    <a:pt x="801" y="1902"/>
                    <a:pt x="803" y="2274"/>
                    <a:pt x="1243" y="2664"/>
                  </a:cubicBezTo>
                  <a:lnTo>
                    <a:pt x="798" y="2574"/>
                  </a:lnTo>
                  <a:lnTo>
                    <a:pt x="798" y="2574"/>
                  </a:lnTo>
                  <a:cubicBezTo>
                    <a:pt x="1073" y="2761"/>
                    <a:pt x="1646" y="3046"/>
                    <a:pt x="1362" y="3389"/>
                  </a:cubicBezTo>
                  <a:cubicBezTo>
                    <a:pt x="1539" y="3988"/>
                    <a:pt x="2473" y="3981"/>
                    <a:pt x="2679" y="4523"/>
                  </a:cubicBezTo>
                  <a:cubicBezTo>
                    <a:pt x="2695" y="4527"/>
                    <a:pt x="2713" y="4528"/>
                    <a:pt x="2733" y="4528"/>
                  </a:cubicBezTo>
                  <a:cubicBezTo>
                    <a:pt x="2840" y="4528"/>
                    <a:pt x="2988" y="4480"/>
                    <a:pt x="3169" y="4464"/>
                  </a:cubicBezTo>
                  <a:cubicBezTo>
                    <a:pt x="3571" y="4587"/>
                    <a:pt x="3434" y="4919"/>
                    <a:pt x="3642" y="5160"/>
                  </a:cubicBezTo>
                  <a:lnTo>
                    <a:pt x="3581" y="4656"/>
                  </a:lnTo>
                  <a:cubicBezTo>
                    <a:pt x="3635" y="4599"/>
                    <a:pt x="3701" y="4576"/>
                    <a:pt x="3772" y="4576"/>
                  </a:cubicBezTo>
                  <a:cubicBezTo>
                    <a:pt x="4072" y="4576"/>
                    <a:pt x="4476" y="4980"/>
                    <a:pt x="4564" y="4980"/>
                  </a:cubicBezTo>
                  <a:cubicBezTo>
                    <a:pt x="4565" y="4980"/>
                    <a:pt x="4565" y="4980"/>
                    <a:pt x="4566" y="4980"/>
                  </a:cubicBezTo>
                  <a:cubicBezTo>
                    <a:pt x="4590" y="4888"/>
                    <a:pt x="4315" y="4627"/>
                    <a:pt x="4481" y="4535"/>
                  </a:cubicBezTo>
                  <a:cubicBezTo>
                    <a:pt x="4829" y="4481"/>
                    <a:pt x="5385" y="4455"/>
                    <a:pt x="5409" y="3964"/>
                  </a:cubicBezTo>
                  <a:lnTo>
                    <a:pt x="5222" y="3851"/>
                  </a:lnTo>
                  <a:cubicBezTo>
                    <a:pt x="5473" y="3517"/>
                    <a:pt x="5603" y="2948"/>
                    <a:pt x="5987" y="2847"/>
                  </a:cubicBezTo>
                  <a:cubicBezTo>
                    <a:pt x="5938" y="2813"/>
                    <a:pt x="5906" y="2801"/>
                    <a:pt x="5884" y="2801"/>
                  </a:cubicBezTo>
                  <a:cubicBezTo>
                    <a:pt x="5820" y="2801"/>
                    <a:pt x="5835" y="2902"/>
                    <a:pt x="5775" y="2902"/>
                  </a:cubicBezTo>
                  <a:cubicBezTo>
                    <a:pt x="5759" y="2902"/>
                    <a:pt x="5736" y="2895"/>
                    <a:pt x="5705" y="2875"/>
                  </a:cubicBezTo>
                  <a:cubicBezTo>
                    <a:pt x="5468" y="2551"/>
                    <a:pt x="5198" y="1712"/>
                    <a:pt x="4950" y="1108"/>
                  </a:cubicBezTo>
                  <a:cubicBezTo>
                    <a:pt x="4403" y="940"/>
                    <a:pt x="3962" y="192"/>
                    <a:pt x="37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20"/>
            <p:cNvSpPr/>
            <p:nvPr/>
          </p:nvSpPr>
          <p:spPr>
            <a:xfrm>
              <a:off x="3859850" y="4597750"/>
              <a:ext cx="8850" cy="6125"/>
            </a:xfrm>
            <a:custGeom>
              <a:avLst/>
              <a:gdLst/>
              <a:ahLst/>
              <a:cxnLst/>
              <a:rect l="l" t="t" r="r" b="b"/>
              <a:pathLst>
                <a:path w="354" h="245" extrusionOk="0">
                  <a:moveTo>
                    <a:pt x="36" y="0"/>
                  </a:moveTo>
                  <a:cubicBezTo>
                    <a:pt x="24" y="0"/>
                    <a:pt x="12" y="2"/>
                    <a:pt x="1" y="8"/>
                  </a:cubicBezTo>
                  <a:lnTo>
                    <a:pt x="354" y="244"/>
                  </a:lnTo>
                  <a:lnTo>
                    <a:pt x="351" y="211"/>
                  </a:lnTo>
                  <a:cubicBezTo>
                    <a:pt x="248" y="160"/>
                    <a:pt x="134" y="0"/>
                    <a:pt x="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20"/>
            <p:cNvSpPr/>
            <p:nvPr/>
          </p:nvSpPr>
          <p:spPr>
            <a:xfrm>
              <a:off x="3889100" y="4664400"/>
              <a:ext cx="5525" cy="4175"/>
            </a:xfrm>
            <a:custGeom>
              <a:avLst/>
              <a:gdLst/>
              <a:ahLst/>
              <a:cxnLst/>
              <a:rect l="l" t="t" r="r" b="b"/>
              <a:pathLst>
                <a:path w="221" h="167" extrusionOk="0">
                  <a:moveTo>
                    <a:pt x="57" y="1"/>
                  </a:moveTo>
                  <a:lnTo>
                    <a:pt x="57" y="1"/>
                  </a:lnTo>
                  <a:cubicBezTo>
                    <a:pt x="1" y="122"/>
                    <a:pt x="112" y="145"/>
                    <a:pt x="221" y="167"/>
                  </a:cubicBezTo>
                  <a:cubicBezTo>
                    <a:pt x="209" y="63"/>
                    <a:pt x="98" y="41"/>
                    <a:pt x="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20"/>
            <p:cNvSpPr/>
            <p:nvPr/>
          </p:nvSpPr>
          <p:spPr>
            <a:xfrm>
              <a:off x="3923050" y="5151250"/>
              <a:ext cx="11675" cy="6300"/>
            </a:xfrm>
            <a:custGeom>
              <a:avLst/>
              <a:gdLst/>
              <a:ahLst/>
              <a:cxnLst/>
              <a:rect l="l" t="t" r="r" b="b"/>
              <a:pathLst>
                <a:path w="467" h="252" extrusionOk="0">
                  <a:moveTo>
                    <a:pt x="137" y="1"/>
                  </a:moveTo>
                  <a:cubicBezTo>
                    <a:pt x="21" y="1"/>
                    <a:pt x="1" y="116"/>
                    <a:pt x="70" y="242"/>
                  </a:cubicBezTo>
                  <a:cubicBezTo>
                    <a:pt x="83" y="237"/>
                    <a:pt x="100" y="235"/>
                    <a:pt x="121" y="235"/>
                  </a:cubicBezTo>
                  <a:cubicBezTo>
                    <a:pt x="182" y="235"/>
                    <a:pt x="271" y="252"/>
                    <a:pt x="335" y="252"/>
                  </a:cubicBezTo>
                  <a:cubicBezTo>
                    <a:pt x="425" y="252"/>
                    <a:pt x="466" y="219"/>
                    <a:pt x="317" y="59"/>
                  </a:cubicBezTo>
                  <a:cubicBezTo>
                    <a:pt x="242" y="18"/>
                    <a:pt x="183"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20"/>
            <p:cNvSpPr/>
            <p:nvPr/>
          </p:nvSpPr>
          <p:spPr>
            <a:xfrm>
              <a:off x="3913250" y="4680100"/>
              <a:ext cx="3475" cy="2400"/>
            </a:xfrm>
            <a:custGeom>
              <a:avLst/>
              <a:gdLst/>
              <a:ahLst/>
              <a:cxnLst/>
              <a:rect l="l" t="t" r="r" b="b"/>
              <a:pathLst>
                <a:path w="139" h="96" extrusionOk="0">
                  <a:moveTo>
                    <a:pt x="65" y="1"/>
                  </a:moveTo>
                  <a:cubicBezTo>
                    <a:pt x="31" y="27"/>
                    <a:pt x="1" y="55"/>
                    <a:pt x="41" y="95"/>
                  </a:cubicBezTo>
                  <a:lnTo>
                    <a:pt x="138" y="17"/>
                  </a:lnTo>
                  <a:lnTo>
                    <a:pt x="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20"/>
            <p:cNvSpPr/>
            <p:nvPr/>
          </p:nvSpPr>
          <p:spPr>
            <a:xfrm>
              <a:off x="3929350" y="4562225"/>
              <a:ext cx="4775" cy="4650"/>
            </a:xfrm>
            <a:custGeom>
              <a:avLst/>
              <a:gdLst/>
              <a:ahLst/>
              <a:cxnLst/>
              <a:rect l="l" t="t" r="r" b="b"/>
              <a:pathLst>
                <a:path w="191" h="186" extrusionOk="0">
                  <a:moveTo>
                    <a:pt x="145" y="1"/>
                  </a:moveTo>
                  <a:cubicBezTo>
                    <a:pt x="110" y="27"/>
                    <a:pt x="1" y="36"/>
                    <a:pt x="81" y="157"/>
                  </a:cubicBezTo>
                  <a:cubicBezTo>
                    <a:pt x="112" y="177"/>
                    <a:pt x="131" y="186"/>
                    <a:pt x="143" y="186"/>
                  </a:cubicBezTo>
                  <a:cubicBezTo>
                    <a:pt x="191" y="186"/>
                    <a:pt x="119" y="50"/>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20"/>
            <p:cNvSpPr/>
            <p:nvPr/>
          </p:nvSpPr>
          <p:spPr>
            <a:xfrm>
              <a:off x="3956900" y="4537425"/>
              <a:ext cx="4700" cy="1625"/>
            </a:xfrm>
            <a:custGeom>
              <a:avLst/>
              <a:gdLst/>
              <a:ahLst/>
              <a:cxnLst/>
              <a:rect l="l" t="t" r="r" b="b"/>
              <a:pathLst>
                <a:path w="188" h="65" extrusionOk="0">
                  <a:moveTo>
                    <a:pt x="76" y="0"/>
                  </a:moveTo>
                  <a:cubicBezTo>
                    <a:pt x="40" y="29"/>
                    <a:pt x="0" y="17"/>
                    <a:pt x="40" y="62"/>
                  </a:cubicBezTo>
                  <a:lnTo>
                    <a:pt x="187" y="64"/>
                  </a:lnTo>
                  <a:cubicBezTo>
                    <a:pt x="187" y="29"/>
                    <a:pt x="114" y="10"/>
                    <a:pt x="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20"/>
            <p:cNvSpPr/>
            <p:nvPr/>
          </p:nvSpPr>
          <p:spPr>
            <a:xfrm>
              <a:off x="3990800" y="4591875"/>
              <a:ext cx="3650" cy="3000"/>
            </a:xfrm>
            <a:custGeom>
              <a:avLst/>
              <a:gdLst/>
              <a:ahLst/>
              <a:cxnLst/>
              <a:rect l="l" t="t" r="r" b="b"/>
              <a:pathLst>
                <a:path w="146" h="120" extrusionOk="0">
                  <a:moveTo>
                    <a:pt x="72" y="1"/>
                  </a:moveTo>
                  <a:cubicBezTo>
                    <a:pt x="1" y="18"/>
                    <a:pt x="1" y="51"/>
                    <a:pt x="6" y="119"/>
                  </a:cubicBezTo>
                  <a:lnTo>
                    <a:pt x="145" y="20"/>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20"/>
            <p:cNvSpPr/>
            <p:nvPr/>
          </p:nvSpPr>
          <p:spPr>
            <a:xfrm>
              <a:off x="4053675" y="4575850"/>
              <a:ext cx="46800" cy="43800"/>
            </a:xfrm>
            <a:custGeom>
              <a:avLst/>
              <a:gdLst/>
              <a:ahLst/>
              <a:cxnLst/>
              <a:rect l="l" t="t" r="r" b="b"/>
              <a:pathLst>
                <a:path w="1872" h="1752" extrusionOk="0">
                  <a:moveTo>
                    <a:pt x="891" y="0"/>
                  </a:moveTo>
                  <a:cubicBezTo>
                    <a:pt x="749" y="353"/>
                    <a:pt x="20" y="95"/>
                    <a:pt x="202" y="573"/>
                  </a:cubicBezTo>
                  <a:cubicBezTo>
                    <a:pt x="194" y="572"/>
                    <a:pt x="187" y="572"/>
                    <a:pt x="180" y="572"/>
                  </a:cubicBezTo>
                  <a:cubicBezTo>
                    <a:pt x="1" y="572"/>
                    <a:pt x="308" y="972"/>
                    <a:pt x="92" y="972"/>
                  </a:cubicBezTo>
                  <a:cubicBezTo>
                    <a:pt x="68" y="972"/>
                    <a:pt x="38" y="968"/>
                    <a:pt x="1" y="957"/>
                  </a:cubicBezTo>
                  <a:lnTo>
                    <a:pt x="1" y="957"/>
                  </a:lnTo>
                  <a:cubicBezTo>
                    <a:pt x="467" y="1191"/>
                    <a:pt x="269" y="1573"/>
                    <a:pt x="801" y="1727"/>
                  </a:cubicBezTo>
                  <a:cubicBezTo>
                    <a:pt x="872" y="1743"/>
                    <a:pt x="937" y="1751"/>
                    <a:pt x="997" y="1751"/>
                  </a:cubicBezTo>
                  <a:cubicBezTo>
                    <a:pt x="1481" y="1751"/>
                    <a:pt x="1655" y="1250"/>
                    <a:pt x="1872" y="862"/>
                  </a:cubicBezTo>
                  <a:lnTo>
                    <a:pt x="1872" y="862"/>
                  </a:lnTo>
                  <a:lnTo>
                    <a:pt x="1628" y="957"/>
                  </a:lnTo>
                  <a:cubicBezTo>
                    <a:pt x="1483" y="812"/>
                    <a:pt x="1299" y="315"/>
                    <a:pt x="1547" y="187"/>
                  </a:cubicBezTo>
                  <a:cubicBezTo>
                    <a:pt x="1492" y="164"/>
                    <a:pt x="1457" y="155"/>
                    <a:pt x="1435" y="155"/>
                  </a:cubicBezTo>
                  <a:cubicBezTo>
                    <a:pt x="1331" y="155"/>
                    <a:pt x="1534" y="376"/>
                    <a:pt x="1301" y="419"/>
                  </a:cubicBezTo>
                  <a:cubicBezTo>
                    <a:pt x="1274" y="431"/>
                    <a:pt x="1248" y="436"/>
                    <a:pt x="1223" y="436"/>
                  </a:cubicBezTo>
                  <a:cubicBezTo>
                    <a:pt x="1024" y="436"/>
                    <a:pt x="891" y="112"/>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20"/>
            <p:cNvSpPr/>
            <p:nvPr/>
          </p:nvSpPr>
          <p:spPr>
            <a:xfrm>
              <a:off x="4075950" y="4574900"/>
              <a:ext cx="375" cy="975"/>
            </a:xfrm>
            <a:custGeom>
              <a:avLst/>
              <a:gdLst/>
              <a:ahLst/>
              <a:cxnLst/>
              <a:rect l="l" t="t" r="r" b="b"/>
              <a:pathLst>
                <a:path w="15" h="39" extrusionOk="0">
                  <a:moveTo>
                    <a:pt x="15" y="0"/>
                  </a:moveTo>
                  <a:lnTo>
                    <a:pt x="15" y="0"/>
                  </a:lnTo>
                  <a:cubicBezTo>
                    <a:pt x="5" y="3"/>
                    <a:pt x="0" y="17"/>
                    <a:pt x="0" y="38"/>
                  </a:cubicBezTo>
                  <a:cubicBezTo>
                    <a:pt x="5" y="26"/>
                    <a:pt x="12" y="15"/>
                    <a:pt x="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20"/>
            <p:cNvSpPr/>
            <p:nvPr/>
          </p:nvSpPr>
          <p:spPr>
            <a:xfrm>
              <a:off x="4073050" y="4768975"/>
              <a:ext cx="11875" cy="9500"/>
            </a:xfrm>
            <a:custGeom>
              <a:avLst/>
              <a:gdLst/>
              <a:ahLst/>
              <a:cxnLst/>
              <a:rect l="l" t="t" r="r" b="b"/>
              <a:pathLst>
                <a:path w="475" h="380" extrusionOk="0">
                  <a:moveTo>
                    <a:pt x="178" y="1"/>
                  </a:moveTo>
                  <a:cubicBezTo>
                    <a:pt x="160" y="1"/>
                    <a:pt x="142" y="4"/>
                    <a:pt x="126" y="12"/>
                  </a:cubicBezTo>
                  <a:cubicBezTo>
                    <a:pt x="0" y="190"/>
                    <a:pt x="167" y="380"/>
                    <a:pt x="319" y="380"/>
                  </a:cubicBezTo>
                  <a:cubicBezTo>
                    <a:pt x="373" y="380"/>
                    <a:pt x="425" y="356"/>
                    <a:pt x="462" y="298"/>
                  </a:cubicBezTo>
                  <a:cubicBezTo>
                    <a:pt x="474" y="162"/>
                    <a:pt x="305" y="1"/>
                    <a:pt x="1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20"/>
            <p:cNvSpPr/>
            <p:nvPr/>
          </p:nvSpPr>
          <p:spPr>
            <a:xfrm>
              <a:off x="4069250" y="4520575"/>
              <a:ext cx="10025" cy="8350"/>
            </a:xfrm>
            <a:custGeom>
              <a:avLst/>
              <a:gdLst/>
              <a:ahLst/>
              <a:cxnLst/>
              <a:rect l="l" t="t" r="r" b="b"/>
              <a:pathLst>
                <a:path w="401" h="334" extrusionOk="0">
                  <a:moveTo>
                    <a:pt x="160" y="0"/>
                  </a:moveTo>
                  <a:cubicBezTo>
                    <a:pt x="117" y="0"/>
                    <a:pt x="75" y="6"/>
                    <a:pt x="41" y="6"/>
                  </a:cubicBezTo>
                  <a:cubicBezTo>
                    <a:pt x="77" y="87"/>
                    <a:pt x="41" y="144"/>
                    <a:pt x="1" y="203"/>
                  </a:cubicBezTo>
                  <a:cubicBezTo>
                    <a:pt x="77" y="279"/>
                    <a:pt x="173" y="333"/>
                    <a:pt x="253" y="333"/>
                  </a:cubicBezTo>
                  <a:cubicBezTo>
                    <a:pt x="324" y="333"/>
                    <a:pt x="382" y="290"/>
                    <a:pt x="401" y="182"/>
                  </a:cubicBezTo>
                  <a:cubicBezTo>
                    <a:pt x="354" y="26"/>
                    <a:pt x="254"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20"/>
            <p:cNvSpPr/>
            <p:nvPr/>
          </p:nvSpPr>
          <p:spPr>
            <a:xfrm>
              <a:off x="4283275" y="4546600"/>
              <a:ext cx="2150" cy="6950"/>
            </a:xfrm>
            <a:custGeom>
              <a:avLst/>
              <a:gdLst/>
              <a:ahLst/>
              <a:cxnLst/>
              <a:rect l="l" t="t" r="r" b="b"/>
              <a:pathLst>
                <a:path w="86" h="278" extrusionOk="0">
                  <a:moveTo>
                    <a:pt x="5" y="0"/>
                  </a:moveTo>
                  <a:cubicBezTo>
                    <a:pt x="1" y="86"/>
                    <a:pt x="41" y="183"/>
                    <a:pt x="86" y="277"/>
                  </a:cubicBezTo>
                  <a:cubicBezTo>
                    <a:pt x="74" y="192"/>
                    <a:pt x="50" y="102"/>
                    <a:pt x="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20"/>
            <p:cNvSpPr/>
            <p:nvPr/>
          </p:nvSpPr>
          <p:spPr>
            <a:xfrm>
              <a:off x="4263500" y="4553525"/>
              <a:ext cx="75450" cy="83850"/>
            </a:xfrm>
            <a:custGeom>
              <a:avLst/>
              <a:gdLst/>
              <a:ahLst/>
              <a:cxnLst/>
              <a:rect l="l" t="t" r="r" b="b"/>
              <a:pathLst>
                <a:path w="3018" h="3354" extrusionOk="0">
                  <a:moveTo>
                    <a:pt x="877" y="0"/>
                  </a:moveTo>
                  <a:lnTo>
                    <a:pt x="877" y="0"/>
                  </a:lnTo>
                  <a:cubicBezTo>
                    <a:pt x="938" y="524"/>
                    <a:pt x="441" y="787"/>
                    <a:pt x="623" y="1213"/>
                  </a:cubicBezTo>
                  <a:lnTo>
                    <a:pt x="621" y="1213"/>
                  </a:lnTo>
                  <a:cubicBezTo>
                    <a:pt x="1" y="1279"/>
                    <a:pt x="1282" y="2271"/>
                    <a:pt x="756" y="2608"/>
                  </a:cubicBezTo>
                  <a:cubicBezTo>
                    <a:pt x="777" y="2606"/>
                    <a:pt x="798" y="2605"/>
                    <a:pt x="820" y="2605"/>
                  </a:cubicBezTo>
                  <a:cubicBezTo>
                    <a:pt x="1206" y="2605"/>
                    <a:pt x="1572" y="2940"/>
                    <a:pt x="1947" y="3126"/>
                  </a:cubicBezTo>
                  <a:cubicBezTo>
                    <a:pt x="1857" y="2885"/>
                    <a:pt x="2184" y="3055"/>
                    <a:pt x="2227" y="2901"/>
                  </a:cubicBezTo>
                  <a:cubicBezTo>
                    <a:pt x="2449" y="3131"/>
                    <a:pt x="2309" y="3245"/>
                    <a:pt x="2572" y="3354"/>
                  </a:cubicBezTo>
                  <a:lnTo>
                    <a:pt x="2475" y="3280"/>
                  </a:lnTo>
                  <a:cubicBezTo>
                    <a:pt x="2371" y="2688"/>
                    <a:pt x="2639" y="2733"/>
                    <a:pt x="2989" y="2504"/>
                  </a:cubicBezTo>
                  <a:lnTo>
                    <a:pt x="2857" y="2482"/>
                  </a:lnTo>
                  <a:cubicBezTo>
                    <a:pt x="2743" y="2155"/>
                    <a:pt x="2833" y="1850"/>
                    <a:pt x="3018" y="1687"/>
                  </a:cubicBezTo>
                  <a:cubicBezTo>
                    <a:pt x="2549" y="1140"/>
                    <a:pt x="2402" y="834"/>
                    <a:pt x="2101" y="325"/>
                  </a:cubicBezTo>
                  <a:cubicBezTo>
                    <a:pt x="2025" y="408"/>
                    <a:pt x="1930" y="438"/>
                    <a:pt x="1827" y="438"/>
                  </a:cubicBezTo>
                  <a:cubicBezTo>
                    <a:pt x="1564" y="438"/>
                    <a:pt x="1246" y="245"/>
                    <a:pt x="1051" y="245"/>
                  </a:cubicBezTo>
                  <a:cubicBezTo>
                    <a:pt x="1022" y="245"/>
                    <a:pt x="997" y="249"/>
                    <a:pt x="974" y="259"/>
                  </a:cubicBezTo>
                  <a:cubicBezTo>
                    <a:pt x="971" y="192"/>
                    <a:pt x="922" y="98"/>
                    <a:pt x="8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20"/>
            <p:cNvSpPr/>
            <p:nvPr/>
          </p:nvSpPr>
          <p:spPr>
            <a:xfrm>
              <a:off x="4279725" y="4643525"/>
              <a:ext cx="9775" cy="8825"/>
            </a:xfrm>
            <a:custGeom>
              <a:avLst/>
              <a:gdLst/>
              <a:ahLst/>
              <a:cxnLst/>
              <a:rect l="l" t="t" r="r" b="b"/>
              <a:pathLst>
                <a:path w="391" h="353" extrusionOk="0">
                  <a:moveTo>
                    <a:pt x="93" y="1"/>
                  </a:moveTo>
                  <a:cubicBezTo>
                    <a:pt x="58" y="1"/>
                    <a:pt x="26" y="7"/>
                    <a:pt x="3" y="21"/>
                  </a:cubicBezTo>
                  <a:cubicBezTo>
                    <a:pt x="0" y="156"/>
                    <a:pt x="95" y="294"/>
                    <a:pt x="228" y="348"/>
                  </a:cubicBezTo>
                  <a:cubicBezTo>
                    <a:pt x="242" y="351"/>
                    <a:pt x="254" y="352"/>
                    <a:pt x="265" y="352"/>
                  </a:cubicBezTo>
                  <a:cubicBezTo>
                    <a:pt x="391" y="352"/>
                    <a:pt x="362" y="191"/>
                    <a:pt x="304" y="73"/>
                  </a:cubicBezTo>
                  <a:cubicBezTo>
                    <a:pt x="238" y="25"/>
                    <a:pt x="159" y="1"/>
                    <a:pt x="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20"/>
            <p:cNvSpPr/>
            <p:nvPr/>
          </p:nvSpPr>
          <p:spPr>
            <a:xfrm>
              <a:off x="4315550" y="4553700"/>
              <a:ext cx="2625" cy="3625"/>
            </a:xfrm>
            <a:custGeom>
              <a:avLst/>
              <a:gdLst/>
              <a:ahLst/>
              <a:cxnLst/>
              <a:rect l="l" t="t" r="r" b="b"/>
              <a:pathLst>
                <a:path w="105" h="145" extrusionOk="0">
                  <a:moveTo>
                    <a:pt x="12" y="1"/>
                  </a:moveTo>
                  <a:lnTo>
                    <a:pt x="0" y="133"/>
                  </a:lnTo>
                  <a:lnTo>
                    <a:pt x="104" y="145"/>
                  </a:lnTo>
                  <a:lnTo>
                    <a:pt x="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20"/>
            <p:cNvSpPr/>
            <p:nvPr/>
          </p:nvSpPr>
          <p:spPr>
            <a:xfrm>
              <a:off x="4346800" y="4612550"/>
              <a:ext cx="2575" cy="1275"/>
            </a:xfrm>
            <a:custGeom>
              <a:avLst/>
              <a:gdLst/>
              <a:ahLst/>
              <a:cxnLst/>
              <a:rect l="l" t="t" r="r" b="b"/>
              <a:pathLst>
                <a:path w="103" h="51" extrusionOk="0">
                  <a:moveTo>
                    <a:pt x="38" y="0"/>
                  </a:moveTo>
                  <a:lnTo>
                    <a:pt x="1" y="50"/>
                  </a:lnTo>
                  <a:lnTo>
                    <a:pt x="102" y="27"/>
                  </a:lnTo>
                  <a:lnTo>
                    <a:pt x="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20"/>
            <p:cNvSpPr/>
            <p:nvPr/>
          </p:nvSpPr>
          <p:spPr>
            <a:xfrm>
              <a:off x="4382025" y="4586925"/>
              <a:ext cx="725" cy="1250"/>
            </a:xfrm>
            <a:custGeom>
              <a:avLst/>
              <a:gdLst/>
              <a:ahLst/>
              <a:cxnLst/>
              <a:rect l="l" t="t" r="r" b="b"/>
              <a:pathLst>
                <a:path w="29" h="50" extrusionOk="0">
                  <a:moveTo>
                    <a:pt x="1" y="0"/>
                  </a:moveTo>
                  <a:lnTo>
                    <a:pt x="1" y="0"/>
                  </a:lnTo>
                  <a:cubicBezTo>
                    <a:pt x="8" y="21"/>
                    <a:pt x="15" y="38"/>
                    <a:pt x="29" y="50"/>
                  </a:cubicBezTo>
                  <a:cubicBezTo>
                    <a:pt x="17" y="36"/>
                    <a:pt x="8" y="1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20"/>
            <p:cNvSpPr/>
            <p:nvPr/>
          </p:nvSpPr>
          <p:spPr>
            <a:xfrm>
              <a:off x="4377950" y="4577200"/>
              <a:ext cx="4350" cy="9750"/>
            </a:xfrm>
            <a:custGeom>
              <a:avLst/>
              <a:gdLst/>
              <a:ahLst/>
              <a:cxnLst/>
              <a:rect l="l" t="t" r="r" b="b"/>
              <a:pathLst>
                <a:path w="174" h="390" extrusionOk="0">
                  <a:moveTo>
                    <a:pt x="0" y="1"/>
                  </a:moveTo>
                  <a:cubicBezTo>
                    <a:pt x="76" y="126"/>
                    <a:pt x="100" y="278"/>
                    <a:pt x="164" y="389"/>
                  </a:cubicBezTo>
                  <a:cubicBezTo>
                    <a:pt x="123" y="268"/>
                    <a:pt x="173" y="20"/>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20"/>
            <p:cNvSpPr/>
            <p:nvPr/>
          </p:nvSpPr>
          <p:spPr>
            <a:xfrm>
              <a:off x="4376350" y="4575675"/>
              <a:ext cx="118775" cy="120150"/>
            </a:xfrm>
            <a:custGeom>
              <a:avLst/>
              <a:gdLst/>
              <a:ahLst/>
              <a:cxnLst/>
              <a:rect l="l" t="t" r="r" b="b"/>
              <a:pathLst>
                <a:path w="4751" h="4806" extrusionOk="0">
                  <a:moveTo>
                    <a:pt x="1781" y="0"/>
                  </a:moveTo>
                  <a:cubicBezTo>
                    <a:pt x="1277" y="150"/>
                    <a:pt x="986" y="623"/>
                    <a:pt x="486" y="623"/>
                  </a:cubicBezTo>
                  <a:cubicBezTo>
                    <a:pt x="441" y="623"/>
                    <a:pt x="395" y="619"/>
                    <a:pt x="346" y="611"/>
                  </a:cubicBezTo>
                  <a:lnTo>
                    <a:pt x="346" y="611"/>
                  </a:lnTo>
                  <a:cubicBezTo>
                    <a:pt x="323" y="852"/>
                    <a:pt x="596" y="1425"/>
                    <a:pt x="296" y="1425"/>
                  </a:cubicBezTo>
                  <a:cubicBezTo>
                    <a:pt x="262" y="1425"/>
                    <a:pt x="222" y="1417"/>
                    <a:pt x="173" y="1402"/>
                  </a:cubicBezTo>
                  <a:lnTo>
                    <a:pt x="173" y="1402"/>
                  </a:lnTo>
                  <a:cubicBezTo>
                    <a:pt x="299" y="1494"/>
                    <a:pt x="453" y="1634"/>
                    <a:pt x="441" y="1769"/>
                  </a:cubicBezTo>
                  <a:cubicBezTo>
                    <a:pt x="422" y="1876"/>
                    <a:pt x="384" y="1910"/>
                    <a:pt x="338" y="1910"/>
                  </a:cubicBezTo>
                  <a:cubicBezTo>
                    <a:pt x="256" y="1910"/>
                    <a:pt x="148" y="1807"/>
                    <a:pt x="67" y="1807"/>
                  </a:cubicBezTo>
                  <a:cubicBezTo>
                    <a:pt x="42" y="1807"/>
                    <a:pt x="19" y="1817"/>
                    <a:pt x="0" y="1843"/>
                  </a:cubicBezTo>
                  <a:lnTo>
                    <a:pt x="372" y="2219"/>
                  </a:lnTo>
                  <a:cubicBezTo>
                    <a:pt x="171" y="2681"/>
                    <a:pt x="706" y="3062"/>
                    <a:pt x="547" y="3469"/>
                  </a:cubicBezTo>
                  <a:cubicBezTo>
                    <a:pt x="1281" y="3742"/>
                    <a:pt x="1862" y="4770"/>
                    <a:pt x="2660" y="4791"/>
                  </a:cubicBezTo>
                  <a:lnTo>
                    <a:pt x="2631" y="4741"/>
                  </a:lnTo>
                  <a:lnTo>
                    <a:pt x="2631" y="4741"/>
                  </a:lnTo>
                  <a:cubicBezTo>
                    <a:pt x="2642" y="4742"/>
                    <a:pt x="2652" y="4742"/>
                    <a:pt x="2662" y="4742"/>
                  </a:cubicBezTo>
                  <a:cubicBezTo>
                    <a:pt x="2927" y="4742"/>
                    <a:pt x="3102" y="4613"/>
                    <a:pt x="3317" y="4613"/>
                  </a:cubicBezTo>
                  <a:cubicBezTo>
                    <a:pt x="3446" y="4613"/>
                    <a:pt x="3589" y="4659"/>
                    <a:pt x="3775" y="4805"/>
                  </a:cubicBezTo>
                  <a:cubicBezTo>
                    <a:pt x="3668" y="4199"/>
                    <a:pt x="4604" y="4445"/>
                    <a:pt x="4381" y="3775"/>
                  </a:cubicBezTo>
                  <a:lnTo>
                    <a:pt x="4381" y="3775"/>
                  </a:lnTo>
                  <a:cubicBezTo>
                    <a:pt x="4385" y="3775"/>
                    <a:pt x="4388" y="3775"/>
                    <a:pt x="4392" y="3775"/>
                  </a:cubicBezTo>
                  <a:cubicBezTo>
                    <a:pt x="4511" y="3775"/>
                    <a:pt x="4616" y="3588"/>
                    <a:pt x="4744" y="3588"/>
                  </a:cubicBezTo>
                  <a:cubicBezTo>
                    <a:pt x="4746" y="3588"/>
                    <a:pt x="4748" y="3588"/>
                    <a:pt x="4751" y="3588"/>
                  </a:cubicBezTo>
                  <a:lnTo>
                    <a:pt x="4635" y="3524"/>
                  </a:lnTo>
                  <a:cubicBezTo>
                    <a:pt x="4571" y="2932"/>
                    <a:pt x="4417" y="2292"/>
                    <a:pt x="4703" y="1876"/>
                  </a:cubicBezTo>
                  <a:lnTo>
                    <a:pt x="4703" y="1876"/>
                  </a:lnTo>
                  <a:cubicBezTo>
                    <a:pt x="4685" y="1877"/>
                    <a:pt x="4666" y="1878"/>
                    <a:pt x="4648" y="1878"/>
                  </a:cubicBezTo>
                  <a:cubicBezTo>
                    <a:pt x="4430" y="1878"/>
                    <a:pt x="4206" y="1770"/>
                    <a:pt x="4036" y="1421"/>
                  </a:cubicBezTo>
                  <a:cubicBezTo>
                    <a:pt x="4107" y="1388"/>
                    <a:pt x="4175" y="1355"/>
                    <a:pt x="4192" y="1255"/>
                  </a:cubicBezTo>
                  <a:cubicBezTo>
                    <a:pt x="4145" y="1217"/>
                    <a:pt x="4100" y="1201"/>
                    <a:pt x="4060" y="1201"/>
                  </a:cubicBezTo>
                  <a:cubicBezTo>
                    <a:pt x="3998" y="1201"/>
                    <a:pt x="3947" y="1240"/>
                    <a:pt x="3919" y="1291"/>
                  </a:cubicBezTo>
                  <a:cubicBezTo>
                    <a:pt x="3680" y="1097"/>
                    <a:pt x="3751" y="815"/>
                    <a:pt x="3652" y="550"/>
                  </a:cubicBezTo>
                  <a:lnTo>
                    <a:pt x="3896" y="249"/>
                  </a:lnTo>
                  <a:lnTo>
                    <a:pt x="3896" y="249"/>
                  </a:lnTo>
                  <a:cubicBezTo>
                    <a:pt x="3721" y="301"/>
                    <a:pt x="3368" y="407"/>
                    <a:pt x="3358" y="756"/>
                  </a:cubicBezTo>
                  <a:lnTo>
                    <a:pt x="3356" y="756"/>
                  </a:lnTo>
                  <a:cubicBezTo>
                    <a:pt x="3200" y="677"/>
                    <a:pt x="2714" y="542"/>
                    <a:pt x="2977" y="320"/>
                  </a:cubicBezTo>
                  <a:cubicBezTo>
                    <a:pt x="2563" y="175"/>
                    <a:pt x="2165" y="346"/>
                    <a:pt x="17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20"/>
            <p:cNvSpPr/>
            <p:nvPr/>
          </p:nvSpPr>
          <p:spPr>
            <a:xfrm>
              <a:off x="4495100" y="4665350"/>
              <a:ext cx="3175" cy="1700"/>
            </a:xfrm>
            <a:custGeom>
              <a:avLst/>
              <a:gdLst/>
              <a:ahLst/>
              <a:cxnLst/>
              <a:rect l="l" t="t" r="r" b="b"/>
              <a:pathLst>
                <a:path w="127" h="68" extrusionOk="0">
                  <a:moveTo>
                    <a:pt x="1" y="1"/>
                  </a:moveTo>
                  <a:lnTo>
                    <a:pt x="126" y="67"/>
                  </a:lnTo>
                  <a:cubicBezTo>
                    <a:pt x="81" y="20"/>
                    <a:pt x="4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20"/>
            <p:cNvSpPr/>
            <p:nvPr/>
          </p:nvSpPr>
          <p:spPr>
            <a:xfrm>
              <a:off x="4418375" y="4573125"/>
              <a:ext cx="3100" cy="2575"/>
            </a:xfrm>
            <a:custGeom>
              <a:avLst/>
              <a:gdLst/>
              <a:ahLst/>
              <a:cxnLst/>
              <a:rect l="l" t="t" r="r" b="b"/>
              <a:pathLst>
                <a:path w="124" h="103" extrusionOk="0">
                  <a:moveTo>
                    <a:pt x="1" y="0"/>
                  </a:moveTo>
                  <a:lnTo>
                    <a:pt x="1" y="0"/>
                  </a:lnTo>
                  <a:cubicBezTo>
                    <a:pt x="34" y="38"/>
                    <a:pt x="67" y="71"/>
                    <a:pt x="100" y="102"/>
                  </a:cubicBezTo>
                  <a:cubicBezTo>
                    <a:pt x="110" y="100"/>
                    <a:pt x="114" y="97"/>
                    <a:pt x="124" y="95"/>
                  </a:cubicBezTo>
                  <a:cubicBezTo>
                    <a:pt x="98" y="12"/>
                    <a:pt x="31" y="1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20"/>
            <p:cNvSpPr/>
            <p:nvPr/>
          </p:nvSpPr>
          <p:spPr>
            <a:xfrm>
              <a:off x="4444550" y="5030225"/>
              <a:ext cx="6650" cy="4000"/>
            </a:xfrm>
            <a:custGeom>
              <a:avLst/>
              <a:gdLst/>
              <a:ahLst/>
              <a:cxnLst/>
              <a:rect l="l" t="t" r="r" b="b"/>
              <a:pathLst>
                <a:path w="266" h="160" extrusionOk="0">
                  <a:moveTo>
                    <a:pt x="0" y="1"/>
                  </a:moveTo>
                  <a:lnTo>
                    <a:pt x="3" y="32"/>
                  </a:lnTo>
                  <a:lnTo>
                    <a:pt x="266" y="159"/>
                  </a:lnTo>
                  <a:lnTo>
                    <a:pt x="261" y="12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20"/>
            <p:cNvSpPr/>
            <p:nvPr/>
          </p:nvSpPr>
          <p:spPr>
            <a:xfrm>
              <a:off x="4439625" y="4973050"/>
              <a:ext cx="4125" cy="7175"/>
            </a:xfrm>
            <a:custGeom>
              <a:avLst/>
              <a:gdLst/>
              <a:ahLst/>
              <a:cxnLst/>
              <a:rect l="l" t="t" r="r" b="b"/>
              <a:pathLst>
                <a:path w="165" h="287" extrusionOk="0">
                  <a:moveTo>
                    <a:pt x="60" y="0"/>
                  </a:moveTo>
                  <a:cubicBezTo>
                    <a:pt x="8" y="38"/>
                    <a:pt x="1" y="246"/>
                    <a:pt x="145" y="287"/>
                  </a:cubicBezTo>
                  <a:cubicBezTo>
                    <a:pt x="164" y="206"/>
                    <a:pt x="122" y="64"/>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20"/>
            <p:cNvSpPr/>
            <p:nvPr/>
          </p:nvSpPr>
          <p:spPr>
            <a:xfrm>
              <a:off x="4479425" y="4575300"/>
              <a:ext cx="3025" cy="2400"/>
            </a:xfrm>
            <a:custGeom>
              <a:avLst/>
              <a:gdLst/>
              <a:ahLst/>
              <a:cxnLst/>
              <a:rect l="l" t="t" r="r" b="b"/>
              <a:pathLst>
                <a:path w="121" h="96" extrusionOk="0">
                  <a:moveTo>
                    <a:pt x="121" y="1"/>
                  </a:moveTo>
                  <a:cubicBezTo>
                    <a:pt x="64" y="15"/>
                    <a:pt x="19" y="39"/>
                    <a:pt x="0" y="96"/>
                  </a:cubicBezTo>
                  <a:cubicBezTo>
                    <a:pt x="50" y="79"/>
                    <a:pt x="88" y="41"/>
                    <a:pt x="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20"/>
            <p:cNvSpPr/>
            <p:nvPr/>
          </p:nvSpPr>
          <p:spPr>
            <a:xfrm>
              <a:off x="4482425" y="4570975"/>
              <a:ext cx="8025" cy="4350"/>
            </a:xfrm>
            <a:custGeom>
              <a:avLst/>
              <a:gdLst/>
              <a:ahLst/>
              <a:cxnLst/>
              <a:rect l="l" t="t" r="r" b="b"/>
              <a:pathLst>
                <a:path w="321" h="174" extrusionOk="0">
                  <a:moveTo>
                    <a:pt x="211" y="0"/>
                  </a:moveTo>
                  <a:cubicBezTo>
                    <a:pt x="113" y="0"/>
                    <a:pt x="64" y="95"/>
                    <a:pt x="1" y="174"/>
                  </a:cubicBezTo>
                  <a:cubicBezTo>
                    <a:pt x="126" y="143"/>
                    <a:pt x="299" y="169"/>
                    <a:pt x="321" y="32"/>
                  </a:cubicBezTo>
                  <a:cubicBezTo>
                    <a:pt x="278" y="10"/>
                    <a:pt x="242"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20"/>
            <p:cNvSpPr/>
            <p:nvPr/>
          </p:nvSpPr>
          <p:spPr>
            <a:xfrm>
              <a:off x="4484975" y="4594125"/>
              <a:ext cx="2750" cy="2475"/>
            </a:xfrm>
            <a:custGeom>
              <a:avLst/>
              <a:gdLst/>
              <a:ahLst/>
              <a:cxnLst/>
              <a:rect l="l" t="t" r="r" b="b"/>
              <a:pathLst>
                <a:path w="110" h="99" extrusionOk="0">
                  <a:moveTo>
                    <a:pt x="15" y="1"/>
                  </a:moveTo>
                  <a:lnTo>
                    <a:pt x="1" y="98"/>
                  </a:lnTo>
                  <a:lnTo>
                    <a:pt x="110" y="48"/>
                  </a:lnTo>
                  <a:lnTo>
                    <a:pt x="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20"/>
            <p:cNvSpPr/>
            <p:nvPr/>
          </p:nvSpPr>
          <p:spPr>
            <a:xfrm>
              <a:off x="4504175" y="4515450"/>
              <a:ext cx="9900" cy="6850"/>
            </a:xfrm>
            <a:custGeom>
              <a:avLst/>
              <a:gdLst/>
              <a:ahLst/>
              <a:cxnLst/>
              <a:rect l="l" t="t" r="r" b="b"/>
              <a:pathLst>
                <a:path w="396" h="274" extrusionOk="0">
                  <a:moveTo>
                    <a:pt x="109" y="0"/>
                  </a:moveTo>
                  <a:cubicBezTo>
                    <a:pt x="0" y="0"/>
                    <a:pt x="55" y="184"/>
                    <a:pt x="99" y="273"/>
                  </a:cubicBezTo>
                  <a:cubicBezTo>
                    <a:pt x="237" y="273"/>
                    <a:pt x="395" y="176"/>
                    <a:pt x="152" y="8"/>
                  </a:cubicBezTo>
                  <a:cubicBezTo>
                    <a:pt x="135" y="3"/>
                    <a:pt x="121" y="0"/>
                    <a:pt x="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20"/>
            <p:cNvSpPr/>
            <p:nvPr/>
          </p:nvSpPr>
          <p:spPr>
            <a:xfrm>
              <a:off x="4500975" y="4560025"/>
              <a:ext cx="4875" cy="3775"/>
            </a:xfrm>
            <a:custGeom>
              <a:avLst/>
              <a:gdLst/>
              <a:ahLst/>
              <a:cxnLst/>
              <a:rect l="l" t="t" r="r" b="b"/>
              <a:pathLst>
                <a:path w="195" h="151" extrusionOk="0">
                  <a:moveTo>
                    <a:pt x="194" y="1"/>
                  </a:moveTo>
                  <a:lnTo>
                    <a:pt x="47" y="67"/>
                  </a:lnTo>
                  <a:lnTo>
                    <a:pt x="0" y="150"/>
                  </a:lnTo>
                  <a:lnTo>
                    <a:pt x="1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20"/>
            <p:cNvSpPr/>
            <p:nvPr/>
          </p:nvSpPr>
          <p:spPr>
            <a:xfrm>
              <a:off x="4584750" y="4673525"/>
              <a:ext cx="31225" cy="29625"/>
            </a:xfrm>
            <a:custGeom>
              <a:avLst/>
              <a:gdLst/>
              <a:ahLst/>
              <a:cxnLst/>
              <a:rect l="l" t="t" r="r" b="b"/>
              <a:pathLst>
                <a:path w="1249" h="1185" extrusionOk="0">
                  <a:moveTo>
                    <a:pt x="567" y="1"/>
                  </a:moveTo>
                  <a:cubicBezTo>
                    <a:pt x="531" y="1"/>
                    <a:pt x="495" y="10"/>
                    <a:pt x="459" y="31"/>
                  </a:cubicBezTo>
                  <a:cubicBezTo>
                    <a:pt x="133" y="84"/>
                    <a:pt x="0" y="574"/>
                    <a:pt x="353" y="962"/>
                  </a:cubicBezTo>
                  <a:cubicBezTo>
                    <a:pt x="496" y="1131"/>
                    <a:pt x="638" y="1185"/>
                    <a:pt x="767" y="1185"/>
                  </a:cubicBezTo>
                  <a:cubicBezTo>
                    <a:pt x="974" y="1185"/>
                    <a:pt x="1149" y="1045"/>
                    <a:pt x="1248" y="1019"/>
                  </a:cubicBezTo>
                  <a:cubicBezTo>
                    <a:pt x="988" y="891"/>
                    <a:pt x="1184" y="621"/>
                    <a:pt x="1063" y="403"/>
                  </a:cubicBezTo>
                  <a:cubicBezTo>
                    <a:pt x="910" y="219"/>
                    <a:pt x="740" y="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20"/>
            <p:cNvSpPr/>
            <p:nvPr/>
          </p:nvSpPr>
          <p:spPr>
            <a:xfrm>
              <a:off x="4612850" y="4598875"/>
              <a:ext cx="57875" cy="67925"/>
            </a:xfrm>
            <a:custGeom>
              <a:avLst/>
              <a:gdLst/>
              <a:ahLst/>
              <a:cxnLst/>
              <a:rect l="l" t="t" r="r" b="b"/>
              <a:pathLst>
                <a:path w="2315" h="2717" extrusionOk="0">
                  <a:moveTo>
                    <a:pt x="922" y="0"/>
                  </a:moveTo>
                  <a:cubicBezTo>
                    <a:pt x="761" y="602"/>
                    <a:pt x="287" y="379"/>
                    <a:pt x="167" y="817"/>
                  </a:cubicBezTo>
                  <a:cubicBezTo>
                    <a:pt x="508" y="1066"/>
                    <a:pt x="1" y="1007"/>
                    <a:pt x="266" y="1317"/>
                  </a:cubicBezTo>
                  <a:cubicBezTo>
                    <a:pt x="250" y="1344"/>
                    <a:pt x="231" y="1352"/>
                    <a:pt x="209" y="1352"/>
                  </a:cubicBezTo>
                  <a:cubicBezTo>
                    <a:pt x="176" y="1352"/>
                    <a:pt x="139" y="1334"/>
                    <a:pt x="102" y="1334"/>
                  </a:cubicBezTo>
                  <a:cubicBezTo>
                    <a:pt x="90" y="1334"/>
                    <a:pt x="79" y="1336"/>
                    <a:pt x="67" y="1341"/>
                  </a:cubicBezTo>
                  <a:cubicBezTo>
                    <a:pt x="79" y="1339"/>
                    <a:pt x="91" y="1339"/>
                    <a:pt x="103" y="1339"/>
                  </a:cubicBezTo>
                  <a:cubicBezTo>
                    <a:pt x="461" y="1339"/>
                    <a:pt x="432" y="2007"/>
                    <a:pt x="588" y="2174"/>
                  </a:cubicBezTo>
                  <a:cubicBezTo>
                    <a:pt x="1102" y="2501"/>
                    <a:pt x="1379" y="2534"/>
                    <a:pt x="1881" y="2717"/>
                  </a:cubicBezTo>
                  <a:cubicBezTo>
                    <a:pt x="1723" y="2395"/>
                    <a:pt x="2073" y="2222"/>
                    <a:pt x="2303" y="2191"/>
                  </a:cubicBezTo>
                  <a:cubicBezTo>
                    <a:pt x="1931" y="1833"/>
                    <a:pt x="2248" y="1530"/>
                    <a:pt x="2315" y="1237"/>
                  </a:cubicBezTo>
                  <a:cubicBezTo>
                    <a:pt x="2047" y="687"/>
                    <a:pt x="1720" y="547"/>
                    <a:pt x="1346" y="10"/>
                  </a:cubicBezTo>
                  <a:lnTo>
                    <a:pt x="1346" y="10"/>
                  </a:lnTo>
                  <a:cubicBezTo>
                    <a:pt x="1399" y="161"/>
                    <a:pt x="1296" y="252"/>
                    <a:pt x="1178" y="252"/>
                  </a:cubicBezTo>
                  <a:cubicBezTo>
                    <a:pt x="1069" y="252"/>
                    <a:pt x="948" y="176"/>
                    <a:pt x="9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20"/>
            <p:cNvSpPr/>
            <p:nvPr/>
          </p:nvSpPr>
          <p:spPr>
            <a:xfrm>
              <a:off x="4617900" y="5068475"/>
              <a:ext cx="29450" cy="33200"/>
            </a:xfrm>
            <a:custGeom>
              <a:avLst/>
              <a:gdLst/>
              <a:ahLst/>
              <a:cxnLst/>
              <a:rect l="l" t="t" r="r" b="b"/>
              <a:pathLst>
                <a:path w="1178" h="1328" extrusionOk="0">
                  <a:moveTo>
                    <a:pt x="424" y="1"/>
                  </a:moveTo>
                  <a:cubicBezTo>
                    <a:pt x="363" y="204"/>
                    <a:pt x="0" y="60"/>
                    <a:pt x="133" y="505"/>
                  </a:cubicBezTo>
                  <a:cubicBezTo>
                    <a:pt x="220" y="683"/>
                    <a:pt x="235" y="870"/>
                    <a:pt x="372" y="1050"/>
                  </a:cubicBezTo>
                  <a:cubicBezTo>
                    <a:pt x="573" y="1259"/>
                    <a:pt x="700" y="1328"/>
                    <a:pt x="814" y="1328"/>
                  </a:cubicBezTo>
                  <a:cubicBezTo>
                    <a:pt x="914" y="1328"/>
                    <a:pt x="1004" y="1274"/>
                    <a:pt x="1127" y="1215"/>
                  </a:cubicBezTo>
                  <a:cubicBezTo>
                    <a:pt x="928" y="841"/>
                    <a:pt x="1177" y="860"/>
                    <a:pt x="981" y="488"/>
                  </a:cubicBezTo>
                  <a:cubicBezTo>
                    <a:pt x="720" y="285"/>
                    <a:pt x="637" y="169"/>
                    <a:pt x="4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20"/>
            <p:cNvSpPr/>
            <p:nvPr/>
          </p:nvSpPr>
          <p:spPr>
            <a:xfrm>
              <a:off x="4658200" y="4594200"/>
              <a:ext cx="2350" cy="4175"/>
            </a:xfrm>
            <a:custGeom>
              <a:avLst/>
              <a:gdLst/>
              <a:ahLst/>
              <a:cxnLst/>
              <a:rect l="l" t="t" r="r" b="b"/>
              <a:pathLst>
                <a:path w="94" h="167" extrusionOk="0">
                  <a:moveTo>
                    <a:pt x="36" y="0"/>
                  </a:moveTo>
                  <a:lnTo>
                    <a:pt x="1" y="166"/>
                  </a:lnTo>
                  <a:lnTo>
                    <a:pt x="93" y="38"/>
                  </a:lnTo>
                  <a:lnTo>
                    <a:pt x="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20"/>
            <p:cNvSpPr/>
            <p:nvPr/>
          </p:nvSpPr>
          <p:spPr>
            <a:xfrm>
              <a:off x="4646250" y="4908300"/>
              <a:ext cx="25175" cy="28650"/>
            </a:xfrm>
            <a:custGeom>
              <a:avLst/>
              <a:gdLst/>
              <a:ahLst/>
              <a:cxnLst/>
              <a:rect l="l" t="t" r="r" b="b"/>
              <a:pathLst>
                <a:path w="1007" h="1146" extrusionOk="0">
                  <a:moveTo>
                    <a:pt x="370" y="0"/>
                  </a:moveTo>
                  <a:cubicBezTo>
                    <a:pt x="200" y="0"/>
                    <a:pt x="135" y="234"/>
                    <a:pt x="34" y="392"/>
                  </a:cubicBezTo>
                  <a:cubicBezTo>
                    <a:pt x="1" y="532"/>
                    <a:pt x="180" y="786"/>
                    <a:pt x="254" y="966"/>
                  </a:cubicBezTo>
                  <a:cubicBezTo>
                    <a:pt x="358" y="1113"/>
                    <a:pt x="449" y="1130"/>
                    <a:pt x="533" y="1130"/>
                  </a:cubicBezTo>
                  <a:cubicBezTo>
                    <a:pt x="558" y="1130"/>
                    <a:pt x="583" y="1128"/>
                    <a:pt x="607" y="1128"/>
                  </a:cubicBezTo>
                  <a:cubicBezTo>
                    <a:pt x="641" y="1128"/>
                    <a:pt x="674" y="1131"/>
                    <a:pt x="706" y="1146"/>
                  </a:cubicBezTo>
                  <a:cubicBezTo>
                    <a:pt x="1007" y="1022"/>
                    <a:pt x="891" y="679"/>
                    <a:pt x="775" y="300"/>
                  </a:cubicBezTo>
                  <a:cubicBezTo>
                    <a:pt x="671" y="229"/>
                    <a:pt x="595" y="111"/>
                    <a:pt x="462" y="21"/>
                  </a:cubicBezTo>
                  <a:cubicBezTo>
                    <a:pt x="428" y="7"/>
                    <a:pt x="397" y="0"/>
                    <a:pt x="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20"/>
            <p:cNvSpPr/>
            <p:nvPr/>
          </p:nvSpPr>
          <p:spPr>
            <a:xfrm>
              <a:off x="4674550" y="4812000"/>
              <a:ext cx="35725" cy="38800"/>
            </a:xfrm>
            <a:custGeom>
              <a:avLst/>
              <a:gdLst/>
              <a:ahLst/>
              <a:cxnLst/>
              <a:rect l="l" t="t" r="r" b="b"/>
              <a:pathLst>
                <a:path w="1429" h="1552" extrusionOk="0">
                  <a:moveTo>
                    <a:pt x="332" y="1"/>
                  </a:moveTo>
                  <a:cubicBezTo>
                    <a:pt x="247" y="221"/>
                    <a:pt x="8" y="297"/>
                    <a:pt x="55" y="643"/>
                  </a:cubicBezTo>
                  <a:lnTo>
                    <a:pt x="0" y="607"/>
                  </a:lnTo>
                  <a:lnTo>
                    <a:pt x="0" y="607"/>
                  </a:lnTo>
                  <a:cubicBezTo>
                    <a:pt x="195" y="912"/>
                    <a:pt x="524" y="1280"/>
                    <a:pt x="803" y="1552"/>
                  </a:cubicBezTo>
                  <a:cubicBezTo>
                    <a:pt x="720" y="1040"/>
                    <a:pt x="1428" y="1062"/>
                    <a:pt x="990" y="470"/>
                  </a:cubicBezTo>
                  <a:cubicBezTo>
                    <a:pt x="749" y="122"/>
                    <a:pt x="628" y="174"/>
                    <a:pt x="3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20"/>
            <p:cNvSpPr/>
            <p:nvPr/>
          </p:nvSpPr>
          <p:spPr>
            <a:xfrm>
              <a:off x="4777325" y="4414575"/>
              <a:ext cx="3625" cy="4050"/>
            </a:xfrm>
            <a:custGeom>
              <a:avLst/>
              <a:gdLst/>
              <a:ahLst/>
              <a:cxnLst/>
              <a:rect l="l" t="t" r="r" b="b"/>
              <a:pathLst>
                <a:path w="145" h="162" extrusionOk="0">
                  <a:moveTo>
                    <a:pt x="60" y="1"/>
                  </a:moveTo>
                  <a:cubicBezTo>
                    <a:pt x="44" y="1"/>
                    <a:pt x="25" y="7"/>
                    <a:pt x="1" y="26"/>
                  </a:cubicBezTo>
                  <a:lnTo>
                    <a:pt x="131" y="161"/>
                  </a:lnTo>
                  <a:cubicBezTo>
                    <a:pt x="145" y="128"/>
                    <a:pt x="128" y="76"/>
                    <a:pt x="112" y="22"/>
                  </a:cubicBezTo>
                  <a:cubicBezTo>
                    <a:pt x="96" y="11"/>
                    <a:pt x="80" y="1"/>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20"/>
            <p:cNvSpPr/>
            <p:nvPr/>
          </p:nvSpPr>
          <p:spPr>
            <a:xfrm>
              <a:off x="4686275" y="5048575"/>
              <a:ext cx="19375" cy="26450"/>
            </a:xfrm>
            <a:custGeom>
              <a:avLst/>
              <a:gdLst/>
              <a:ahLst/>
              <a:cxnLst/>
              <a:rect l="l" t="t" r="r" b="b"/>
              <a:pathLst>
                <a:path w="775" h="1058" extrusionOk="0">
                  <a:moveTo>
                    <a:pt x="163" y="1"/>
                  </a:moveTo>
                  <a:cubicBezTo>
                    <a:pt x="43" y="1"/>
                    <a:pt x="40" y="222"/>
                    <a:pt x="0" y="351"/>
                  </a:cubicBezTo>
                  <a:cubicBezTo>
                    <a:pt x="79" y="626"/>
                    <a:pt x="287" y="991"/>
                    <a:pt x="507" y="1057"/>
                  </a:cubicBezTo>
                  <a:cubicBezTo>
                    <a:pt x="604" y="972"/>
                    <a:pt x="775" y="977"/>
                    <a:pt x="723" y="688"/>
                  </a:cubicBezTo>
                  <a:cubicBezTo>
                    <a:pt x="744" y="392"/>
                    <a:pt x="446" y="77"/>
                    <a:pt x="244" y="27"/>
                  </a:cubicBezTo>
                  <a:cubicBezTo>
                    <a:pt x="212" y="9"/>
                    <a:pt x="185" y="1"/>
                    <a:pt x="1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20"/>
            <p:cNvSpPr/>
            <p:nvPr/>
          </p:nvSpPr>
          <p:spPr>
            <a:xfrm>
              <a:off x="4759675" y="4644250"/>
              <a:ext cx="14725" cy="15975"/>
            </a:xfrm>
            <a:custGeom>
              <a:avLst/>
              <a:gdLst/>
              <a:ahLst/>
              <a:cxnLst/>
              <a:rect l="l" t="t" r="r" b="b"/>
              <a:pathLst>
                <a:path w="589" h="639" extrusionOk="0">
                  <a:moveTo>
                    <a:pt x="344" y="0"/>
                  </a:moveTo>
                  <a:cubicBezTo>
                    <a:pt x="262" y="0"/>
                    <a:pt x="176" y="31"/>
                    <a:pt x="92" y="31"/>
                  </a:cubicBezTo>
                  <a:cubicBezTo>
                    <a:pt x="61" y="31"/>
                    <a:pt x="31" y="27"/>
                    <a:pt x="1" y="16"/>
                  </a:cubicBezTo>
                  <a:lnTo>
                    <a:pt x="1" y="16"/>
                  </a:lnTo>
                  <a:cubicBezTo>
                    <a:pt x="84" y="194"/>
                    <a:pt x="46" y="587"/>
                    <a:pt x="287" y="618"/>
                  </a:cubicBezTo>
                  <a:cubicBezTo>
                    <a:pt x="319" y="632"/>
                    <a:pt x="348" y="639"/>
                    <a:pt x="372" y="639"/>
                  </a:cubicBezTo>
                  <a:cubicBezTo>
                    <a:pt x="541" y="639"/>
                    <a:pt x="551" y="334"/>
                    <a:pt x="588" y="194"/>
                  </a:cubicBezTo>
                  <a:cubicBezTo>
                    <a:pt x="517" y="38"/>
                    <a:pt x="433" y="0"/>
                    <a:pt x="3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20"/>
            <p:cNvSpPr/>
            <p:nvPr/>
          </p:nvSpPr>
          <p:spPr>
            <a:xfrm>
              <a:off x="3873200" y="4828650"/>
              <a:ext cx="140025" cy="140800"/>
            </a:xfrm>
            <a:custGeom>
              <a:avLst/>
              <a:gdLst/>
              <a:ahLst/>
              <a:cxnLst/>
              <a:rect l="l" t="t" r="r" b="b"/>
              <a:pathLst>
                <a:path w="5601" h="5632" extrusionOk="0">
                  <a:moveTo>
                    <a:pt x="3339" y="0"/>
                  </a:moveTo>
                  <a:cubicBezTo>
                    <a:pt x="2877" y="59"/>
                    <a:pt x="2881" y="846"/>
                    <a:pt x="2273" y="848"/>
                  </a:cubicBezTo>
                  <a:cubicBezTo>
                    <a:pt x="2188" y="767"/>
                    <a:pt x="1754" y="810"/>
                    <a:pt x="1837" y="576"/>
                  </a:cubicBezTo>
                  <a:lnTo>
                    <a:pt x="1837" y="576"/>
                  </a:lnTo>
                  <a:cubicBezTo>
                    <a:pt x="1683" y="798"/>
                    <a:pt x="1465" y="881"/>
                    <a:pt x="1195" y="895"/>
                  </a:cubicBezTo>
                  <a:cubicBezTo>
                    <a:pt x="869" y="677"/>
                    <a:pt x="897" y="370"/>
                    <a:pt x="743" y="152"/>
                  </a:cubicBezTo>
                  <a:lnTo>
                    <a:pt x="743" y="152"/>
                  </a:lnTo>
                  <a:cubicBezTo>
                    <a:pt x="1113" y="850"/>
                    <a:pt x="646" y="1172"/>
                    <a:pt x="487" y="1613"/>
                  </a:cubicBezTo>
                  <a:cubicBezTo>
                    <a:pt x="473" y="1658"/>
                    <a:pt x="450" y="1676"/>
                    <a:pt x="419" y="1676"/>
                  </a:cubicBezTo>
                  <a:cubicBezTo>
                    <a:pt x="330" y="1676"/>
                    <a:pt x="183" y="1530"/>
                    <a:pt x="49" y="1509"/>
                  </a:cubicBezTo>
                  <a:lnTo>
                    <a:pt x="49" y="1509"/>
                  </a:lnTo>
                  <a:cubicBezTo>
                    <a:pt x="307" y="1833"/>
                    <a:pt x="262" y="2044"/>
                    <a:pt x="333" y="2302"/>
                  </a:cubicBezTo>
                  <a:cubicBezTo>
                    <a:pt x="320" y="2300"/>
                    <a:pt x="308" y="2299"/>
                    <a:pt x="298" y="2299"/>
                  </a:cubicBezTo>
                  <a:cubicBezTo>
                    <a:pt x="1" y="2299"/>
                    <a:pt x="545" y="3058"/>
                    <a:pt x="240" y="3058"/>
                  </a:cubicBezTo>
                  <a:cubicBezTo>
                    <a:pt x="191" y="3058"/>
                    <a:pt x="121" y="3039"/>
                    <a:pt x="21" y="2994"/>
                  </a:cubicBezTo>
                  <a:lnTo>
                    <a:pt x="21" y="2994"/>
                  </a:lnTo>
                  <a:cubicBezTo>
                    <a:pt x="613" y="3614"/>
                    <a:pt x="921" y="3972"/>
                    <a:pt x="1442" y="4663"/>
                  </a:cubicBezTo>
                  <a:cubicBezTo>
                    <a:pt x="1707" y="4770"/>
                    <a:pt x="1993" y="4732"/>
                    <a:pt x="2240" y="4985"/>
                  </a:cubicBezTo>
                  <a:cubicBezTo>
                    <a:pt x="2666" y="5182"/>
                    <a:pt x="2221" y="5340"/>
                    <a:pt x="2628" y="5475"/>
                  </a:cubicBezTo>
                  <a:cubicBezTo>
                    <a:pt x="2750" y="5384"/>
                    <a:pt x="2979" y="5334"/>
                    <a:pt x="3254" y="5334"/>
                  </a:cubicBezTo>
                  <a:cubicBezTo>
                    <a:pt x="3633" y="5334"/>
                    <a:pt x="4099" y="5427"/>
                    <a:pt x="4497" y="5632"/>
                  </a:cubicBezTo>
                  <a:cubicBezTo>
                    <a:pt x="4407" y="5553"/>
                    <a:pt x="4345" y="5452"/>
                    <a:pt x="4291" y="5381"/>
                  </a:cubicBezTo>
                  <a:cubicBezTo>
                    <a:pt x="4710" y="5167"/>
                    <a:pt x="5219" y="5040"/>
                    <a:pt x="5600" y="4798"/>
                  </a:cubicBezTo>
                  <a:cubicBezTo>
                    <a:pt x="5489" y="3967"/>
                    <a:pt x="5505" y="2842"/>
                    <a:pt x="5015" y="2143"/>
                  </a:cubicBezTo>
                  <a:cubicBezTo>
                    <a:pt x="4977" y="2153"/>
                    <a:pt x="4940" y="2157"/>
                    <a:pt x="4904" y="2157"/>
                  </a:cubicBezTo>
                  <a:cubicBezTo>
                    <a:pt x="4506" y="2157"/>
                    <a:pt x="4275" y="1622"/>
                    <a:pt x="3938" y="1348"/>
                  </a:cubicBezTo>
                  <a:cubicBezTo>
                    <a:pt x="3992" y="1298"/>
                    <a:pt x="4186" y="1279"/>
                    <a:pt x="4146" y="1239"/>
                  </a:cubicBezTo>
                  <a:cubicBezTo>
                    <a:pt x="4068" y="1214"/>
                    <a:pt x="3985" y="1208"/>
                    <a:pt x="3898" y="1208"/>
                  </a:cubicBezTo>
                  <a:cubicBezTo>
                    <a:pt x="3815" y="1208"/>
                    <a:pt x="3729" y="1214"/>
                    <a:pt x="3639" y="1214"/>
                  </a:cubicBezTo>
                  <a:cubicBezTo>
                    <a:pt x="3425" y="1214"/>
                    <a:pt x="3192" y="1184"/>
                    <a:pt x="2948" y="985"/>
                  </a:cubicBezTo>
                  <a:cubicBezTo>
                    <a:pt x="2638" y="514"/>
                    <a:pt x="3232" y="291"/>
                    <a:pt x="3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20"/>
            <p:cNvSpPr/>
            <p:nvPr/>
          </p:nvSpPr>
          <p:spPr>
            <a:xfrm>
              <a:off x="4846525" y="4381300"/>
              <a:ext cx="106675" cy="113225"/>
            </a:xfrm>
            <a:custGeom>
              <a:avLst/>
              <a:gdLst/>
              <a:ahLst/>
              <a:cxnLst/>
              <a:rect l="l" t="t" r="r" b="b"/>
              <a:pathLst>
                <a:path w="4267" h="4529" extrusionOk="0">
                  <a:moveTo>
                    <a:pt x="3691" y="3831"/>
                  </a:moveTo>
                  <a:cubicBezTo>
                    <a:pt x="3677" y="3834"/>
                    <a:pt x="3664" y="3837"/>
                    <a:pt x="3650" y="3841"/>
                  </a:cubicBezTo>
                  <a:lnTo>
                    <a:pt x="3650" y="3841"/>
                  </a:lnTo>
                  <a:cubicBezTo>
                    <a:pt x="3664" y="3839"/>
                    <a:pt x="3678" y="3836"/>
                    <a:pt x="3691" y="3831"/>
                  </a:cubicBezTo>
                  <a:close/>
                  <a:moveTo>
                    <a:pt x="3861" y="3774"/>
                  </a:moveTo>
                  <a:cubicBezTo>
                    <a:pt x="3801" y="3774"/>
                    <a:pt x="3749" y="3811"/>
                    <a:pt x="3691" y="3831"/>
                  </a:cubicBezTo>
                  <a:lnTo>
                    <a:pt x="3691" y="3831"/>
                  </a:lnTo>
                  <a:cubicBezTo>
                    <a:pt x="3729" y="3823"/>
                    <a:pt x="3767" y="3818"/>
                    <a:pt x="3806" y="3818"/>
                  </a:cubicBezTo>
                  <a:cubicBezTo>
                    <a:pt x="3872" y="3818"/>
                    <a:pt x="3941" y="3831"/>
                    <a:pt x="4015" y="3861"/>
                  </a:cubicBezTo>
                  <a:cubicBezTo>
                    <a:pt x="3955" y="3795"/>
                    <a:pt x="3906" y="3774"/>
                    <a:pt x="3861" y="3774"/>
                  </a:cubicBezTo>
                  <a:close/>
                  <a:moveTo>
                    <a:pt x="2019" y="0"/>
                  </a:moveTo>
                  <a:cubicBezTo>
                    <a:pt x="1505" y="282"/>
                    <a:pt x="1209" y="436"/>
                    <a:pt x="773" y="735"/>
                  </a:cubicBezTo>
                  <a:lnTo>
                    <a:pt x="718" y="524"/>
                  </a:lnTo>
                  <a:lnTo>
                    <a:pt x="321" y="1578"/>
                  </a:lnTo>
                  <a:cubicBezTo>
                    <a:pt x="292" y="1554"/>
                    <a:pt x="254" y="1566"/>
                    <a:pt x="252" y="1481"/>
                  </a:cubicBezTo>
                  <a:lnTo>
                    <a:pt x="252" y="1481"/>
                  </a:lnTo>
                  <a:cubicBezTo>
                    <a:pt x="261" y="2212"/>
                    <a:pt x="1" y="2930"/>
                    <a:pt x="640" y="3527"/>
                  </a:cubicBezTo>
                  <a:cubicBezTo>
                    <a:pt x="1159" y="3818"/>
                    <a:pt x="1547" y="4313"/>
                    <a:pt x="2049" y="4528"/>
                  </a:cubicBezTo>
                  <a:lnTo>
                    <a:pt x="1988" y="4346"/>
                  </a:lnTo>
                  <a:cubicBezTo>
                    <a:pt x="2052" y="4260"/>
                    <a:pt x="2115" y="4227"/>
                    <a:pt x="2177" y="4227"/>
                  </a:cubicBezTo>
                  <a:cubicBezTo>
                    <a:pt x="2364" y="4227"/>
                    <a:pt x="2548" y="4514"/>
                    <a:pt x="2750" y="4528"/>
                  </a:cubicBezTo>
                  <a:lnTo>
                    <a:pt x="2615" y="4197"/>
                  </a:lnTo>
                  <a:lnTo>
                    <a:pt x="2615" y="4197"/>
                  </a:lnTo>
                  <a:cubicBezTo>
                    <a:pt x="2671" y="4211"/>
                    <a:pt x="2723" y="4218"/>
                    <a:pt x="2774" y="4218"/>
                  </a:cubicBezTo>
                  <a:cubicBezTo>
                    <a:pt x="3114" y="4218"/>
                    <a:pt x="3356" y="3927"/>
                    <a:pt x="3650" y="3841"/>
                  </a:cubicBezTo>
                  <a:lnTo>
                    <a:pt x="3650" y="3841"/>
                  </a:lnTo>
                  <a:cubicBezTo>
                    <a:pt x="3641" y="3843"/>
                    <a:pt x="3633" y="3843"/>
                    <a:pt x="3624" y="3843"/>
                  </a:cubicBezTo>
                  <a:cubicBezTo>
                    <a:pt x="3588" y="3843"/>
                    <a:pt x="3550" y="3832"/>
                    <a:pt x="3506" y="3801"/>
                  </a:cubicBezTo>
                  <a:cubicBezTo>
                    <a:pt x="3529" y="3297"/>
                    <a:pt x="3754" y="3276"/>
                    <a:pt x="3996" y="3001"/>
                  </a:cubicBezTo>
                  <a:lnTo>
                    <a:pt x="3752" y="2830"/>
                  </a:lnTo>
                  <a:cubicBezTo>
                    <a:pt x="3887" y="2551"/>
                    <a:pt x="3851" y="2253"/>
                    <a:pt x="4031" y="1966"/>
                  </a:cubicBezTo>
                  <a:lnTo>
                    <a:pt x="4031" y="1966"/>
                  </a:lnTo>
                  <a:cubicBezTo>
                    <a:pt x="3982" y="2009"/>
                    <a:pt x="3946" y="2027"/>
                    <a:pt x="3920" y="2027"/>
                  </a:cubicBezTo>
                  <a:cubicBezTo>
                    <a:pt x="3811" y="2027"/>
                    <a:pt x="3870" y="1716"/>
                    <a:pt x="3811" y="1594"/>
                  </a:cubicBezTo>
                  <a:cubicBezTo>
                    <a:pt x="3862" y="1495"/>
                    <a:pt x="3949" y="1480"/>
                    <a:pt x="4030" y="1480"/>
                  </a:cubicBezTo>
                  <a:cubicBezTo>
                    <a:pt x="4067" y="1480"/>
                    <a:pt x="4103" y="1483"/>
                    <a:pt x="4133" y="1483"/>
                  </a:cubicBezTo>
                  <a:cubicBezTo>
                    <a:pt x="4224" y="1483"/>
                    <a:pt x="4267" y="1454"/>
                    <a:pt x="4152" y="1222"/>
                  </a:cubicBezTo>
                  <a:cubicBezTo>
                    <a:pt x="3428" y="1031"/>
                    <a:pt x="2859" y="67"/>
                    <a:pt x="20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20"/>
            <p:cNvSpPr/>
            <p:nvPr/>
          </p:nvSpPr>
          <p:spPr>
            <a:xfrm>
              <a:off x="4764425" y="4718750"/>
              <a:ext cx="11675" cy="12850"/>
            </a:xfrm>
            <a:custGeom>
              <a:avLst/>
              <a:gdLst/>
              <a:ahLst/>
              <a:cxnLst/>
              <a:rect l="l" t="t" r="r" b="b"/>
              <a:pathLst>
                <a:path w="467" h="514" extrusionOk="0">
                  <a:moveTo>
                    <a:pt x="261" y="1"/>
                  </a:moveTo>
                  <a:cubicBezTo>
                    <a:pt x="135" y="15"/>
                    <a:pt x="0" y="212"/>
                    <a:pt x="159" y="446"/>
                  </a:cubicBezTo>
                  <a:cubicBezTo>
                    <a:pt x="215" y="490"/>
                    <a:pt x="272" y="514"/>
                    <a:pt x="321" y="514"/>
                  </a:cubicBezTo>
                  <a:cubicBezTo>
                    <a:pt x="405" y="514"/>
                    <a:pt x="467" y="442"/>
                    <a:pt x="467" y="276"/>
                  </a:cubicBezTo>
                  <a:cubicBezTo>
                    <a:pt x="431" y="174"/>
                    <a:pt x="370" y="46"/>
                    <a:pt x="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20"/>
            <p:cNvSpPr/>
            <p:nvPr/>
          </p:nvSpPr>
          <p:spPr>
            <a:xfrm>
              <a:off x="4778275" y="4680125"/>
              <a:ext cx="5750" cy="6700"/>
            </a:xfrm>
            <a:custGeom>
              <a:avLst/>
              <a:gdLst/>
              <a:ahLst/>
              <a:cxnLst/>
              <a:rect l="l" t="t" r="r" b="b"/>
              <a:pathLst>
                <a:path w="230" h="268" extrusionOk="0">
                  <a:moveTo>
                    <a:pt x="43" y="1"/>
                  </a:moveTo>
                  <a:cubicBezTo>
                    <a:pt x="18" y="1"/>
                    <a:pt x="0" y="16"/>
                    <a:pt x="0" y="71"/>
                  </a:cubicBezTo>
                  <a:cubicBezTo>
                    <a:pt x="8" y="198"/>
                    <a:pt x="81" y="267"/>
                    <a:pt x="140" y="267"/>
                  </a:cubicBezTo>
                  <a:cubicBezTo>
                    <a:pt x="174" y="267"/>
                    <a:pt x="203" y="246"/>
                    <a:pt x="214" y="201"/>
                  </a:cubicBezTo>
                  <a:cubicBezTo>
                    <a:pt x="199" y="149"/>
                    <a:pt x="230" y="23"/>
                    <a:pt x="140" y="23"/>
                  </a:cubicBezTo>
                  <a:cubicBezTo>
                    <a:pt x="139" y="23"/>
                    <a:pt x="139" y="23"/>
                    <a:pt x="138" y="23"/>
                  </a:cubicBezTo>
                  <a:cubicBezTo>
                    <a:pt x="107" y="19"/>
                    <a:pt x="70" y="1"/>
                    <a:pt x="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20"/>
            <p:cNvSpPr/>
            <p:nvPr/>
          </p:nvSpPr>
          <p:spPr>
            <a:xfrm>
              <a:off x="4864050" y="4547100"/>
              <a:ext cx="8050" cy="6175"/>
            </a:xfrm>
            <a:custGeom>
              <a:avLst/>
              <a:gdLst/>
              <a:ahLst/>
              <a:cxnLst/>
              <a:rect l="l" t="t" r="r" b="b"/>
              <a:pathLst>
                <a:path w="322" h="247" extrusionOk="0">
                  <a:moveTo>
                    <a:pt x="215" y="1"/>
                  </a:moveTo>
                  <a:cubicBezTo>
                    <a:pt x="110" y="1"/>
                    <a:pt x="44" y="97"/>
                    <a:pt x="1" y="210"/>
                  </a:cubicBezTo>
                  <a:cubicBezTo>
                    <a:pt x="44" y="233"/>
                    <a:pt x="94" y="247"/>
                    <a:pt x="140" y="247"/>
                  </a:cubicBezTo>
                  <a:cubicBezTo>
                    <a:pt x="242" y="247"/>
                    <a:pt x="322" y="179"/>
                    <a:pt x="250" y="4"/>
                  </a:cubicBezTo>
                  <a:cubicBezTo>
                    <a:pt x="237" y="2"/>
                    <a:pt x="226"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20"/>
            <p:cNvSpPr/>
            <p:nvPr/>
          </p:nvSpPr>
          <p:spPr>
            <a:xfrm>
              <a:off x="4900950" y="4497225"/>
              <a:ext cx="8475" cy="10625"/>
            </a:xfrm>
            <a:custGeom>
              <a:avLst/>
              <a:gdLst/>
              <a:ahLst/>
              <a:cxnLst/>
              <a:rect l="l" t="t" r="r" b="b"/>
              <a:pathLst>
                <a:path w="339" h="425" extrusionOk="0">
                  <a:moveTo>
                    <a:pt x="0" y="0"/>
                  </a:moveTo>
                  <a:lnTo>
                    <a:pt x="339" y="424"/>
                  </a:lnTo>
                  <a:lnTo>
                    <a:pt x="280" y="242"/>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20"/>
            <p:cNvSpPr/>
            <p:nvPr/>
          </p:nvSpPr>
          <p:spPr>
            <a:xfrm>
              <a:off x="4957425" y="4398825"/>
              <a:ext cx="3800" cy="6350"/>
            </a:xfrm>
            <a:custGeom>
              <a:avLst/>
              <a:gdLst/>
              <a:ahLst/>
              <a:cxnLst/>
              <a:rect l="l" t="t" r="r" b="b"/>
              <a:pathLst>
                <a:path w="152" h="254" extrusionOk="0">
                  <a:moveTo>
                    <a:pt x="97" y="0"/>
                  </a:moveTo>
                  <a:lnTo>
                    <a:pt x="97" y="0"/>
                  </a:lnTo>
                  <a:cubicBezTo>
                    <a:pt x="12" y="17"/>
                    <a:pt x="0" y="185"/>
                    <a:pt x="76" y="254"/>
                  </a:cubicBezTo>
                  <a:cubicBezTo>
                    <a:pt x="152" y="185"/>
                    <a:pt x="150" y="4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20"/>
            <p:cNvSpPr/>
            <p:nvPr/>
          </p:nvSpPr>
          <p:spPr>
            <a:xfrm>
              <a:off x="4954925" y="4451125"/>
              <a:ext cx="15950" cy="6275"/>
            </a:xfrm>
            <a:custGeom>
              <a:avLst/>
              <a:gdLst/>
              <a:ahLst/>
              <a:cxnLst/>
              <a:rect l="l" t="t" r="r" b="b"/>
              <a:pathLst>
                <a:path w="638" h="251" extrusionOk="0">
                  <a:moveTo>
                    <a:pt x="306" y="0"/>
                  </a:moveTo>
                  <a:cubicBezTo>
                    <a:pt x="184" y="0"/>
                    <a:pt x="82" y="144"/>
                    <a:pt x="1" y="251"/>
                  </a:cubicBezTo>
                  <a:lnTo>
                    <a:pt x="3" y="251"/>
                  </a:lnTo>
                  <a:cubicBezTo>
                    <a:pt x="64" y="180"/>
                    <a:pt x="122" y="156"/>
                    <a:pt x="178" y="156"/>
                  </a:cubicBezTo>
                  <a:cubicBezTo>
                    <a:pt x="288" y="156"/>
                    <a:pt x="389" y="247"/>
                    <a:pt x="478" y="247"/>
                  </a:cubicBezTo>
                  <a:cubicBezTo>
                    <a:pt x="537" y="247"/>
                    <a:pt x="591" y="206"/>
                    <a:pt x="638" y="68"/>
                  </a:cubicBezTo>
                  <a:cubicBezTo>
                    <a:pt x="636" y="68"/>
                    <a:pt x="634" y="68"/>
                    <a:pt x="632" y="68"/>
                  </a:cubicBezTo>
                  <a:cubicBezTo>
                    <a:pt x="587" y="68"/>
                    <a:pt x="500" y="150"/>
                    <a:pt x="446" y="150"/>
                  </a:cubicBezTo>
                  <a:cubicBezTo>
                    <a:pt x="414" y="150"/>
                    <a:pt x="394" y="121"/>
                    <a:pt x="401" y="30"/>
                  </a:cubicBezTo>
                  <a:cubicBezTo>
                    <a:pt x="368" y="9"/>
                    <a:pt x="336" y="0"/>
                    <a:pt x="3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20"/>
            <p:cNvSpPr/>
            <p:nvPr/>
          </p:nvSpPr>
          <p:spPr>
            <a:xfrm>
              <a:off x="5240950" y="4283725"/>
              <a:ext cx="94800" cy="85875"/>
            </a:xfrm>
            <a:custGeom>
              <a:avLst/>
              <a:gdLst/>
              <a:ahLst/>
              <a:cxnLst/>
              <a:rect l="l" t="t" r="r" b="b"/>
              <a:pathLst>
                <a:path w="3792" h="3435" extrusionOk="0">
                  <a:moveTo>
                    <a:pt x="1464" y="1"/>
                  </a:moveTo>
                  <a:cubicBezTo>
                    <a:pt x="772" y="226"/>
                    <a:pt x="379" y="884"/>
                    <a:pt x="88" y="1566"/>
                  </a:cubicBezTo>
                  <a:lnTo>
                    <a:pt x="88" y="1569"/>
                  </a:lnTo>
                  <a:cubicBezTo>
                    <a:pt x="22" y="1895"/>
                    <a:pt x="0" y="2132"/>
                    <a:pt x="244" y="2343"/>
                  </a:cubicBezTo>
                  <a:cubicBezTo>
                    <a:pt x="404" y="2502"/>
                    <a:pt x="424" y="2941"/>
                    <a:pt x="644" y="2941"/>
                  </a:cubicBezTo>
                  <a:cubicBezTo>
                    <a:pt x="685" y="2941"/>
                    <a:pt x="734" y="2925"/>
                    <a:pt x="791" y="2890"/>
                  </a:cubicBezTo>
                  <a:cubicBezTo>
                    <a:pt x="965" y="3303"/>
                    <a:pt x="1279" y="3359"/>
                    <a:pt x="1600" y="3359"/>
                  </a:cubicBezTo>
                  <a:cubicBezTo>
                    <a:pt x="1719" y="3359"/>
                    <a:pt x="1839" y="3352"/>
                    <a:pt x="1953" y="3352"/>
                  </a:cubicBezTo>
                  <a:cubicBezTo>
                    <a:pt x="2110" y="3352"/>
                    <a:pt x="2257" y="3366"/>
                    <a:pt x="2376" y="3435"/>
                  </a:cubicBezTo>
                  <a:cubicBezTo>
                    <a:pt x="2373" y="3416"/>
                    <a:pt x="2369" y="3397"/>
                    <a:pt x="2373" y="3371"/>
                  </a:cubicBezTo>
                  <a:cubicBezTo>
                    <a:pt x="2773" y="3245"/>
                    <a:pt x="2875" y="3096"/>
                    <a:pt x="3124" y="2750"/>
                  </a:cubicBezTo>
                  <a:cubicBezTo>
                    <a:pt x="3155" y="2795"/>
                    <a:pt x="3171" y="2814"/>
                    <a:pt x="3167" y="2859"/>
                  </a:cubicBezTo>
                  <a:cubicBezTo>
                    <a:pt x="3318" y="2582"/>
                    <a:pt x="3519" y="2217"/>
                    <a:pt x="3484" y="1827"/>
                  </a:cubicBezTo>
                  <a:cubicBezTo>
                    <a:pt x="3513" y="1806"/>
                    <a:pt x="3541" y="1798"/>
                    <a:pt x="3568" y="1798"/>
                  </a:cubicBezTo>
                  <a:cubicBezTo>
                    <a:pt x="3643" y="1798"/>
                    <a:pt x="3709" y="1857"/>
                    <a:pt x="3773" y="1857"/>
                  </a:cubicBezTo>
                  <a:cubicBezTo>
                    <a:pt x="3779" y="1857"/>
                    <a:pt x="3785" y="1856"/>
                    <a:pt x="3792" y="1855"/>
                  </a:cubicBezTo>
                  <a:cubicBezTo>
                    <a:pt x="3638" y="1744"/>
                    <a:pt x="3460" y="1696"/>
                    <a:pt x="3467" y="1415"/>
                  </a:cubicBezTo>
                  <a:lnTo>
                    <a:pt x="3780" y="1249"/>
                  </a:lnTo>
                  <a:lnTo>
                    <a:pt x="3780" y="1249"/>
                  </a:lnTo>
                  <a:cubicBezTo>
                    <a:pt x="3735" y="1257"/>
                    <a:pt x="3695" y="1261"/>
                    <a:pt x="3660" y="1261"/>
                  </a:cubicBezTo>
                  <a:cubicBezTo>
                    <a:pt x="3138" y="1261"/>
                    <a:pt x="3534" y="447"/>
                    <a:pt x="2973" y="447"/>
                  </a:cubicBezTo>
                  <a:cubicBezTo>
                    <a:pt x="2945" y="447"/>
                    <a:pt x="2914" y="449"/>
                    <a:pt x="2880" y="453"/>
                  </a:cubicBezTo>
                  <a:cubicBezTo>
                    <a:pt x="2854" y="323"/>
                    <a:pt x="2982" y="347"/>
                    <a:pt x="3024" y="304"/>
                  </a:cubicBezTo>
                  <a:cubicBezTo>
                    <a:pt x="2913" y="177"/>
                    <a:pt x="2761" y="144"/>
                    <a:pt x="2590" y="144"/>
                  </a:cubicBezTo>
                  <a:cubicBezTo>
                    <a:pt x="2406" y="144"/>
                    <a:pt x="2201" y="181"/>
                    <a:pt x="2003" y="181"/>
                  </a:cubicBezTo>
                  <a:cubicBezTo>
                    <a:pt x="1809" y="181"/>
                    <a:pt x="1620" y="145"/>
                    <a:pt x="14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20"/>
            <p:cNvSpPr/>
            <p:nvPr/>
          </p:nvSpPr>
          <p:spPr>
            <a:xfrm>
              <a:off x="5300325" y="4369575"/>
              <a:ext cx="4300" cy="4400"/>
            </a:xfrm>
            <a:custGeom>
              <a:avLst/>
              <a:gdLst/>
              <a:ahLst/>
              <a:cxnLst/>
              <a:rect l="l" t="t" r="r" b="b"/>
              <a:pathLst>
                <a:path w="172" h="176" extrusionOk="0">
                  <a:moveTo>
                    <a:pt x="1" y="1"/>
                  </a:moveTo>
                  <a:lnTo>
                    <a:pt x="1" y="1"/>
                  </a:lnTo>
                  <a:cubicBezTo>
                    <a:pt x="10" y="105"/>
                    <a:pt x="100" y="159"/>
                    <a:pt x="171" y="176"/>
                  </a:cubicBezTo>
                  <a:cubicBezTo>
                    <a:pt x="126" y="95"/>
                    <a:pt x="67" y="4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20"/>
            <p:cNvSpPr/>
            <p:nvPr/>
          </p:nvSpPr>
          <p:spPr>
            <a:xfrm>
              <a:off x="4850750" y="4767200"/>
              <a:ext cx="10125" cy="13350"/>
            </a:xfrm>
            <a:custGeom>
              <a:avLst/>
              <a:gdLst/>
              <a:ahLst/>
              <a:cxnLst/>
              <a:rect l="l" t="t" r="r" b="b"/>
              <a:pathLst>
                <a:path w="405" h="534" extrusionOk="0">
                  <a:moveTo>
                    <a:pt x="206" y="0"/>
                  </a:moveTo>
                  <a:cubicBezTo>
                    <a:pt x="135" y="52"/>
                    <a:pt x="0" y="123"/>
                    <a:pt x="40" y="313"/>
                  </a:cubicBezTo>
                  <a:cubicBezTo>
                    <a:pt x="108" y="427"/>
                    <a:pt x="205" y="534"/>
                    <a:pt x="292" y="534"/>
                  </a:cubicBezTo>
                  <a:cubicBezTo>
                    <a:pt x="333" y="534"/>
                    <a:pt x="372" y="510"/>
                    <a:pt x="405" y="452"/>
                  </a:cubicBezTo>
                  <a:cubicBezTo>
                    <a:pt x="391" y="284"/>
                    <a:pt x="362" y="64"/>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20"/>
            <p:cNvSpPr/>
            <p:nvPr/>
          </p:nvSpPr>
          <p:spPr>
            <a:xfrm>
              <a:off x="4918650" y="4631950"/>
              <a:ext cx="3225" cy="1350"/>
            </a:xfrm>
            <a:custGeom>
              <a:avLst/>
              <a:gdLst/>
              <a:ahLst/>
              <a:cxnLst/>
              <a:rect l="l" t="t" r="r" b="b"/>
              <a:pathLst>
                <a:path w="129" h="54" extrusionOk="0">
                  <a:moveTo>
                    <a:pt x="30" y="0"/>
                  </a:moveTo>
                  <a:cubicBezTo>
                    <a:pt x="13" y="0"/>
                    <a:pt x="0" y="9"/>
                    <a:pt x="0" y="53"/>
                  </a:cubicBezTo>
                  <a:lnTo>
                    <a:pt x="128" y="49"/>
                  </a:lnTo>
                  <a:lnTo>
                    <a:pt x="81" y="4"/>
                  </a:lnTo>
                  <a:cubicBezTo>
                    <a:pt x="77" y="5"/>
                    <a:pt x="74" y="5"/>
                    <a:pt x="70" y="5"/>
                  </a:cubicBezTo>
                  <a:cubicBezTo>
                    <a:pt x="56" y="5"/>
                    <a:pt x="42" y="0"/>
                    <a:pt x="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20"/>
            <p:cNvSpPr/>
            <p:nvPr/>
          </p:nvSpPr>
          <p:spPr>
            <a:xfrm>
              <a:off x="4930300" y="4635725"/>
              <a:ext cx="3525" cy="3600"/>
            </a:xfrm>
            <a:custGeom>
              <a:avLst/>
              <a:gdLst/>
              <a:ahLst/>
              <a:cxnLst/>
              <a:rect l="l" t="t" r="r" b="b"/>
              <a:pathLst>
                <a:path w="141" h="144" extrusionOk="0">
                  <a:moveTo>
                    <a:pt x="24" y="0"/>
                  </a:moveTo>
                  <a:cubicBezTo>
                    <a:pt x="16" y="0"/>
                    <a:pt x="8" y="3"/>
                    <a:pt x="1" y="9"/>
                  </a:cubicBezTo>
                  <a:lnTo>
                    <a:pt x="141" y="144"/>
                  </a:lnTo>
                  <a:lnTo>
                    <a:pt x="129" y="89"/>
                  </a:lnTo>
                  <a:cubicBezTo>
                    <a:pt x="109" y="72"/>
                    <a:pt x="66" y="0"/>
                    <a:pt x="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20"/>
            <p:cNvSpPr/>
            <p:nvPr/>
          </p:nvSpPr>
          <p:spPr>
            <a:xfrm>
              <a:off x="4918050" y="4661850"/>
              <a:ext cx="24425" cy="31600"/>
            </a:xfrm>
            <a:custGeom>
              <a:avLst/>
              <a:gdLst/>
              <a:ahLst/>
              <a:cxnLst/>
              <a:rect l="l" t="t" r="r" b="b"/>
              <a:pathLst>
                <a:path w="977" h="1264" extrusionOk="0">
                  <a:moveTo>
                    <a:pt x="515" y="1"/>
                  </a:moveTo>
                  <a:cubicBezTo>
                    <a:pt x="393" y="1"/>
                    <a:pt x="210" y="252"/>
                    <a:pt x="91" y="304"/>
                  </a:cubicBezTo>
                  <a:cubicBezTo>
                    <a:pt x="1" y="468"/>
                    <a:pt x="50" y="849"/>
                    <a:pt x="131" y="967"/>
                  </a:cubicBezTo>
                  <a:cubicBezTo>
                    <a:pt x="260" y="1188"/>
                    <a:pt x="382" y="1205"/>
                    <a:pt x="493" y="1205"/>
                  </a:cubicBezTo>
                  <a:cubicBezTo>
                    <a:pt x="513" y="1205"/>
                    <a:pt x="532" y="1204"/>
                    <a:pt x="551" y="1204"/>
                  </a:cubicBezTo>
                  <a:cubicBezTo>
                    <a:pt x="615" y="1204"/>
                    <a:pt x="674" y="1211"/>
                    <a:pt x="728" y="1263"/>
                  </a:cubicBezTo>
                  <a:cubicBezTo>
                    <a:pt x="884" y="832"/>
                    <a:pt x="749" y="697"/>
                    <a:pt x="976" y="330"/>
                  </a:cubicBezTo>
                  <a:lnTo>
                    <a:pt x="635" y="247"/>
                  </a:lnTo>
                  <a:cubicBezTo>
                    <a:pt x="621" y="64"/>
                    <a:pt x="576" y="1"/>
                    <a:pt x="5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20"/>
            <p:cNvSpPr/>
            <p:nvPr/>
          </p:nvSpPr>
          <p:spPr>
            <a:xfrm>
              <a:off x="5335325" y="4275375"/>
              <a:ext cx="2550" cy="1625"/>
            </a:xfrm>
            <a:custGeom>
              <a:avLst/>
              <a:gdLst/>
              <a:ahLst/>
              <a:cxnLst/>
              <a:rect l="l" t="t" r="r" b="b"/>
              <a:pathLst>
                <a:path w="102" h="65" extrusionOk="0">
                  <a:moveTo>
                    <a:pt x="64" y="1"/>
                  </a:moveTo>
                  <a:lnTo>
                    <a:pt x="0" y="65"/>
                  </a:lnTo>
                  <a:lnTo>
                    <a:pt x="102" y="3"/>
                  </a:lnTo>
                  <a:lnTo>
                    <a:pt x="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20"/>
            <p:cNvSpPr/>
            <p:nvPr/>
          </p:nvSpPr>
          <p:spPr>
            <a:xfrm>
              <a:off x="4933375" y="4660925"/>
              <a:ext cx="925" cy="2925"/>
            </a:xfrm>
            <a:custGeom>
              <a:avLst/>
              <a:gdLst/>
              <a:ahLst/>
              <a:cxnLst/>
              <a:rect l="l" t="t" r="r" b="b"/>
              <a:pathLst>
                <a:path w="37" h="117" extrusionOk="0">
                  <a:moveTo>
                    <a:pt x="36" y="0"/>
                  </a:moveTo>
                  <a:lnTo>
                    <a:pt x="1" y="93"/>
                  </a:lnTo>
                  <a:lnTo>
                    <a:pt x="25" y="116"/>
                  </a:lnTo>
                  <a:lnTo>
                    <a:pt x="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20"/>
            <p:cNvSpPr/>
            <p:nvPr/>
          </p:nvSpPr>
          <p:spPr>
            <a:xfrm>
              <a:off x="5583675" y="3884350"/>
              <a:ext cx="6950" cy="2100"/>
            </a:xfrm>
            <a:custGeom>
              <a:avLst/>
              <a:gdLst/>
              <a:ahLst/>
              <a:cxnLst/>
              <a:rect l="l" t="t" r="r" b="b"/>
              <a:pathLst>
                <a:path w="278" h="84" extrusionOk="0">
                  <a:moveTo>
                    <a:pt x="211" y="0"/>
                  </a:moveTo>
                  <a:lnTo>
                    <a:pt x="0" y="83"/>
                  </a:lnTo>
                  <a:lnTo>
                    <a:pt x="278" y="10"/>
                  </a:lnTo>
                  <a:lnTo>
                    <a:pt x="2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20"/>
            <p:cNvSpPr/>
            <p:nvPr/>
          </p:nvSpPr>
          <p:spPr>
            <a:xfrm>
              <a:off x="5349100" y="4290950"/>
              <a:ext cx="4350" cy="500"/>
            </a:xfrm>
            <a:custGeom>
              <a:avLst/>
              <a:gdLst/>
              <a:ahLst/>
              <a:cxnLst/>
              <a:rect l="l" t="t" r="r" b="b"/>
              <a:pathLst>
                <a:path w="174" h="20" extrusionOk="0">
                  <a:moveTo>
                    <a:pt x="60" y="1"/>
                  </a:moveTo>
                  <a:lnTo>
                    <a:pt x="1" y="20"/>
                  </a:lnTo>
                  <a:lnTo>
                    <a:pt x="174" y="3"/>
                  </a:lnTo>
                  <a:lnTo>
                    <a:pt x="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20"/>
            <p:cNvSpPr/>
            <p:nvPr/>
          </p:nvSpPr>
          <p:spPr>
            <a:xfrm>
              <a:off x="5365575" y="4288300"/>
              <a:ext cx="4175" cy="3275"/>
            </a:xfrm>
            <a:custGeom>
              <a:avLst/>
              <a:gdLst/>
              <a:ahLst/>
              <a:cxnLst/>
              <a:rect l="l" t="t" r="r" b="b"/>
              <a:pathLst>
                <a:path w="167" h="131" extrusionOk="0">
                  <a:moveTo>
                    <a:pt x="97" y="0"/>
                  </a:moveTo>
                  <a:cubicBezTo>
                    <a:pt x="0" y="19"/>
                    <a:pt x="33" y="64"/>
                    <a:pt x="45" y="130"/>
                  </a:cubicBezTo>
                  <a:cubicBezTo>
                    <a:pt x="88" y="88"/>
                    <a:pt x="166" y="4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20"/>
            <p:cNvSpPr/>
            <p:nvPr/>
          </p:nvSpPr>
          <p:spPr>
            <a:xfrm>
              <a:off x="5327025" y="4343925"/>
              <a:ext cx="2525" cy="3700"/>
            </a:xfrm>
            <a:custGeom>
              <a:avLst/>
              <a:gdLst/>
              <a:ahLst/>
              <a:cxnLst/>
              <a:rect l="l" t="t" r="r" b="b"/>
              <a:pathLst>
                <a:path w="101" h="148" extrusionOk="0">
                  <a:moveTo>
                    <a:pt x="17" y="0"/>
                  </a:moveTo>
                  <a:cubicBezTo>
                    <a:pt x="12" y="0"/>
                    <a:pt x="7" y="1"/>
                    <a:pt x="1" y="4"/>
                  </a:cubicBezTo>
                  <a:cubicBezTo>
                    <a:pt x="25" y="35"/>
                    <a:pt x="30" y="148"/>
                    <a:pt x="58" y="148"/>
                  </a:cubicBezTo>
                  <a:cubicBezTo>
                    <a:pt x="68" y="148"/>
                    <a:pt x="82" y="132"/>
                    <a:pt x="100" y="91"/>
                  </a:cubicBezTo>
                  <a:cubicBezTo>
                    <a:pt x="54" y="70"/>
                    <a:pt x="56" y="0"/>
                    <a:pt x="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20"/>
            <p:cNvSpPr/>
            <p:nvPr/>
          </p:nvSpPr>
          <p:spPr>
            <a:xfrm>
              <a:off x="5309575" y="4364025"/>
              <a:ext cx="9850" cy="4700"/>
            </a:xfrm>
            <a:custGeom>
              <a:avLst/>
              <a:gdLst/>
              <a:ahLst/>
              <a:cxnLst/>
              <a:rect l="l" t="t" r="r" b="b"/>
              <a:pathLst>
                <a:path w="394" h="188" extrusionOk="0">
                  <a:moveTo>
                    <a:pt x="307" y="0"/>
                  </a:moveTo>
                  <a:cubicBezTo>
                    <a:pt x="222" y="0"/>
                    <a:pt x="90" y="115"/>
                    <a:pt x="0" y="140"/>
                  </a:cubicBezTo>
                  <a:cubicBezTo>
                    <a:pt x="6" y="174"/>
                    <a:pt x="26" y="185"/>
                    <a:pt x="54" y="185"/>
                  </a:cubicBezTo>
                  <a:cubicBezTo>
                    <a:pt x="108" y="185"/>
                    <a:pt x="193" y="143"/>
                    <a:pt x="273" y="143"/>
                  </a:cubicBezTo>
                  <a:cubicBezTo>
                    <a:pt x="314" y="143"/>
                    <a:pt x="353" y="154"/>
                    <a:pt x="386" y="187"/>
                  </a:cubicBezTo>
                  <a:cubicBezTo>
                    <a:pt x="393" y="45"/>
                    <a:pt x="359" y="0"/>
                    <a:pt x="3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20"/>
            <p:cNvSpPr/>
            <p:nvPr/>
          </p:nvSpPr>
          <p:spPr>
            <a:xfrm>
              <a:off x="5330350" y="4343050"/>
              <a:ext cx="5275" cy="6425"/>
            </a:xfrm>
            <a:custGeom>
              <a:avLst/>
              <a:gdLst/>
              <a:ahLst/>
              <a:cxnLst/>
              <a:rect l="l" t="t" r="r" b="b"/>
              <a:pathLst>
                <a:path w="211" h="257" extrusionOk="0">
                  <a:moveTo>
                    <a:pt x="161" y="1"/>
                  </a:moveTo>
                  <a:lnTo>
                    <a:pt x="0" y="171"/>
                  </a:lnTo>
                  <a:lnTo>
                    <a:pt x="64" y="256"/>
                  </a:lnTo>
                  <a:lnTo>
                    <a:pt x="211" y="67"/>
                  </a:lnTo>
                  <a:lnTo>
                    <a:pt x="1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20"/>
            <p:cNvSpPr/>
            <p:nvPr/>
          </p:nvSpPr>
          <p:spPr>
            <a:xfrm>
              <a:off x="4968550" y="4707425"/>
              <a:ext cx="8250" cy="8600"/>
            </a:xfrm>
            <a:custGeom>
              <a:avLst/>
              <a:gdLst/>
              <a:ahLst/>
              <a:cxnLst/>
              <a:rect l="l" t="t" r="r" b="b"/>
              <a:pathLst>
                <a:path w="330" h="344" extrusionOk="0">
                  <a:moveTo>
                    <a:pt x="146" y="0"/>
                  </a:moveTo>
                  <a:cubicBezTo>
                    <a:pt x="76" y="0"/>
                    <a:pt x="19" y="71"/>
                    <a:pt x="1" y="184"/>
                  </a:cubicBezTo>
                  <a:cubicBezTo>
                    <a:pt x="7" y="293"/>
                    <a:pt x="73" y="344"/>
                    <a:pt x="137" y="344"/>
                  </a:cubicBezTo>
                  <a:cubicBezTo>
                    <a:pt x="235" y="344"/>
                    <a:pt x="330" y="227"/>
                    <a:pt x="211" y="21"/>
                  </a:cubicBezTo>
                  <a:cubicBezTo>
                    <a:pt x="189" y="7"/>
                    <a:pt x="167"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20"/>
            <p:cNvSpPr/>
            <p:nvPr/>
          </p:nvSpPr>
          <p:spPr>
            <a:xfrm>
              <a:off x="4976600" y="4693175"/>
              <a:ext cx="5800" cy="6300"/>
            </a:xfrm>
            <a:custGeom>
              <a:avLst/>
              <a:gdLst/>
              <a:ahLst/>
              <a:cxnLst/>
              <a:rect l="l" t="t" r="r" b="b"/>
              <a:pathLst>
                <a:path w="232" h="252" extrusionOk="0">
                  <a:moveTo>
                    <a:pt x="123" y="1"/>
                  </a:moveTo>
                  <a:cubicBezTo>
                    <a:pt x="85" y="1"/>
                    <a:pt x="46" y="35"/>
                    <a:pt x="1" y="62"/>
                  </a:cubicBezTo>
                  <a:cubicBezTo>
                    <a:pt x="3" y="181"/>
                    <a:pt x="75" y="252"/>
                    <a:pt x="135" y="252"/>
                  </a:cubicBezTo>
                  <a:cubicBezTo>
                    <a:pt x="188" y="252"/>
                    <a:pt x="231" y="197"/>
                    <a:pt x="209" y="72"/>
                  </a:cubicBezTo>
                  <a:cubicBezTo>
                    <a:pt x="179" y="19"/>
                    <a:pt x="151" y="1"/>
                    <a:pt x="1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20"/>
            <p:cNvSpPr/>
            <p:nvPr/>
          </p:nvSpPr>
          <p:spPr>
            <a:xfrm>
              <a:off x="4976850" y="4726875"/>
              <a:ext cx="4300" cy="4975"/>
            </a:xfrm>
            <a:custGeom>
              <a:avLst/>
              <a:gdLst/>
              <a:ahLst/>
              <a:cxnLst/>
              <a:rect l="l" t="t" r="r" b="b"/>
              <a:pathLst>
                <a:path w="172" h="199" extrusionOk="0">
                  <a:moveTo>
                    <a:pt x="88" y="0"/>
                  </a:moveTo>
                  <a:cubicBezTo>
                    <a:pt x="50" y="0"/>
                    <a:pt x="45" y="97"/>
                    <a:pt x="0" y="107"/>
                  </a:cubicBezTo>
                  <a:cubicBezTo>
                    <a:pt x="44" y="130"/>
                    <a:pt x="102" y="199"/>
                    <a:pt x="136" y="199"/>
                  </a:cubicBezTo>
                  <a:cubicBezTo>
                    <a:pt x="160" y="199"/>
                    <a:pt x="172" y="167"/>
                    <a:pt x="161" y="69"/>
                  </a:cubicBezTo>
                  <a:cubicBezTo>
                    <a:pt x="127" y="18"/>
                    <a:pt x="104" y="0"/>
                    <a:pt x="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20"/>
            <p:cNvSpPr/>
            <p:nvPr/>
          </p:nvSpPr>
          <p:spPr>
            <a:xfrm>
              <a:off x="4978375" y="4800875"/>
              <a:ext cx="9375" cy="12750"/>
            </a:xfrm>
            <a:custGeom>
              <a:avLst/>
              <a:gdLst/>
              <a:ahLst/>
              <a:cxnLst/>
              <a:rect l="l" t="t" r="r" b="b"/>
              <a:pathLst>
                <a:path w="375" h="510" extrusionOk="0">
                  <a:moveTo>
                    <a:pt x="375" y="1"/>
                  </a:moveTo>
                  <a:lnTo>
                    <a:pt x="375" y="1"/>
                  </a:lnTo>
                  <a:cubicBezTo>
                    <a:pt x="193" y="48"/>
                    <a:pt x="72" y="162"/>
                    <a:pt x="1" y="460"/>
                  </a:cubicBezTo>
                  <a:cubicBezTo>
                    <a:pt x="42" y="494"/>
                    <a:pt x="75" y="509"/>
                    <a:pt x="103" y="509"/>
                  </a:cubicBezTo>
                  <a:cubicBezTo>
                    <a:pt x="244" y="509"/>
                    <a:pt x="222" y="110"/>
                    <a:pt x="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20"/>
            <p:cNvSpPr/>
            <p:nvPr/>
          </p:nvSpPr>
          <p:spPr>
            <a:xfrm>
              <a:off x="4985300" y="4814600"/>
              <a:ext cx="1625" cy="2950"/>
            </a:xfrm>
            <a:custGeom>
              <a:avLst/>
              <a:gdLst/>
              <a:ahLst/>
              <a:cxnLst/>
              <a:rect l="l" t="t" r="r" b="b"/>
              <a:pathLst>
                <a:path w="65" h="118" extrusionOk="0">
                  <a:moveTo>
                    <a:pt x="65" y="1"/>
                  </a:moveTo>
                  <a:lnTo>
                    <a:pt x="1" y="65"/>
                  </a:lnTo>
                  <a:cubicBezTo>
                    <a:pt x="17" y="103"/>
                    <a:pt x="29" y="118"/>
                    <a:pt x="38" y="118"/>
                  </a:cubicBezTo>
                  <a:cubicBezTo>
                    <a:pt x="57" y="118"/>
                    <a:pt x="60" y="42"/>
                    <a:pt x="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20"/>
            <p:cNvSpPr/>
            <p:nvPr/>
          </p:nvSpPr>
          <p:spPr>
            <a:xfrm>
              <a:off x="4986900" y="4814000"/>
              <a:ext cx="375" cy="625"/>
            </a:xfrm>
            <a:custGeom>
              <a:avLst/>
              <a:gdLst/>
              <a:ahLst/>
              <a:cxnLst/>
              <a:rect l="l" t="t" r="r" b="b"/>
              <a:pathLst>
                <a:path w="15" h="25" extrusionOk="0">
                  <a:moveTo>
                    <a:pt x="8" y="0"/>
                  </a:moveTo>
                  <a:cubicBezTo>
                    <a:pt x="5" y="0"/>
                    <a:pt x="2" y="11"/>
                    <a:pt x="1" y="25"/>
                  </a:cubicBezTo>
                  <a:lnTo>
                    <a:pt x="15" y="11"/>
                  </a:lnTo>
                  <a:cubicBezTo>
                    <a:pt x="12" y="3"/>
                    <a:pt x="10" y="0"/>
                    <a:pt x="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20"/>
            <p:cNvSpPr/>
            <p:nvPr/>
          </p:nvSpPr>
          <p:spPr>
            <a:xfrm>
              <a:off x="4988850" y="4807800"/>
              <a:ext cx="2050" cy="1925"/>
            </a:xfrm>
            <a:custGeom>
              <a:avLst/>
              <a:gdLst/>
              <a:ahLst/>
              <a:cxnLst/>
              <a:rect l="l" t="t" r="r" b="b"/>
              <a:pathLst>
                <a:path w="82" h="77" extrusionOk="0">
                  <a:moveTo>
                    <a:pt x="81" y="1"/>
                  </a:moveTo>
                  <a:lnTo>
                    <a:pt x="51" y="8"/>
                  </a:lnTo>
                  <a:lnTo>
                    <a:pt x="1" y="76"/>
                  </a:lnTo>
                  <a:lnTo>
                    <a:pt x="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20"/>
            <p:cNvSpPr/>
            <p:nvPr/>
          </p:nvSpPr>
          <p:spPr>
            <a:xfrm>
              <a:off x="4991000" y="4813550"/>
              <a:ext cx="2500" cy="4050"/>
            </a:xfrm>
            <a:custGeom>
              <a:avLst/>
              <a:gdLst/>
              <a:ahLst/>
              <a:cxnLst/>
              <a:rect l="l" t="t" r="r" b="b"/>
              <a:pathLst>
                <a:path w="100" h="162" extrusionOk="0">
                  <a:moveTo>
                    <a:pt x="81" y="0"/>
                  </a:moveTo>
                  <a:lnTo>
                    <a:pt x="0" y="161"/>
                  </a:lnTo>
                  <a:lnTo>
                    <a:pt x="0" y="161"/>
                  </a:lnTo>
                  <a:lnTo>
                    <a:pt x="100" y="24"/>
                  </a:lnTo>
                  <a:lnTo>
                    <a:pt x="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20"/>
            <p:cNvSpPr/>
            <p:nvPr/>
          </p:nvSpPr>
          <p:spPr>
            <a:xfrm>
              <a:off x="5018825" y="4803425"/>
              <a:ext cx="3225" cy="4525"/>
            </a:xfrm>
            <a:custGeom>
              <a:avLst/>
              <a:gdLst/>
              <a:ahLst/>
              <a:cxnLst/>
              <a:rect l="l" t="t" r="r" b="b"/>
              <a:pathLst>
                <a:path w="129" h="181" extrusionOk="0">
                  <a:moveTo>
                    <a:pt x="95" y="0"/>
                  </a:moveTo>
                  <a:cubicBezTo>
                    <a:pt x="55" y="38"/>
                    <a:pt x="5" y="22"/>
                    <a:pt x="0" y="105"/>
                  </a:cubicBezTo>
                  <a:cubicBezTo>
                    <a:pt x="19" y="158"/>
                    <a:pt x="42" y="180"/>
                    <a:pt x="63" y="180"/>
                  </a:cubicBezTo>
                  <a:cubicBezTo>
                    <a:pt x="101" y="180"/>
                    <a:pt x="129" y="101"/>
                    <a:pt x="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20"/>
            <p:cNvSpPr/>
            <p:nvPr/>
          </p:nvSpPr>
          <p:spPr>
            <a:xfrm>
              <a:off x="5434075" y="4399125"/>
              <a:ext cx="19075" cy="14525"/>
            </a:xfrm>
            <a:custGeom>
              <a:avLst/>
              <a:gdLst/>
              <a:ahLst/>
              <a:cxnLst/>
              <a:rect l="l" t="t" r="r" b="b"/>
              <a:pathLst>
                <a:path w="763" h="581" extrusionOk="0">
                  <a:moveTo>
                    <a:pt x="412" y="0"/>
                  </a:moveTo>
                  <a:cubicBezTo>
                    <a:pt x="221" y="0"/>
                    <a:pt x="13" y="67"/>
                    <a:pt x="0" y="346"/>
                  </a:cubicBezTo>
                  <a:cubicBezTo>
                    <a:pt x="60" y="452"/>
                    <a:pt x="238" y="580"/>
                    <a:pt x="426" y="580"/>
                  </a:cubicBezTo>
                  <a:cubicBezTo>
                    <a:pt x="543" y="580"/>
                    <a:pt x="664" y="530"/>
                    <a:pt x="763" y="393"/>
                  </a:cubicBezTo>
                  <a:lnTo>
                    <a:pt x="644" y="29"/>
                  </a:lnTo>
                  <a:cubicBezTo>
                    <a:pt x="585" y="15"/>
                    <a:pt x="500" y="0"/>
                    <a:pt x="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20"/>
            <p:cNvSpPr/>
            <p:nvPr/>
          </p:nvSpPr>
          <p:spPr>
            <a:xfrm>
              <a:off x="5290350" y="4593700"/>
              <a:ext cx="7625" cy="7200"/>
            </a:xfrm>
            <a:custGeom>
              <a:avLst/>
              <a:gdLst/>
              <a:ahLst/>
              <a:cxnLst/>
              <a:rect l="l" t="t" r="r" b="b"/>
              <a:pathLst>
                <a:path w="305" h="288" extrusionOk="0">
                  <a:moveTo>
                    <a:pt x="205" y="1"/>
                  </a:moveTo>
                  <a:cubicBezTo>
                    <a:pt x="117" y="1"/>
                    <a:pt x="1" y="137"/>
                    <a:pt x="63" y="252"/>
                  </a:cubicBezTo>
                  <a:cubicBezTo>
                    <a:pt x="107" y="267"/>
                    <a:pt x="154" y="288"/>
                    <a:pt x="194" y="288"/>
                  </a:cubicBezTo>
                  <a:cubicBezTo>
                    <a:pt x="234" y="288"/>
                    <a:pt x="267" y="267"/>
                    <a:pt x="286" y="200"/>
                  </a:cubicBezTo>
                  <a:cubicBezTo>
                    <a:pt x="304" y="54"/>
                    <a:pt x="260" y="1"/>
                    <a:pt x="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20"/>
            <p:cNvSpPr/>
            <p:nvPr/>
          </p:nvSpPr>
          <p:spPr>
            <a:xfrm>
              <a:off x="5374800" y="4533575"/>
              <a:ext cx="5175" cy="4275"/>
            </a:xfrm>
            <a:custGeom>
              <a:avLst/>
              <a:gdLst/>
              <a:ahLst/>
              <a:cxnLst/>
              <a:rect l="l" t="t" r="r" b="b"/>
              <a:pathLst>
                <a:path w="207" h="171" extrusionOk="0">
                  <a:moveTo>
                    <a:pt x="1" y="0"/>
                  </a:moveTo>
                  <a:lnTo>
                    <a:pt x="159" y="171"/>
                  </a:lnTo>
                  <a:lnTo>
                    <a:pt x="207" y="38"/>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6" name="Google Shape;4956;p20"/>
          <p:cNvGrpSpPr/>
          <p:nvPr/>
        </p:nvGrpSpPr>
        <p:grpSpPr>
          <a:xfrm rot="10800000">
            <a:off x="6629570" y="-716051"/>
            <a:ext cx="3598663" cy="2502099"/>
            <a:chOff x="2694550" y="3460575"/>
            <a:chExt cx="2896075" cy="2013600"/>
          </a:xfrm>
        </p:grpSpPr>
        <p:sp>
          <p:nvSpPr>
            <p:cNvPr id="4957" name="Google Shape;4957;p20"/>
            <p:cNvSpPr/>
            <p:nvPr/>
          </p:nvSpPr>
          <p:spPr>
            <a:xfrm>
              <a:off x="4788275" y="3688075"/>
              <a:ext cx="34900" cy="32900"/>
            </a:xfrm>
            <a:custGeom>
              <a:avLst/>
              <a:gdLst/>
              <a:ahLst/>
              <a:cxnLst/>
              <a:rect l="l" t="t" r="r" b="b"/>
              <a:pathLst>
                <a:path w="1396" h="1316" extrusionOk="0">
                  <a:moveTo>
                    <a:pt x="614" y="1"/>
                  </a:moveTo>
                  <a:lnTo>
                    <a:pt x="195" y="290"/>
                  </a:lnTo>
                  <a:cubicBezTo>
                    <a:pt x="1" y="662"/>
                    <a:pt x="192" y="1152"/>
                    <a:pt x="474" y="1315"/>
                  </a:cubicBezTo>
                  <a:cubicBezTo>
                    <a:pt x="574" y="1175"/>
                    <a:pt x="662" y="1137"/>
                    <a:pt x="748" y="1137"/>
                  </a:cubicBezTo>
                  <a:cubicBezTo>
                    <a:pt x="849" y="1137"/>
                    <a:pt x="948" y="1189"/>
                    <a:pt x="1065" y="1189"/>
                  </a:cubicBezTo>
                  <a:cubicBezTo>
                    <a:pt x="1134" y="1189"/>
                    <a:pt x="1210" y="1170"/>
                    <a:pt x="1296" y="1112"/>
                  </a:cubicBezTo>
                  <a:cubicBezTo>
                    <a:pt x="1395" y="654"/>
                    <a:pt x="834" y="385"/>
                    <a:pt x="6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20"/>
            <p:cNvSpPr/>
            <p:nvPr/>
          </p:nvSpPr>
          <p:spPr>
            <a:xfrm>
              <a:off x="4458275" y="3461125"/>
              <a:ext cx="13125" cy="8075"/>
            </a:xfrm>
            <a:custGeom>
              <a:avLst/>
              <a:gdLst/>
              <a:ahLst/>
              <a:cxnLst/>
              <a:rect l="l" t="t" r="r" b="b"/>
              <a:pathLst>
                <a:path w="525" h="323" extrusionOk="0">
                  <a:moveTo>
                    <a:pt x="311" y="0"/>
                  </a:moveTo>
                  <a:cubicBezTo>
                    <a:pt x="295" y="0"/>
                    <a:pt x="278" y="1"/>
                    <a:pt x="259" y="4"/>
                  </a:cubicBezTo>
                  <a:cubicBezTo>
                    <a:pt x="100" y="75"/>
                    <a:pt x="1" y="189"/>
                    <a:pt x="24" y="303"/>
                  </a:cubicBezTo>
                  <a:cubicBezTo>
                    <a:pt x="96" y="310"/>
                    <a:pt x="186" y="323"/>
                    <a:pt x="273" y="323"/>
                  </a:cubicBezTo>
                  <a:cubicBezTo>
                    <a:pt x="375" y="323"/>
                    <a:pt x="471" y="306"/>
                    <a:pt x="524" y="243"/>
                  </a:cubicBezTo>
                  <a:cubicBezTo>
                    <a:pt x="500" y="140"/>
                    <a:pt x="480" y="0"/>
                    <a:pt x="3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20"/>
            <p:cNvSpPr/>
            <p:nvPr/>
          </p:nvSpPr>
          <p:spPr>
            <a:xfrm>
              <a:off x="4450700" y="3592450"/>
              <a:ext cx="67925" cy="36750"/>
            </a:xfrm>
            <a:custGeom>
              <a:avLst/>
              <a:gdLst/>
              <a:ahLst/>
              <a:cxnLst/>
              <a:rect l="l" t="t" r="r" b="b"/>
              <a:pathLst>
                <a:path w="2717" h="1470" extrusionOk="0">
                  <a:moveTo>
                    <a:pt x="1141" y="1"/>
                  </a:moveTo>
                  <a:cubicBezTo>
                    <a:pt x="905" y="1"/>
                    <a:pt x="655" y="25"/>
                    <a:pt x="403" y="37"/>
                  </a:cubicBezTo>
                  <a:cubicBezTo>
                    <a:pt x="214" y="75"/>
                    <a:pt x="1" y="245"/>
                    <a:pt x="69" y="406"/>
                  </a:cubicBezTo>
                  <a:cubicBezTo>
                    <a:pt x="261" y="933"/>
                    <a:pt x="780" y="1470"/>
                    <a:pt x="1539" y="1470"/>
                  </a:cubicBezTo>
                  <a:cubicBezTo>
                    <a:pt x="1547" y="1470"/>
                    <a:pt x="1555" y="1470"/>
                    <a:pt x="1564" y="1470"/>
                  </a:cubicBezTo>
                  <a:cubicBezTo>
                    <a:pt x="1879" y="1280"/>
                    <a:pt x="1950" y="1027"/>
                    <a:pt x="2227" y="856"/>
                  </a:cubicBezTo>
                  <a:cubicBezTo>
                    <a:pt x="1613" y="821"/>
                    <a:pt x="2717" y="506"/>
                    <a:pt x="2122" y="335"/>
                  </a:cubicBezTo>
                  <a:cubicBezTo>
                    <a:pt x="1860" y="63"/>
                    <a:pt x="1518" y="1"/>
                    <a:pt x="11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20"/>
            <p:cNvSpPr/>
            <p:nvPr/>
          </p:nvSpPr>
          <p:spPr>
            <a:xfrm>
              <a:off x="4102000" y="3460575"/>
              <a:ext cx="229550" cy="115575"/>
            </a:xfrm>
            <a:custGeom>
              <a:avLst/>
              <a:gdLst/>
              <a:ahLst/>
              <a:cxnLst/>
              <a:rect l="l" t="t" r="r" b="b"/>
              <a:pathLst>
                <a:path w="9182" h="4623" extrusionOk="0">
                  <a:moveTo>
                    <a:pt x="5208" y="0"/>
                  </a:moveTo>
                  <a:cubicBezTo>
                    <a:pt x="4336" y="52"/>
                    <a:pt x="5075" y="268"/>
                    <a:pt x="4509" y="464"/>
                  </a:cubicBezTo>
                  <a:cubicBezTo>
                    <a:pt x="4488" y="465"/>
                    <a:pt x="4469" y="466"/>
                    <a:pt x="4452" y="466"/>
                  </a:cubicBezTo>
                  <a:cubicBezTo>
                    <a:pt x="4136" y="466"/>
                    <a:pt x="4419" y="287"/>
                    <a:pt x="4334" y="164"/>
                  </a:cubicBezTo>
                  <a:cubicBezTo>
                    <a:pt x="4312" y="160"/>
                    <a:pt x="4288" y="159"/>
                    <a:pt x="4263" y="159"/>
                  </a:cubicBezTo>
                  <a:cubicBezTo>
                    <a:pt x="4039" y="159"/>
                    <a:pt x="3696" y="273"/>
                    <a:pt x="3415" y="273"/>
                  </a:cubicBezTo>
                  <a:cubicBezTo>
                    <a:pt x="3241" y="273"/>
                    <a:pt x="3090" y="229"/>
                    <a:pt x="3005" y="85"/>
                  </a:cubicBezTo>
                  <a:cubicBezTo>
                    <a:pt x="2108" y="152"/>
                    <a:pt x="1073" y="533"/>
                    <a:pt x="344" y="921"/>
                  </a:cubicBezTo>
                  <a:cubicBezTo>
                    <a:pt x="0" y="1139"/>
                    <a:pt x="628" y="1892"/>
                    <a:pt x="43" y="2259"/>
                  </a:cubicBezTo>
                  <a:lnTo>
                    <a:pt x="386" y="2219"/>
                  </a:lnTo>
                  <a:lnTo>
                    <a:pt x="386" y="2219"/>
                  </a:lnTo>
                  <a:cubicBezTo>
                    <a:pt x="441" y="2629"/>
                    <a:pt x="367" y="2804"/>
                    <a:pt x="538" y="3223"/>
                  </a:cubicBezTo>
                  <a:cubicBezTo>
                    <a:pt x="912" y="3171"/>
                    <a:pt x="730" y="2858"/>
                    <a:pt x="1106" y="2804"/>
                  </a:cubicBezTo>
                  <a:cubicBezTo>
                    <a:pt x="1338" y="2922"/>
                    <a:pt x="1537" y="3098"/>
                    <a:pt x="1554" y="3226"/>
                  </a:cubicBezTo>
                  <a:cubicBezTo>
                    <a:pt x="1517" y="3223"/>
                    <a:pt x="1482" y="3221"/>
                    <a:pt x="1449" y="3221"/>
                  </a:cubicBezTo>
                  <a:cubicBezTo>
                    <a:pt x="852" y="3221"/>
                    <a:pt x="835" y="3682"/>
                    <a:pt x="379" y="3806"/>
                  </a:cubicBezTo>
                  <a:cubicBezTo>
                    <a:pt x="325" y="4000"/>
                    <a:pt x="936" y="4277"/>
                    <a:pt x="891" y="4606"/>
                  </a:cubicBezTo>
                  <a:cubicBezTo>
                    <a:pt x="1390" y="4573"/>
                    <a:pt x="1781" y="4623"/>
                    <a:pt x="2141" y="4481"/>
                  </a:cubicBezTo>
                  <a:cubicBezTo>
                    <a:pt x="2743" y="4149"/>
                    <a:pt x="2361" y="3749"/>
                    <a:pt x="2612" y="3413"/>
                  </a:cubicBezTo>
                  <a:lnTo>
                    <a:pt x="2612" y="3413"/>
                  </a:lnTo>
                  <a:cubicBezTo>
                    <a:pt x="2728" y="3493"/>
                    <a:pt x="3259" y="3427"/>
                    <a:pt x="3204" y="3630"/>
                  </a:cubicBezTo>
                  <a:cubicBezTo>
                    <a:pt x="3240" y="3511"/>
                    <a:pt x="3368" y="3435"/>
                    <a:pt x="3547" y="3435"/>
                  </a:cubicBezTo>
                  <a:cubicBezTo>
                    <a:pt x="3617" y="3435"/>
                    <a:pt x="3694" y="3447"/>
                    <a:pt x="3777" y="3472"/>
                  </a:cubicBezTo>
                  <a:lnTo>
                    <a:pt x="3692" y="3697"/>
                  </a:lnTo>
                  <a:cubicBezTo>
                    <a:pt x="4043" y="3583"/>
                    <a:pt x="4462" y="3432"/>
                    <a:pt x="4637" y="3266"/>
                  </a:cubicBezTo>
                  <a:cubicBezTo>
                    <a:pt x="4791" y="3543"/>
                    <a:pt x="5324" y="3725"/>
                    <a:pt x="5528" y="3834"/>
                  </a:cubicBezTo>
                  <a:cubicBezTo>
                    <a:pt x="5549" y="3836"/>
                    <a:pt x="5571" y="3837"/>
                    <a:pt x="5593" y="3837"/>
                  </a:cubicBezTo>
                  <a:cubicBezTo>
                    <a:pt x="5935" y="3837"/>
                    <a:pt x="6267" y="3595"/>
                    <a:pt x="6548" y="3595"/>
                  </a:cubicBezTo>
                  <a:cubicBezTo>
                    <a:pt x="6674" y="3595"/>
                    <a:pt x="6790" y="3643"/>
                    <a:pt x="6892" y="3784"/>
                  </a:cubicBezTo>
                  <a:cubicBezTo>
                    <a:pt x="7152" y="3675"/>
                    <a:pt x="7124" y="3394"/>
                    <a:pt x="7387" y="3242"/>
                  </a:cubicBezTo>
                  <a:lnTo>
                    <a:pt x="7886" y="3484"/>
                  </a:lnTo>
                  <a:cubicBezTo>
                    <a:pt x="7929" y="2816"/>
                    <a:pt x="8471" y="2643"/>
                    <a:pt x="8431" y="2008"/>
                  </a:cubicBezTo>
                  <a:lnTo>
                    <a:pt x="8431" y="2008"/>
                  </a:lnTo>
                  <a:cubicBezTo>
                    <a:pt x="8528" y="2023"/>
                    <a:pt x="8631" y="2077"/>
                    <a:pt x="8728" y="2077"/>
                  </a:cubicBezTo>
                  <a:cubicBezTo>
                    <a:pt x="8788" y="2077"/>
                    <a:pt x="8845" y="2056"/>
                    <a:pt x="8897" y="1994"/>
                  </a:cubicBezTo>
                  <a:lnTo>
                    <a:pt x="8459" y="1684"/>
                  </a:lnTo>
                  <a:cubicBezTo>
                    <a:pt x="8594" y="1520"/>
                    <a:pt x="9082" y="1606"/>
                    <a:pt x="9182" y="1502"/>
                  </a:cubicBezTo>
                  <a:lnTo>
                    <a:pt x="8909" y="1440"/>
                  </a:lnTo>
                  <a:cubicBezTo>
                    <a:pt x="9013" y="1255"/>
                    <a:pt x="9054" y="1153"/>
                    <a:pt x="8812" y="1030"/>
                  </a:cubicBezTo>
                  <a:cubicBezTo>
                    <a:pt x="8792" y="1036"/>
                    <a:pt x="8772" y="1038"/>
                    <a:pt x="8753" y="1038"/>
                  </a:cubicBezTo>
                  <a:cubicBezTo>
                    <a:pt x="8629" y="1038"/>
                    <a:pt x="8509" y="945"/>
                    <a:pt x="8431" y="945"/>
                  </a:cubicBezTo>
                  <a:cubicBezTo>
                    <a:pt x="8384" y="945"/>
                    <a:pt x="8352" y="980"/>
                    <a:pt x="8346" y="1092"/>
                  </a:cubicBezTo>
                  <a:cubicBezTo>
                    <a:pt x="8327" y="1092"/>
                    <a:pt x="8309" y="1093"/>
                    <a:pt x="8291" y="1093"/>
                  </a:cubicBezTo>
                  <a:cubicBezTo>
                    <a:pt x="7484" y="1093"/>
                    <a:pt x="8297" y="563"/>
                    <a:pt x="7576" y="415"/>
                  </a:cubicBezTo>
                  <a:cubicBezTo>
                    <a:pt x="6932" y="244"/>
                    <a:pt x="5719" y="433"/>
                    <a:pt x="5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20"/>
            <p:cNvSpPr/>
            <p:nvPr/>
          </p:nvSpPr>
          <p:spPr>
            <a:xfrm>
              <a:off x="4245850" y="3664725"/>
              <a:ext cx="38625" cy="19800"/>
            </a:xfrm>
            <a:custGeom>
              <a:avLst/>
              <a:gdLst/>
              <a:ahLst/>
              <a:cxnLst/>
              <a:rect l="l" t="t" r="r" b="b"/>
              <a:pathLst>
                <a:path w="1545" h="792" extrusionOk="0">
                  <a:moveTo>
                    <a:pt x="629" y="0"/>
                  </a:moveTo>
                  <a:cubicBezTo>
                    <a:pt x="468" y="0"/>
                    <a:pt x="316" y="33"/>
                    <a:pt x="202" y="125"/>
                  </a:cubicBezTo>
                  <a:cubicBezTo>
                    <a:pt x="157" y="326"/>
                    <a:pt x="1" y="757"/>
                    <a:pt x="524" y="764"/>
                  </a:cubicBezTo>
                  <a:cubicBezTo>
                    <a:pt x="537" y="763"/>
                    <a:pt x="550" y="763"/>
                    <a:pt x="563" y="763"/>
                  </a:cubicBezTo>
                  <a:cubicBezTo>
                    <a:pt x="665" y="763"/>
                    <a:pt x="788" y="792"/>
                    <a:pt x="898" y="792"/>
                  </a:cubicBezTo>
                  <a:cubicBezTo>
                    <a:pt x="990" y="792"/>
                    <a:pt x="1073" y="772"/>
                    <a:pt x="1128" y="698"/>
                  </a:cubicBezTo>
                  <a:cubicBezTo>
                    <a:pt x="1261" y="528"/>
                    <a:pt x="1545" y="206"/>
                    <a:pt x="1078" y="66"/>
                  </a:cubicBezTo>
                  <a:cubicBezTo>
                    <a:pt x="938" y="29"/>
                    <a:pt x="780" y="0"/>
                    <a:pt x="6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20"/>
            <p:cNvSpPr/>
            <p:nvPr/>
          </p:nvSpPr>
          <p:spPr>
            <a:xfrm>
              <a:off x="4090325" y="3577150"/>
              <a:ext cx="45150" cy="24175"/>
            </a:xfrm>
            <a:custGeom>
              <a:avLst/>
              <a:gdLst/>
              <a:ahLst/>
              <a:cxnLst/>
              <a:rect l="l" t="t" r="r" b="b"/>
              <a:pathLst>
                <a:path w="1806" h="967" extrusionOk="0">
                  <a:moveTo>
                    <a:pt x="785" y="0"/>
                  </a:moveTo>
                  <a:cubicBezTo>
                    <a:pt x="692" y="0"/>
                    <a:pt x="599" y="11"/>
                    <a:pt x="512" y="36"/>
                  </a:cubicBezTo>
                  <a:cubicBezTo>
                    <a:pt x="1" y="170"/>
                    <a:pt x="188" y="384"/>
                    <a:pt x="174" y="654"/>
                  </a:cubicBezTo>
                  <a:cubicBezTo>
                    <a:pt x="330" y="850"/>
                    <a:pt x="721" y="909"/>
                    <a:pt x="1111" y="966"/>
                  </a:cubicBezTo>
                  <a:cubicBezTo>
                    <a:pt x="1393" y="938"/>
                    <a:pt x="1483" y="763"/>
                    <a:pt x="1630" y="630"/>
                  </a:cubicBezTo>
                  <a:cubicBezTo>
                    <a:pt x="1805" y="315"/>
                    <a:pt x="1283" y="0"/>
                    <a:pt x="7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20"/>
            <p:cNvSpPr/>
            <p:nvPr/>
          </p:nvSpPr>
          <p:spPr>
            <a:xfrm>
              <a:off x="4299550" y="3849250"/>
              <a:ext cx="62025" cy="34975"/>
            </a:xfrm>
            <a:custGeom>
              <a:avLst/>
              <a:gdLst/>
              <a:ahLst/>
              <a:cxnLst/>
              <a:rect l="l" t="t" r="r" b="b"/>
              <a:pathLst>
                <a:path w="2481" h="1399" extrusionOk="0">
                  <a:moveTo>
                    <a:pt x="1750" y="0"/>
                  </a:moveTo>
                  <a:cubicBezTo>
                    <a:pt x="1399" y="0"/>
                    <a:pt x="1069" y="408"/>
                    <a:pt x="698" y="408"/>
                  </a:cubicBezTo>
                  <a:cubicBezTo>
                    <a:pt x="587" y="408"/>
                    <a:pt x="473" y="371"/>
                    <a:pt x="354" y="277"/>
                  </a:cubicBezTo>
                  <a:cubicBezTo>
                    <a:pt x="58" y="327"/>
                    <a:pt x="22" y="521"/>
                    <a:pt x="1" y="675"/>
                  </a:cubicBezTo>
                  <a:cubicBezTo>
                    <a:pt x="51" y="910"/>
                    <a:pt x="194" y="961"/>
                    <a:pt x="362" y="961"/>
                  </a:cubicBezTo>
                  <a:cubicBezTo>
                    <a:pt x="491" y="961"/>
                    <a:pt x="635" y="931"/>
                    <a:pt x="765" y="931"/>
                  </a:cubicBezTo>
                  <a:cubicBezTo>
                    <a:pt x="948" y="931"/>
                    <a:pt x="1102" y="991"/>
                    <a:pt x="1145" y="1279"/>
                  </a:cubicBezTo>
                  <a:cubicBezTo>
                    <a:pt x="1442" y="1283"/>
                    <a:pt x="1752" y="1398"/>
                    <a:pt x="2008" y="1398"/>
                  </a:cubicBezTo>
                  <a:cubicBezTo>
                    <a:pt x="2210" y="1398"/>
                    <a:pt x="2378" y="1326"/>
                    <a:pt x="2480" y="1070"/>
                  </a:cubicBezTo>
                  <a:cubicBezTo>
                    <a:pt x="2430" y="758"/>
                    <a:pt x="2480" y="327"/>
                    <a:pt x="2097" y="154"/>
                  </a:cubicBezTo>
                  <a:cubicBezTo>
                    <a:pt x="1978" y="42"/>
                    <a:pt x="1863" y="0"/>
                    <a:pt x="1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20"/>
            <p:cNvSpPr/>
            <p:nvPr/>
          </p:nvSpPr>
          <p:spPr>
            <a:xfrm>
              <a:off x="4236375" y="3747300"/>
              <a:ext cx="31875" cy="19350"/>
            </a:xfrm>
            <a:custGeom>
              <a:avLst/>
              <a:gdLst/>
              <a:ahLst/>
              <a:cxnLst/>
              <a:rect l="l" t="t" r="r" b="b"/>
              <a:pathLst>
                <a:path w="1275" h="774" extrusionOk="0">
                  <a:moveTo>
                    <a:pt x="654" y="0"/>
                  </a:moveTo>
                  <a:cubicBezTo>
                    <a:pt x="499" y="0"/>
                    <a:pt x="340" y="42"/>
                    <a:pt x="243" y="118"/>
                  </a:cubicBezTo>
                  <a:cubicBezTo>
                    <a:pt x="136" y="268"/>
                    <a:pt x="1" y="540"/>
                    <a:pt x="273" y="673"/>
                  </a:cubicBezTo>
                  <a:cubicBezTo>
                    <a:pt x="359" y="739"/>
                    <a:pt x="504" y="773"/>
                    <a:pt x="653" y="773"/>
                  </a:cubicBezTo>
                  <a:cubicBezTo>
                    <a:pt x="816" y="773"/>
                    <a:pt x="985" y="733"/>
                    <a:pt x="1090" y="651"/>
                  </a:cubicBezTo>
                  <a:cubicBezTo>
                    <a:pt x="1112" y="462"/>
                    <a:pt x="1275" y="320"/>
                    <a:pt x="1048" y="133"/>
                  </a:cubicBezTo>
                  <a:cubicBezTo>
                    <a:pt x="963" y="42"/>
                    <a:pt x="810" y="0"/>
                    <a:pt x="6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20"/>
            <p:cNvSpPr/>
            <p:nvPr/>
          </p:nvSpPr>
          <p:spPr>
            <a:xfrm>
              <a:off x="4178375" y="3701575"/>
              <a:ext cx="22625" cy="12675"/>
            </a:xfrm>
            <a:custGeom>
              <a:avLst/>
              <a:gdLst/>
              <a:ahLst/>
              <a:cxnLst/>
              <a:rect l="l" t="t" r="r" b="b"/>
              <a:pathLst>
                <a:path w="905" h="507" extrusionOk="0">
                  <a:moveTo>
                    <a:pt x="763" y="1"/>
                  </a:moveTo>
                  <a:lnTo>
                    <a:pt x="256" y="43"/>
                  </a:lnTo>
                  <a:cubicBezTo>
                    <a:pt x="228" y="159"/>
                    <a:pt x="0" y="323"/>
                    <a:pt x="246" y="465"/>
                  </a:cubicBezTo>
                  <a:cubicBezTo>
                    <a:pt x="257" y="464"/>
                    <a:pt x="268" y="464"/>
                    <a:pt x="278" y="464"/>
                  </a:cubicBezTo>
                  <a:cubicBezTo>
                    <a:pt x="398" y="464"/>
                    <a:pt x="481" y="506"/>
                    <a:pt x="578" y="506"/>
                  </a:cubicBezTo>
                  <a:cubicBezTo>
                    <a:pt x="618" y="506"/>
                    <a:pt x="660" y="499"/>
                    <a:pt x="708" y="479"/>
                  </a:cubicBezTo>
                  <a:cubicBezTo>
                    <a:pt x="815" y="292"/>
                    <a:pt x="905" y="186"/>
                    <a:pt x="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20"/>
            <p:cNvSpPr/>
            <p:nvPr/>
          </p:nvSpPr>
          <p:spPr>
            <a:xfrm>
              <a:off x="4205550" y="3753775"/>
              <a:ext cx="31150" cy="18300"/>
            </a:xfrm>
            <a:custGeom>
              <a:avLst/>
              <a:gdLst/>
              <a:ahLst/>
              <a:cxnLst/>
              <a:rect l="l" t="t" r="r" b="b"/>
              <a:pathLst>
                <a:path w="1246" h="732" extrusionOk="0">
                  <a:moveTo>
                    <a:pt x="624" y="0"/>
                  </a:moveTo>
                  <a:cubicBezTo>
                    <a:pt x="572" y="0"/>
                    <a:pt x="519" y="10"/>
                    <a:pt x="460" y="35"/>
                  </a:cubicBezTo>
                  <a:cubicBezTo>
                    <a:pt x="0" y="115"/>
                    <a:pt x="171" y="397"/>
                    <a:pt x="197" y="631"/>
                  </a:cubicBezTo>
                  <a:cubicBezTo>
                    <a:pt x="364" y="705"/>
                    <a:pt x="530" y="732"/>
                    <a:pt x="701" y="732"/>
                  </a:cubicBezTo>
                  <a:cubicBezTo>
                    <a:pt x="784" y="732"/>
                    <a:pt x="869" y="725"/>
                    <a:pt x="955" y="714"/>
                  </a:cubicBezTo>
                  <a:cubicBezTo>
                    <a:pt x="1151" y="560"/>
                    <a:pt x="1246" y="345"/>
                    <a:pt x="1149" y="139"/>
                  </a:cubicBezTo>
                  <a:cubicBezTo>
                    <a:pt x="922" y="98"/>
                    <a:pt x="784" y="0"/>
                    <a:pt x="6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20"/>
            <p:cNvSpPr/>
            <p:nvPr/>
          </p:nvSpPr>
          <p:spPr>
            <a:xfrm>
              <a:off x="4100875" y="3698375"/>
              <a:ext cx="63250" cy="41600"/>
            </a:xfrm>
            <a:custGeom>
              <a:avLst/>
              <a:gdLst/>
              <a:ahLst/>
              <a:cxnLst/>
              <a:rect l="l" t="t" r="r" b="b"/>
              <a:pathLst>
                <a:path w="2530" h="1664" extrusionOk="0">
                  <a:moveTo>
                    <a:pt x="1092" y="44"/>
                  </a:moveTo>
                  <a:cubicBezTo>
                    <a:pt x="254" y="176"/>
                    <a:pt x="0" y="799"/>
                    <a:pt x="230" y="1213"/>
                  </a:cubicBezTo>
                  <a:cubicBezTo>
                    <a:pt x="554" y="1391"/>
                    <a:pt x="1225" y="1337"/>
                    <a:pt x="1165" y="1663"/>
                  </a:cubicBezTo>
                  <a:cubicBezTo>
                    <a:pt x="1424" y="1623"/>
                    <a:pt x="1714" y="1386"/>
                    <a:pt x="2066" y="1386"/>
                  </a:cubicBezTo>
                  <a:cubicBezTo>
                    <a:pt x="2110" y="1386"/>
                    <a:pt x="2156" y="1390"/>
                    <a:pt x="2203" y="1398"/>
                  </a:cubicBezTo>
                  <a:cubicBezTo>
                    <a:pt x="2217" y="1221"/>
                    <a:pt x="2233" y="1045"/>
                    <a:pt x="2487" y="910"/>
                  </a:cubicBezTo>
                  <a:cubicBezTo>
                    <a:pt x="2293" y="816"/>
                    <a:pt x="2390" y="674"/>
                    <a:pt x="2394" y="534"/>
                  </a:cubicBezTo>
                  <a:cubicBezTo>
                    <a:pt x="2529" y="1"/>
                    <a:pt x="1575" y="224"/>
                    <a:pt x="1092" y="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20"/>
            <p:cNvSpPr/>
            <p:nvPr/>
          </p:nvSpPr>
          <p:spPr>
            <a:xfrm>
              <a:off x="3970025" y="3595650"/>
              <a:ext cx="67050" cy="46075"/>
            </a:xfrm>
            <a:custGeom>
              <a:avLst/>
              <a:gdLst/>
              <a:ahLst/>
              <a:cxnLst/>
              <a:rect l="l" t="t" r="r" b="b"/>
              <a:pathLst>
                <a:path w="2682" h="1843" extrusionOk="0">
                  <a:moveTo>
                    <a:pt x="751" y="1"/>
                  </a:moveTo>
                  <a:cubicBezTo>
                    <a:pt x="721" y="1"/>
                    <a:pt x="691" y="2"/>
                    <a:pt x="659" y="4"/>
                  </a:cubicBezTo>
                  <a:cubicBezTo>
                    <a:pt x="202" y="153"/>
                    <a:pt x="1" y="442"/>
                    <a:pt x="136" y="728"/>
                  </a:cubicBezTo>
                  <a:cubicBezTo>
                    <a:pt x="851" y="856"/>
                    <a:pt x="311" y="1278"/>
                    <a:pt x="384" y="1529"/>
                  </a:cubicBezTo>
                  <a:cubicBezTo>
                    <a:pt x="400" y="1527"/>
                    <a:pt x="416" y="1526"/>
                    <a:pt x="433" y="1526"/>
                  </a:cubicBezTo>
                  <a:cubicBezTo>
                    <a:pt x="772" y="1526"/>
                    <a:pt x="1409" y="1843"/>
                    <a:pt x="2001" y="1843"/>
                  </a:cubicBezTo>
                  <a:cubicBezTo>
                    <a:pt x="2048" y="1843"/>
                    <a:pt x="2095" y="1841"/>
                    <a:pt x="2142" y="1837"/>
                  </a:cubicBezTo>
                  <a:lnTo>
                    <a:pt x="2591" y="1280"/>
                  </a:lnTo>
                  <a:cubicBezTo>
                    <a:pt x="2355" y="1053"/>
                    <a:pt x="2390" y="885"/>
                    <a:pt x="2681" y="797"/>
                  </a:cubicBezTo>
                  <a:lnTo>
                    <a:pt x="2681" y="797"/>
                  </a:lnTo>
                  <a:cubicBezTo>
                    <a:pt x="2587" y="817"/>
                    <a:pt x="2502" y="826"/>
                    <a:pt x="2424" y="826"/>
                  </a:cubicBezTo>
                  <a:cubicBezTo>
                    <a:pt x="1687" y="826"/>
                    <a:pt x="1650" y="1"/>
                    <a:pt x="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20"/>
            <p:cNvSpPr/>
            <p:nvPr/>
          </p:nvSpPr>
          <p:spPr>
            <a:xfrm>
              <a:off x="4173050" y="3766625"/>
              <a:ext cx="35950" cy="21075"/>
            </a:xfrm>
            <a:custGeom>
              <a:avLst/>
              <a:gdLst/>
              <a:ahLst/>
              <a:cxnLst/>
              <a:rect l="l" t="t" r="r" b="b"/>
              <a:pathLst>
                <a:path w="1438" h="843" extrusionOk="0">
                  <a:moveTo>
                    <a:pt x="805" y="0"/>
                  </a:moveTo>
                  <a:cubicBezTo>
                    <a:pt x="473" y="0"/>
                    <a:pt x="224" y="206"/>
                    <a:pt x="0" y="319"/>
                  </a:cubicBezTo>
                  <a:cubicBezTo>
                    <a:pt x="133" y="511"/>
                    <a:pt x="365" y="662"/>
                    <a:pt x="436" y="842"/>
                  </a:cubicBezTo>
                  <a:cubicBezTo>
                    <a:pt x="694" y="814"/>
                    <a:pt x="1002" y="731"/>
                    <a:pt x="1227" y="608"/>
                  </a:cubicBezTo>
                  <a:cubicBezTo>
                    <a:pt x="1438" y="421"/>
                    <a:pt x="1284" y="96"/>
                    <a:pt x="964" y="16"/>
                  </a:cubicBezTo>
                  <a:cubicBezTo>
                    <a:pt x="909" y="5"/>
                    <a:pt x="856" y="0"/>
                    <a:pt x="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20"/>
            <p:cNvSpPr/>
            <p:nvPr/>
          </p:nvSpPr>
          <p:spPr>
            <a:xfrm>
              <a:off x="4162450" y="3791325"/>
              <a:ext cx="31575" cy="24725"/>
            </a:xfrm>
            <a:custGeom>
              <a:avLst/>
              <a:gdLst/>
              <a:ahLst/>
              <a:cxnLst/>
              <a:rect l="l" t="t" r="r" b="b"/>
              <a:pathLst>
                <a:path w="1263" h="989" extrusionOk="0">
                  <a:moveTo>
                    <a:pt x="564" y="1"/>
                  </a:moveTo>
                  <a:cubicBezTo>
                    <a:pt x="329" y="55"/>
                    <a:pt x="175" y="145"/>
                    <a:pt x="102" y="273"/>
                  </a:cubicBezTo>
                  <a:cubicBezTo>
                    <a:pt x="301" y="543"/>
                    <a:pt x="0" y="894"/>
                    <a:pt x="595" y="988"/>
                  </a:cubicBezTo>
                  <a:cubicBezTo>
                    <a:pt x="720" y="702"/>
                    <a:pt x="1262" y="673"/>
                    <a:pt x="1243" y="332"/>
                  </a:cubicBezTo>
                  <a:cubicBezTo>
                    <a:pt x="1092" y="112"/>
                    <a:pt x="872" y="25"/>
                    <a:pt x="5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20"/>
            <p:cNvSpPr/>
            <p:nvPr/>
          </p:nvSpPr>
          <p:spPr>
            <a:xfrm>
              <a:off x="4214725" y="3909825"/>
              <a:ext cx="27575" cy="17400"/>
            </a:xfrm>
            <a:custGeom>
              <a:avLst/>
              <a:gdLst/>
              <a:ahLst/>
              <a:cxnLst/>
              <a:rect l="l" t="t" r="r" b="b"/>
              <a:pathLst>
                <a:path w="1103" h="696" extrusionOk="0">
                  <a:moveTo>
                    <a:pt x="490" y="0"/>
                  </a:moveTo>
                  <a:cubicBezTo>
                    <a:pt x="423" y="0"/>
                    <a:pt x="351" y="12"/>
                    <a:pt x="277" y="37"/>
                  </a:cubicBezTo>
                  <a:cubicBezTo>
                    <a:pt x="43" y="154"/>
                    <a:pt x="0" y="341"/>
                    <a:pt x="88" y="521"/>
                  </a:cubicBezTo>
                  <a:cubicBezTo>
                    <a:pt x="247" y="565"/>
                    <a:pt x="403" y="695"/>
                    <a:pt x="566" y="695"/>
                  </a:cubicBezTo>
                  <a:cubicBezTo>
                    <a:pt x="638" y="695"/>
                    <a:pt x="711" y="670"/>
                    <a:pt x="786" y="601"/>
                  </a:cubicBezTo>
                  <a:cubicBezTo>
                    <a:pt x="1103" y="343"/>
                    <a:pt x="859" y="0"/>
                    <a:pt x="4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20"/>
            <p:cNvSpPr/>
            <p:nvPr/>
          </p:nvSpPr>
          <p:spPr>
            <a:xfrm>
              <a:off x="4040850" y="3821050"/>
              <a:ext cx="19500" cy="9425"/>
            </a:xfrm>
            <a:custGeom>
              <a:avLst/>
              <a:gdLst/>
              <a:ahLst/>
              <a:cxnLst/>
              <a:rect l="l" t="t" r="r" b="b"/>
              <a:pathLst>
                <a:path w="780" h="377" extrusionOk="0">
                  <a:moveTo>
                    <a:pt x="680" y="1"/>
                  </a:moveTo>
                  <a:lnTo>
                    <a:pt x="135" y="39"/>
                  </a:lnTo>
                  <a:cubicBezTo>
                    <a:pt x="1" y="189"/>
                    <a:pt x="281" y="376"/>
                    <a:pt x="487" y="376"/>
                  </a:cubicBezTo>
                  <a:cubicBezTo>
                    <a:pt x="525" y="376"/>
                    <a:pt x="560" y="370"/>
                    <a:pt x="590" y="356"/>
                  </a:cubicBezTo>
                  <a:cubicBezTo>
                    <a:pt x="779" y="264"/>
                    <a:pt x="665" y="136"/>
                    <a:pt x="6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20"/>
            <p:cNvSpPr/>
            <p:nvPr/>
          </p:nvSpPr>
          <p:spPr>
            <a:xfrm>
              <a:off x="4330175" y="4686075"/>
              <a:ext cx="5225" cy="2625"/>
            </a:xfrm>
            <a:custGeom>
              <a:avLst/>
              <a:gdLst/>
              <a:ahLst/>
              <a:cxnLst/>
              <a:rect l="l" t="t" r="r" b="b"/>
              <a:pathLst>
                <a:path w="209" h="105" extrusionOk="0">
                  <a:moveTo>
                    <a:pt x="159" y="1"/>
                  </a:moveTo>
                  <a:lnTo>
                    <a:pt x="0" y="69"/>
                  </a:lnTo>
                  <a:cubicBezTo>
                    <a:pt x="31" y="87"/>
                    <a:pt x="62" y="105"/>
                    <a:pt x="89" y="105"/>
                  </a:cubicBezTo>
                  <a:cubicBezTo>
                    <a:pt x="105" y="105"/>
                    <a:pt x="120" y="98"/>
                    <a:pt x="133" y="81"/>
                  </a:cubicBezTo>
                  <a:cubicBezTo>
                    <a:pt x="126" y="43"/>
                    <a:pt x="208" y="29"/>
                    <a:pt x="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20"/>
            <p:cNvSpPr/>
            <p:nvPr/>
          </p:nvSpPr>
          <p:spPr>
            <a:xfrm>
              <a:off x="3930075" y="4079075"/>
              <a:ext cx="164300" cy="119600"/>
            </a:xfrm>
            <a:custGeom>
              <a:avLst/>
              <a:gdLst/>
              <a:ahLst/>
              <a:cxnLst/>
              <a:rect l="l" t="t" r="r" b="b"/>
              <a:pathLst>
                <a:path w="6572" h="4784" extrusionOk="0">
                  <a:moveTo>
                    <a:pt x="1329" y="0"/>
                  </a:moveTo>
                  <a:lnTo>
                    <a:pt x="1582" y="443"/>
                  </a:lnTo>
                  <a:cubicBezTo>
                    <a:pt x="1529" y="584"/>
                    <a:pt x="1389" y="627"/>
                    <a:pt x="1228" y="627"/>
                  </a:cubicBezTo>
                  <a:cubicBezTo>
                    <a:pt x="979" y="627"/>
                    <a:pt x="681" y="526"/>
                    <a:pt x="577" y="526"/>
                  </a:cubicBezTo>
                  <a:cubicBezTo>
                    <a:pt x="564" y="526"/>
                    <a:pt x="554" y="527"/>
                    <a:pt x="547" y="531"/>
                  </a:cubicBezTo>
                  <a:cubicBezTo>
                    <a:pt x="562" y="625"/>
                    <a:pt x="917" y="758"/>
                    <a:pt x="801" y="907"/>
                  </a:cubicBezTo>
                  <a:cubicBezTo>
                    <a:pt x="502" y="1092"/>
                    <a:pt x="0" y="1336"/>
                    <a:pt x="171" y="1795"/>
                  </a:cubicBezTo>
                  <a:lnTo>
                    <a:pt x="386" y="1824"/>
                  </a:lnTo>
                  <a:cubicBezTo>
                    <a:pt x="287" y="2231"/>
                    <a:pt x="389" y="2804"/>
                    <a:pt x="76" y="3048"/>
                  </a:cubicBezTo>
                  <a:cubicBezTo>
                    <a:pt x="106" y="3054"/>
                    <a:pt x="130" y="3057"/>
                    <a:pt x="149" y="3057"/>
                  </a:cubicBezTo>
                  <a:cubicBezTo>
                    <a:pt x="285" y="3057"/>
                    <a:pt x="157" y="2910"/>
                    <a:pt x="284" y="2910"/>
                  </a:cubicBezTo>
                  <a:cubicBezTo>
                    <a:pt x="295" y="2910"/>
                    <a:pt x="308" y="2911"/>
                    <a:pt x="322" y="2913"/>
                  </a:cubicBezTo>
                  <a:cubicBezTo>
                    <a:pt x="668" y="3119"/>
                    <a:pt x="1246" y="3784"/>
                    <a:pt x="1710" y="4241"/>
                  </a:cubicBezTo>
                  <a:cubicBezTo>
                    <a:pt x="1741" y="4238"/>
                    <a:pt x="1772" y="4237"/>
                    <a:pt x="1803" y="4237"/>
                  </a:cubicBezTo>
                  <a:cubicBezTo>
                    <a:pt x="2355" y="4237"/>
                    <a:pt x="2995" y="4705"/>
                    <a:pt x="3264" y="4784"/>
                  </a:cubicBezTo>
                  <a:cubicBezTo>
                    <a:pt x="3181" y="4699"/>
                    <a:pt x="3143" y="4537"/>
                    <a:pt x="3223" y="4457"/>
                  </a:cubicBezTo>
                  <a:cubicBezTo>
                    <a:pt x="3317" y="4298"/>
                    <a:pt x="3478" y="4231"/>
                    <a:pt x="3642" y="4231"/>
                  </a:cubicBezTo>
                  <a:cubicBezTo>
                    <a:pt x="3788" y="4231"/>
                    <a:pt x="3936" y="4285"/>
                    <a:pt x="4040" y="4376"/>
                  </a:cubicBezTo>
                  <a:cubicBezTo>
                    <a:pt x="4227" y="3773"/>
                    <a:pt x="5293" y="3768"/>
                    <a:pt x="5049" y="2970"/>
                  </a:cubicBezTo>
                  <a:cubicBezTo>
                    <a:pt x="5069" y="2777"/>
                    <a:pt x="5184" y="2710"/>
                    <a:pt x="5347" y="2710"/>
                  </a:cubicBezTo>
                  <a:cubicBezTo>
                    <a:pt x="5680" y="2710"/>
                    <a:pt x="6216" y="2986"/>
                    <a:pt x="6572" y="3024"/>
                  </a:cubicBezTo>
                  <a:cubicBezTo>
                    <a:pt x="6245" y="2721"/>
                    <a:pt x="5374" y="2802"/>
                    <a:pt x="5186" y="2297"/>
                  </a:cubicBezTo>
                  <a:lnTo>
                    <a:pt x="5449" y="2245"/>
                  </a:lnTo>
                  <a:cubicBezTo>
                    <a:pt x="5217" y="1888"/>
                    <a:pt x="5070" y="1547"/>
                    <a:pt x="4512" y="1362"/>
                  </a:cubicBezTo>
                  <a:lnTo>
                    <a:pt x="4957" y="1267"/>
                  </a:lnTo>
                  <a:cubicBezTo>
                    <a:pt x="4630" y="1203"/>
                    <a:pt x="3991" y="1165"/>
                    <a:pt x="4121" y="739"/>
                  </a:cubicBezTo>
                  <a:cubicBezTo>
                    <a:pt x="3721" y="258"/>
                    <a:pt x="2863" y="628"/>
                    <a:pt x="2463" y="211"/>
                  </a:cubicBezTo>
                  <a:cubicBezTo>
                    <a:pt x="2354" y="232"/>
                    <a:pt x="2224" y="355"/>
                    <a:pt x="2037" y="457"/>
                  </a:cubicBezTo>
                  <a:cubicBezTo>
                    <a:pt x="2012" y="460"/>
                    <a:pt x="1989" y="461"/>
                    <a:pt x="1967" y="461"/>
                  </a:cubicBezTo>
                  <a:cubicBezTo>
                    <a:pt x="1614" y="461"/>
                    <a:pt x="1596" y="136"/>
                    <a:pt x="13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20"/>
            <p:cNvSpPr/>
            <p:nvPr/>
          </p:nvSpPr>
          <p:spPr>
            <a:xfrm>
              <a:off x="4076300" y="4138150"/>
              <a:ext cx="10450" cy="2775"/>
            </a:xfrm>
            <a:custGeom>
              <a:avLst/>
              <a:gdLst/>
              <a:ahLst/>
              <a:cxnLst/>
              <a:rect l="l" t="t" r="r" b="b"/>
              <a:pathLst>
                <a:path w="418" h="111" extrusionOk="0">
                  <a:moveTo>
                    <a:pt x="1" y="1"/>
                  </a:moveTo>
                  <a:lnTo>
                    <a:pt x="15" y="34"/>
                  </a:lnTo>
                  <a:cubicBezTo>
                    <a:pt x="111" y="37"/>
                    <a:pt x="244" y="110"/>
                    <a:pt x="339" y="110"/>
                  </a:cubicBezTo>
                  <a:cubicBezTo>
                    <a:pt x="370" y="110"/>
                    <a:pt x="397" y="102"/>
                    <a:pt x="417" y="81"/>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20"/>
            <p:cNvSpPr/>
            <p:nvPr/>
          </p:nvSpPr>
          <p:spPr>
            <a:xfrm>
              <a:off x="4027050" y="4088375"/>
              <a:ext cx="5525" cy="2675"/>
            </a:xfrm>
            <a:custGeom>
              <a:avLst/>
              <a:gdLst/>
              <a:ahLst/>
              <a:cxnLst/>
              <a:rect l="l" t="t" r="r" b="b"/>
              <a:pathLst>
                <a:path w="221" h="107" extrusionOk="0">
                  <a:moveTo>
                    <a:pt x="120" y="0"/>
                  </a:moveTo>
                  <a:cubicBezTo>
                    <a:pt x="85" y="0"/>
                    <a:pt x="42" y="8"/>
                    <a:pt x="0" y="16"/>
                  </a:cubicBezTo>
                  <a:cubicBezTo>
                    <a:pt x="52" y="106"/>
                    <a:pt x="164" y="85"/>
                    <a:pt x="216" y="106"/>
                  </a:cubicBezTo>
                  <a:cubicBezTo>
                    <a:pt x="220" y="23"/>
                    <a:pt x="179" y="0"/>
                    <a:pt x="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20"/>
            <p:cNvSpPr/>
            <p:nvPr/>
          </p:nvSpPr>
          <p:spPr>
            <a:xfrm>
              <a:off x="3794325" y="3650850"/>
              <a:ext cx="17325" cy="6750"/>
            </a:xfrm>
            <a:custGeom>
              <a:avLst/>
              <a:gdLst/>
              <a:ahLst/>
              <a:cxnLst/>
              <a:rect l="l" t="t" r="r" b="b"/>
              <a:pathLst>
                <a:path w="693" h="270" extrusionOk="0">
                  <a:moveTo>
                    <a:pt x="545" y="0"/>
                  </a:moveTo>
                  <a:cubicBezTo>
                    <a:pt x="467" y="81"/>
                    <a:pt x="0" y="95"/>
                    <a:pt x="391" y="266"/>
                  </a:cubicBezTo>
                  <a:cubicBezTo>
                    <a:pt x="415" y="268"/>
                    <a:pt x="437" y="269"/>
                    <a:pt x="458" y="269"/>
                  </a:cubicBezTo>
                  <a:cubicBezTo>
                    <a:pt x="692" y="269"/>
                    <a:pt x="691" y="116"/>
                    <a:pt x="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20"/>
            <p:cNvSpPr/>
            <p:nvPr/>
          </p:nvSpPr>
          <p:spPr>
            <a:xfrm>
              <a:off x="4002050" y="4083625"/>
              <a:ext cx="2825" cy="2800"/>
            </a:xfrm>
            <a:custGeom>
              <a:avLst/>
              <a:gdLst/>
              <a:ahLst/>
              <a:cxnLst/>
              <a:rect l="l" t="t" r="r" b="b"/>
              <a:pathLst>
                <a:path w="113" h="112" extrusionOk="0">
                  <a:moveTo>
                    <a:pt x="60" y="0"/>
                  </a:moveTo>
                  <a:lnTo>
                    <a:pt x="1" y="112"/>
                  </a:lnTo>
                  <a:lnTo>
                    <a:pt x="74" y="98"/>
                  </a:lnTo>
                  <a:cubicBezTo>
                    <a:pt x="96" y="62"/>
                    <a:pt x="112" y="24"/>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20"/>
            <p:cNvSpPr/>
            <p:nvPr/>
          </p:nvSpPr>
          <p:spPr>
            <a:xfrm>
              <a:off x="4029875" y="4197275"/>
              <a:ext cx="6500" cy="4425"/>
            </a:xfrm>
            <a:custGeom>
              <a:avLst/>
              <a:gdLst/>
              <a:ahLst/>
              <a:cxnLst/>
              <a:rect l="l" t="t" r="r" b="b"/>
              <a:pathLst>
                <a:path w="260" h="177" extrusionOk="0">
                  <a:moveTo>
                    <a:pt x="93" y="0"/>
                  </a:moveTo>
                  <a:cubicBezTo>
                    <a:pt x="0" y="0"/>
                    <a:pt x="147" y="114"/>
                    <a:pt x="141" y="177"/>
                  </a:cubicBezTo>
                  <a:cubicBezTo>
                    <a:pt x="164" y="136"/>
                    <a:pt x="259" y="84"/>
                    <a:pt x="141" y="6"/>
                  </a:cubicBezTo>
                  <a:cubicBezTo>
                    <a:pt x="120" y="2"/>
                    <a:pt x="105" y="0"/>
                    <a:pt x="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20"/>
            <p:cNvSpPr/>
            <p:nvPr/>
          </p:nvSpPr>
          <p:spPr>
            <a:xfrm>
              <a:off x="4016150" y="4232825"/>
              <a:ext cx="4750" cy="1950"/>
            </a:xfrm>
            <a:custGeom>
              <a:avLst/>
              <a:gdLst/>
              <a:ahLst/>
              <a:cxnLst/>
              <a:rect l="l" t="t" r="r" b="b"/>
              <a:pathLst>
                <a:path w="190" h="78" extrusionOk="0">
                  <a:moveTo>
                    <a:pt x="138" y="0"/>
                  </a:moveTo>
                  <a:lnTo>
                    <a:pt x="1" y="57"/>
                  </a:lnTo>
                  <a:cubicBezTo>
                    <a:pt x="8" y="72"/>
                    <a:pt x="30" y="77"/>
                    <a:pt x="56" y="77"/>
                  </a:cubicBezTo>
                  <a:cubicBezTo>
                    <a:pt x="81" y="77"/>
                    <a:pt x="109" y="72"/>
                    <a:pt x="128" y="69"/>
                  </a:cubicBezTo>
                  <a:cubicBezTo>
                    <a:pt x="152" y="31"/>
                    <a:pt x="190" y="24"/>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20"/>
            <p:cNvSpPr/>
            <p:nvPr/>
          </p:nvSpPr>
          <p:spPr>
            <a:xfrm>
              <a:off x="3965050" y="4194275"/>
              <a:ext cx="3400" cy="3700"/>
            </a:xfrm>
            <a:custGeom>
              <a:avLst/>
              <a:gdLst/>
              <a:ahLst/>
              <a:cxnLst/>
              <a:rect l="l" t="t" r="r" b="b"/>
              <a:pathLst>
                <a:path w="136" h="148" extrusionOk="0">
                  <a:moveTo>
                    <a:pt x="88" y="1"/>
                  </a:moveTo>
                  <a:lnTo>
                    <a:pt x="1" y="147"/>
                  </a:lnTo>
                  <a:lnTo>
                    <a:pt x="77" y="138"/>
                  </a:lnTo>
                  <a:cubicBezTo>
                    <a:pt x="136" y="95"/>
                    <a:pt x="119" y="64"/>
                    <a:pt x="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20"/>
            <p:cNvSpPr/>
            <p:nvPr/>
          </p:nvSpPr>
          <p:spPr>
            <a:xfrm>
              <a:off x="3865475" y="4204325"/>
              <a:ext cx="50125" cy="42900"/>
            </a:xfrm>
            <a:custGeom>
              <a:avLst/>
              <a:gdLst/>
              <a:ahLst/>
              <a:cxnLst/>
              <a:rect l="l" t="t" r="r" b="b"/>
              <a:pathLst>
                <a:path w="2005" h="1716" extrusionOk="0">
                  <a:moveTo>
                    <a:pt x="760" y="1"/>
                  </a:moveTo>
                  <a:cubicBezTo>
                    <a:pt x="726" y="1"/>
                    <a:pt x="688" y="3"/>
                    <a:pt x="647" y="8"/>
                  </a:cubicBezTo>
                  <a:cubicBezTo>
                    <a:pt x="1" y="117"/>
                    <a:pt x="55" y="726"/>
                    <a:pt x="1" y="1221"/>
                  </a:cubicBezTo>
                  <a:lnTo>
                    <a:pt x="190" y="1038"/>
                  </a:lnTo>
                  <a:cubicBezTo>
                    <a:pt x="377" y="1114"/>
                    <a:pt x="744" y="1500"/>
                    <a:pt x="564" y="1716"/>
                  </a:cubicBezTo>
                  <a:cubicBezTo>
                    <a:pt x="910" y="1711"/>
                    <a:pt x="460" y="1564"/>
                    <a:pt x="699" y="1405"/>
                  </a:cubicBezTo>
                  <a:cubicBezTo>
                    <a:pt x="741" y="1362"/>
                    <a:pt x="790" y="1345"/>
                    <a:pt x="841" y="1345"/>
                  </a:cubicBezTo>
                  <a:cubicBezTo>
                    <a:pt x="1010" y="1345"/>
                    <a:pt x="1203" y="1541"/>
                    <a:pt x="1242" y="1630"/>
                  </a:cubicBezTo>
                  <a:cubicBezTo>
                    <a:pt x="1234" y="1249"/>
                    <a:pt x="2004" y="1202"/>
                    <a:pt x="1649" y="835"/>
                  </a:cubicBezTo>
                  <a:cubicBezTo>
                    <a:pt x="1895" y="768"/>
                    <a:pt x="1282" y="451"/>
                    <a:pt x="1687" y="401"/>
                  </a:cubicBezTo>
                  <a:cubicBezTo>
                    <a:pt x="1204" y="371"/>
                    <a:pt x="1197" y="1"/>
                    <a:pt x="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20"/>
            <p:cNvSpPr/>
            <p:nvPr/>
          </p:nvSpPr>
          <p:spPr>
            <a:xfrm>
              <a:off x="3896500" y="4245075"/>
              <a:ext cx="250" cy="1100"/>
            </a:xfrm>
            <a:custGeom>
              <a:avLst/>
              <a:gdLst/>
              <a:ahLst/>
              <a:cxnLst/>
              <a:rect l="l" t="t" r="r" b="b"/>
              <a:pathLst>
                <a:path w="10" h="44" extrusionOk="0">
                  <a:moveTo>
                    <a:pt x="1" y="0"/>
                  </a:moveTo>
                  <a:cubicBezTo>
                    <a:pt x="1" y="15"/>
                    <a:pt x="1" y="29"/>
                    <a:pt x="3" y="43"/>
                  </a:cubicBezTo>
                  <a:cubicBezTo>
                    <a:pt x="10" y="36"/>
                    <a:pt x="10" y="2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20"/>
            <p:cNvSpPr/>
            <p:nvPr/>
          </p:nvSpPr>
          <p:spPr>
            <a:xfrm>
              <a:off x="3810000" y="4060225"/>
              <a:ext cx="11525" cy="8150"/>
            </a:xfrm>
            <a:custGeom>
              <a:avLst/>
              <a:gdLst/>
              <a:ahLst/>
              <a:cxnLst/>
              <a:rect l="l" t="t" r="r" b="b"/>
              <a:pathLst>
                <a:path w="461" h="326" extrusionOk="0">
                  <a:moveTo>
                    <a:pt x="184" y="1"/>
                  </a:moveTo>
                  <a:cubicBezTo>
                    <a:pt x="98" y="1"/>
                    <a:pt x="18" y="46"/>
                    <a:pt x="1" y="148"/>
                  </a:cubicBezTo>
                  <a:cubicBezTo>
                    <a:pt x="35" y="251"/>
                    <a:pt x="183" y="326"/>
                    <a:pt x="300" y="326"/>
                  </a:cubicBezTo>
                  <a:cubicBezTo>
                    <a:pt x="350" y="326"/>
                    <a:pt x="394" y="312"/>
                    <a:pt x="422" y="280"/>
                  </a:cubicBezTo>
                  <a:cubicBezTo>
                    <a:pt x="461" y="106"/>
                    <a:pt x="315"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20"/>
            <p:cNvSpPr/>
            <p:nvPr/>
          </p:nvSpPr>
          <p:spPr>
            <a:xfrm>
              <a:off x="3912425" y="4287700"/>
              <a:ext cx="10925" cy="7875"/>
            </a:xfrm>
            <a:custGeom>
              <a:avLst/>
              <a:gdLst/>
              <a:ahLst/>
              <a:cxnLst/>
              <a:rect l="l" t="t" r="r" b="b"/>
              <a:pathLst>
                <a:path w="437" h="315" extrusionOk="0">
                  <a:moveTo>
                    <a:pt x="211" y="1"/>
                  </a:moveTo>
                  <a:cubicBezTo>
                    <a:pt x="90" y="1"/>
                    <a:pt x="0" y="63"/>
                    <a:pt x="34" y="216"/>
                  </a:cubicBezTo>
                  <a:cubicBezTo>
                    <a:pt x="96" y="290"/>
                    <a:pt x="158" y="315"/>
                    <a:pt x="216" y="315"/>
                  </a:cubicBezTo>
                  <a:cubicBezTo>
                    <a:pt x="301" y="315"/>
                    <a:pt x="377" y="263"/>
                    <a:pt x="436" y="237"/>
                  </a:cubicBezTo>
                  <a:cubicBezTo>
                    <a:pt x="372" y="176"/>
                    <a:pt x="382" y="109"/>
                    <a:pt x="396" y="41"/>
                  </a:cubicBezTo>
                  <a:cubicBezTo>
                    <a:pt x="334" y="15"/>
                    <a:pt x="269" y="1"/>
                    <a:pt x="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20"/>
            <p:cNvSpPr/>
            <p:nvPr/>
          </p:nvSpPr>
          <p:spPr>
            <a:xfrm>
              <a:off x="3712500" y="4347625"/>
              <a:ext cx="4575" cy="5625"/>
            </a:xfrm>
            <a:custGeom>
              <a:avLst/>
              <a:gdLst/>
              <a:ahLst/>
              <a:cxnLst/>
              <a:rect l="l" t="t" r="r" b="b"/>
              <a:pathLst>
                <a:path w="183" h="225" extrusionOk="0">
                  <a:moveTo>
                    <a:pt x="0" y="0"/>
                  </a:moveTo>
                  <a:cubicBezTo>
                    <a:pt x="43" y="76"/>
                    <a:pt x="102" y="149"/>
                    <a:pt x="183" y="225"/>
                  </a:cubicBezTo>
                  <a:cubicBezTo>
                    <a:pt x="154" y="144"/>
                    <a:pt x="79" y="69"/>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20"/>
            <p:cNvSpPr/>
            <p:nvPr/>
          </p:nvSpPr>
          <p:spPr>
            <a:xfrm>
              <a:off x="3639375" y="4286150"/>
              <a:ext cx="80775" cy="65975"/>
            </a:xfrm>
            <a:custGeom>
              <a:avLst/>
              <a:gdLst/>
              <a:ahLst/>
              <a:cxnLst/>
              <a:rect l="l" t="t" r="r" b="b"/>
              <a:pathLst>
                <a:path w="3231" h="2639" extrusionOk="0">
                  <a:moveTo>
                    <a:pt x="718" y="1"/>
                  </a:moveTo>
                  <a:cubicBezTo>
                    <a:pt x="894" y="188"/>
                    <a:pt x="526" y="160"/>
                    <a:pt x="548" y="318"/>
                  </a:cubicBezTo>
                  <a:cubicBezTo>
                    <a:pt x="252" y="193"/>
                    <a:pt x="337" y="36"/>
                    <a:pt x="53" y="36"/>
                  </a:cubicBezTo>
                  <a:lnTo>
                    <a:pt x="171" y="67"/>
                  </a:lnTo>
                  <a:cubicBezTo>
                    <a:pt x="498" y="572"/>
                    <a:pt x="233" y="636"/>
                    <a:pt x="1" y="981"/>
                  </a:cubicBezTo>
                  <a:lnTo>
                    <a:pt x="131" y="951"/>
                  </a:lnTo>
                  <a:cubicBezTo>
                    <a:pt x="363" y="1206"/>
                    <a:pt x="401" y="1524"/>
                    <a:pt x="297" y="1744"/>
                  </a:cubicBezTo>
                  <a:cubicBezTo>
                    <a:pt x="941" y="2066"/>
                    <a:pt x="1197" y="2289"/>
                    <a:pt x="1673" y="2639"/>
                  </a:cubicBezTo>
                  <a:cubicBezTo>
                    <a:pt x="1817" y="2222"/>
                    <a:pt x="2554" y="2445"/>
                    <a:pt x="2736" y="2260"/>
                  </a:cubicBezTo>
                  <a:cubicBezTo>
                    <a:pt x="2764" y="2319"/>
                    <a:pt x="2845" y="2386"/>
                    <a:pt x="2925" y="2459"/>
                  </a:cubicBezTo>
                  <a:cubicBezTo>
                    <a:pt x="2663" y="2002"/>
                    <a:pt x="3018" y="1564"/>
                    <a:pt x="2684" y="1244"/>
                  </a:cubicBezTo>
                  <a:cubicBezTo>
                    <a:pt x="3231" y="939"/>
                    <a:pt x="1666" y="529"/>
                    <a:pt x="2016" y="13"/>
                  </a:cubicBezTo>
                  <a:lnTo>
                    <a:pt x="2016" y="13"/>
                  </a:lnTo>
                  <a:cubicBezTo>
                    <a:pt x="1892" y="80"/>
                    <a:pt x="1752" y="103"/>
                    <a:pt x="1603" y="103"/>
                  </a:cubicBezTo>
                  <a:cubicBezTo>
                    <a:pt x="1320" y="103"/>
                    <a:pt x="1006" y="20"/>
                    <a:pt x="7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20"/>
            <p:cNvSpPr/>
            <p:nvPr/>
          </p:nvSpPr>
          <p:spPr>
            <a:xfrm>
              <a:off x="3669700" y="4256800"/>
              <a:ext cx="12500" cy="7325"/>
            </a:xfrm>
            <a:custGeom>
              <a:avLst/>
              <a:gdLst/>
              <a:ahLst/>
              <a:cxnLst/>
              <a:rect l="l" t="t" r="r" b="b"/>
              <a:pathLst>
                <a:path w="500" h="293" extrusionOk="0">
                  <a:moveTo>
                    <a:pt x="171" y="0"/>
                  </a:moveTo>
                  <a:cubicBezTo>
                    <a:pt x="170" y="0"/>
                    <a:pt x="168" y="0"/>
                    <a:pt x="166" y="0"/>
                  </a:cubicBezTo>
                  <a:lnTo>
                    <a:pt x="166" y="3"/>
                  </a:lnTo>
                  <a:cubicBezTo>
                    <a:pt x="0" y="36"/>
                    <a:pt x="97" y="190"/>
                    <a:pt x="204" y="282"/>
                  </a:cubicBezTo>
                  <a:cubicBezTo>
                    <a:pt x="234" y="289"/>
                    <a:pt x="264" y="292"/>
                    <a:pt x="293" y="292"/>
                  </a:cubicBezTo>
                  <a:cubicBezTo>
                    <a:pt x="384" y="292"/>
                    <a:pt x="466" y="262"/>
                    <a:pt x="500" y="213"/>
                  </a:cubicBezTo>
                  <a:cubicBezTo>
                    <a:pt x="453" y="90"/>
                    <a:pt x="312" y="0"/>
                    <a:pt x="1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20"/>
            <p:cNvSpPr/>
            <p:nvPr/>
          </p:nvSpPr>
          <p:spPr>
            <a:xfrm>
              <a:off x="3680950" y="4356200"/>
              <a:ext cx="3500" cy="3150"/>
            </a:xfrm>
            <a:custGeom>
              <a:avLst/>
              <a:gdLst/>
              <a:ahLst/>
              <a:cxnLst/>
              <a:rect l="l" t="t" r="r" b="b"/>
              <a:pathLst>
                <a:path w="140" h="126" extrusionOk="0">
                  <a:moveTo>
                    <a:pt x="100" y="0"/>
                  </a:moveTo>
                  <a:lnTo>
                    <a:pt x="0" y="31"/>
                  </a:lnTo>
                  <a:lnTo>
                    <a:pt x="140" y="126"/>
                  </a:lnTo>
                  <a:lnTo>
                    <a:pt x="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20"/>
            <p:cNvSpPr/>
            <p:nvPr/>
          </p:nvSpPr>
          <p:spPr>
            <a:xfrm>
              <a:off x="3630275" y="4316175"/>
              <a:ext cx="2150" cy="1575"/>
            </a:xfrm>
            <a:custGeom>
              <a:avLst/>
              <a:gdLst/>
              <a:ahLst/>
              <a:cxnLst/>
              <a:rect l="l" t="t" r="r" b="b"/>
              <a:pathLst>
                <a:path w="86" h="63" extrusionOk="0">
                  <a:moveTo>
                    <a:pt x="85" y="1"/>
                  </a:moveTo>
                  <a:lnTo>
                    <a:pt x="0" y="62"/>
                  </a:lnTo>
                  <a:lnTo>
                    <a:pt x="71" y="62"/>
                  </a:lnTo>
                  <a:lnTo>
                    <a:pt x="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20"/>
            <p:cNvSpPr/>
            <p:nvPr/>
          </p:nvSpPr>
          <p:spPr>
            <a:xfrm>
              <a:off x="3609375" y="4353825"/>
              <a:ext cx="1200" cy="925"/>
            </a:xfrm>
            <a:custGeom>
              <a:avLst/>
              <a:gdLst/>
              <a:ahLst/>
              <a:cxnLst/>
              <a:rect l="l" t="t" r="r" b="b"/>
              <a:pathLst>
                <a:path w="48" h="37" extrusionOk="0">
                  <a:moveTo>
                    <a:pt x="0" y="1"/>
                  </a:moveTo>
                  <a:lnTo>
                    <a:pt x="0" y="1"/>
                  </a:lnTo>
                  <a:cubicBezTo>
                    <a:pt x="17" y="10"/>
                    <a:pt x="33" y="24"/>
                    <a:pt x="47" y="36"/>
                  </a:cubicBezTo>
                  <a:cubicBezTo>
                    <a:pt x="33" y="20"/>
                    <a:pt x="19" y="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20"/>
            <p:cNvSpPr/>
            <p:nvPr/>
          </p:nvSpPr>
          <p:spPr>
            <a:xfrm>
              <a:off x="3610550" y="4354725"/>
              <a:ext cx="7550" cy="7525"/>
            </a:xfrm>
            <a:custGeom>
              <a:avLst/>
              <a:gdLst/>
              <a:ahLst/>
              <a:cxnLst/>
              <a:rect l="l" t="t" r="r" b="b"/>
              <a:pathLst>
                <a:path w="302" h="301" extrusionOk="0">
                  <a:moveTo>
                    <a:pt x="0" y="0"/>
                  </a:moveTo>
                  <a:lnTo>
                    <a:pt x="0" y="0"/>
                  </a:lnTo>
                  <a:cubicBezTo>
                    <a:pt x="76" y="86"/>
                    <a:pt x="126" y="300"/>
                    <a:pt x="259" y="300"/>
                  </a:cubicBezTo>
                  <a:cubicBezTo>
                    <a:pt x="272" y="300"/>
                    <a:pt x="286" y="298"/>
                    <a:pt x="301" y="294"/>
                  </a:cubicBezTo>
                  <a:cubicBezTo>
                    <a:pt x="183" y="209"/>
                    <a:pt x="102" y="7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20"/>
            <p:cNvSpPr/>
            <p:nvPr/>
          </p:nvSpPr>
          <p:spPr>
            <a:xfrm>
              <a:off x="3470775" y="4276925"/>
              <a:ext cx="135425" cy="118300"/>
            </a:xfrm>
            <a:custGeom>
              <a:avLst/>
              <a:gdLst/>
              <a:ahLst/>
              <a:cxnLst/>
              <a:rect l="l" t="t" r="r" b="b"/>
              <a:pathLst>
                <a:path w="5417" h="4732" extrusionOk="0">
                  <a:moveTo>
                    <a:pt x="2049" y="0"/>
                  </a:moveTo>
                  <a:cubicBezTo>
                    <a:pt x="1912" y="0"/>
                    <a:pt x="1780" y="21"/>
                    <a:pt x="1653" y="71"/>
                  </a:cubicBezTo>
                  <a:lnTo>
                    <a:pt x="1698" y="105"/>
                  </a:lnTo>
                  <a:cubicBezTo>
                    <a:pt x="1352" y="237"/>
                    <a:pt x="1269" y="534"/>
                    <a:pt x="892" y="534"/>
                  </a:cubicBezTo>
                  <a:cubicBezTo>
                    <a:pt x="815" y="534"/>
                    <a:pt x="726" y="521"/>
                    <a:pt x="621" y="493"/>
                  </a:cubicBezTo>
                  <a:lnTo>
                    <a:pt x="621" y="493"/>
                  </a:lnTo>
                  <a:cubicBezTo>
                    <a:pt x="957" y="1009"/>
                    <a:pt x="0" y="1149"/>
                    <a:pt x="464" y="1679"/>
                  </a:cubicBezTo>
                  <a:cubicBezTo>
                    <a:pt x="346" y="1717"/>
                    <a:pt x="327" y="1949"/>
                    <a:pt x="199" y="1997"/>
                  </a:cubicBezTo>
                  <a:lnTo>
                    <a:pt x="332" y="2009"/>
                  </a:lnTo>
                  <a:cubicBezTo>
                    <a:pt x="623" y="2527"/>
                    <a:pt x="1014" y="3055"/>
                    <a:pt x="914" y="3550"/>
                  </a:cubicBezTo>
                  <a:cubicBezTo>
                    <a:pt x="997" y="3508"/>
                    <a:pt x="1089" y="3481"/>
                    <a:pt x="1189" y="3481"/>
                  </a:cubicBezTo>
                  <a:cubicBezTo>
                    <a:pt x="1342" y="3481"/>
                    <a:pt x="1514" y="3543"/>
                    <a:pt x="1705" y="3709"/>
                  </a:cubicBezTo>
                  <a:cubicBezTo>
                    <a:pt x="1653" y="3768"/>
                    <a:pt x="1604" y="3827"/>
                    <a:pt x="1630" y="3924"/>
                  </a:cubicBezTo>
                  <a:cubicBezTo>
                    <a:pt x="1656" y="3932"/>
                    <a:pt x="1680" y="3935"/>
                    <a:pt x="1702" y="3935"/>
                  </a:cubicBezTo>
                  <a:cubicBezTo>
                    <a:pt x="1803" y="3935"/>
                    <a:pt x="1856" y="3861"/>
                    <a:pt x="1864" y="3785"/>
                  </a:cubicBezTo>
                  <a:cubicBezTo>
                    <a:pt x="2160" y="3868"/>
                    <a:pt x="2205" y="4157"/>
                    <a:pt x="2399" y="4360"/>
                  </a:cubicBezTo>
                  <a:lnTo>
                    <a:pt x="2293" y="4732"/>
                  </a:lnTo>
                  <a:cubicBezTo>
                    <a:pt x="2435" y="4616"/>
                    <a:pt x="2717" y="4382"/>
                    <a:pt x="2591" y="4055"/>
                  </a:cubicBezTo>
                  <a:lnTo>
                    <a:pt x="2591" y="4055"/>
                  </a:lnTo>
                  <a:cubicBezTo>
                    <a:pt x="2620" y="4057"/>
                    <a:pt x="2658" y="4057"/>
                    <a:pt x="2701" y="4057"/>
                  </a:cubicBezTo>
                  <a:cubicBezTo>
                    <a:pt x="2706" y="4057"/>
                    <a:pt x="2712" y="4057"/>
                    <a:pt x="2717" y="4057"/>
                  </a:cubicBezTo>
                  <a:cubicBezTo>
                    <a:pt x="2931" y="4057"/>
                    <a:pt x="3237" y="4060"/>
                    <a:pt x="3110" y="4310"/>
                  </a:cubicBezTo>
                  <a:cubicBezTo>
                    <a:pt x="3456" y="4286"/>
                    <a:pt x="3716" y="4086"/>
                    <a:pt x="4051" y="4086"/>
                  </a:cubicBezTo>
                  <a:cubicBezTo>
                    <a:pt x="4140" y="4086"/>
                    <a:pt x="4234" y="4100"/>
                    <a:pt x="4336" y="4135"/>
                  </a:cubicBezTo>
                  <a:cubicBezTo>
                    <a:pt x="4777" y="3771"/>
                    <a:pt x="4836" y="3150"/>
                    <a:pt x="5416" y="3010"/>
                  </a:cubicBezTo>
                  <a:cubicBezTo>
                    <a:pt x="5336" y="2755"/>
                    <a:pt x="4758" y="2264"/>
                    <a:pt x="5267" y="2215"/>
                  </a:cubicBezTo>
                  <a:cubicBezTo>
                    <a:pt x="5115" y="2179"/>
                    <a:pt x="4919" y="2110"/>
                    <a:pt x="4876" y="1983"/>
                  </a:cubicBezTo>
                  <a:cubicBezTo>
                    <a:pt x="4841" y="1829"/>
                    <a:pt x="4901" y="1801"/>
                    <a:pt x="4984" y="1801"/>
                  </a:cubicBezTo>
                  <a:cubicBezTo>
                    <a:pt x="5032" y="1801"/>
                    <a:pt x="5089" y="1811"/>
                    <a:pt x="5138" y="1811"/>
                  </a:cubicBezTo>
                  <a:cubicBezTo>
                    <a:pt x="5194" y="1811"/>
                    <a:pt x="5240" y="1798"/>
                    <a:pt x="5253" y="1741"/>
                  </a:cubicBezTo>
                  <a:lnTo>
                    <a:pt x="4765" y="1540"/>
                  </a:lnTo>
                  <a:cubicBezTo>
                    <a:pt x="4767" y="1038"/>
                    <a:pt x="4128" y="896"/>
                    <a:pt x="4114" y="460"/>
                  </a:cubicBezTo>
                  <a:cubicBezTo>
                    <a:pt x="4094" y="461"/>
                    <a:pt x="4073" y="461"/>
                    <a:pt x="4053" y="461"/>
                  </a:cubicBezTo>
                  <a:cubicBezTo>
                    <a:pt x="3419" y="461"/>
                    <a:pt x="2690" y="0"/>
                    <a:pt x="20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20"/>
            <p:cNvSpPr/>
            <p:nvPr/>
          </p:nvSpPr>
          <p:spPr>
            <a:xfrm>
              <a:off x="3472200" y="4326525"/>
              <a:ext cx="3575" cy="575"/>
            </a:xfrm>
            <a:custGeom>
              <a:avLst/>
              <a:gdLst/>
              <a:ahLst/>
              <a:cxnLst/>
              <a:rect l="l" t="t" r="r" b="b"/>
              <a:pathLst>
                <a:path w="143" h="23" extrusionOk="0">
                  <a:moveTo>
                    <a:pt x="0" y="1"/>
                  </a:moveTo>
                  <a:cubicBezTo>
                    <a:pt x="36" y="16"/>
                    <a:pt x="65" y="22"/>
                    <a:pt x="91" y="22"/>
                  </a:cubicBezTo>
                  <a:cubicBezTo>
                    <a:pt x="110" y="22"/>
                    <a:pt x="127" y="19"/>
                    <a:pt x="142" y="13"/>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20"/>
            <p:cNvSpPr/>
            <p:nvPr/>
          </p:nvSpPr>
          <p:spPr>
            <a:xfrm>
              <a:off x="3578700" y="4380300"/>
              <a:ext cx="3800" cy="1475"/>
            </a:xfrm>
            <a:custGeom>
              <a:avLst/>
              <a:gdLst/>
              <a:ahLst/>
              <a:cxnLst/>
              <a:rect l="l" t="t" r="r" b="b"/>
              <a:pathLst>
                <a:path w="152" h="59" extrusionOk="0">
                  <a:moveTo>
                    <a:pt x="19" y="0"/>
                  </a:moveTo>
                  <a:cubicBezTo>
                    <a:pt x="12" y="5"/>
                    <a:pt x="8" y="10"/>
                    <a:pt x="0" y="14"/>
                  </a:cubicBezTo>
                  <a:cubicBezTo>
                    <a:pt x="30" y="51"/>
                    <a:pt x="63" y="59"/>
                    <a:pt x="91" y="59"/>
                  </a:cubicBezTo>
                  <a:cubicBezTo>
                    <a:pt x="113" y="59"/>
                    <a:pt x="132" y="55"/>
                    <a:pt x="147" y="55"/>
                  </a:cubicBezTo>
                  <a:cubicBezTo>
                    <a:pt x="149" y="55"/>
                    <a:pt x="150" y="55"/>
                    <a:pt x="152" y="55"/>
                  </a:cubicBezTo>
                  <a:cubicBezTo>
                    <a:pt x="105" y="31"/>
                    <a:pt x="62" y="14"/>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20"/>
            <p:cNvSpPr/>
            <p:nvPr/>
          </p:nvSpPr>
          <p:spPr>
            <a:xfrm>
              <a:off x="3371775" y="3970200"/>
              <a:ext cx="7675" cy="1075"/>
            </a:xfrm>
            <a:custGeom>
              <a:avLst/>
              <a:gdLst/>
              <a:ahLst/>
              <a:cxnLst/>
              <a:rect l="l" t="t" r="r" b="b"/>
              <a:pathLst>
                <a:path w="307" h="43" extrusionOk="0">
                  <a:moveTo>
                    <a:pt x="1" y="0"/>
                  </a:moveTo>
                  <a:lnTo>
                    <a:pt x="17" y="26"/>
                  </a:lnTo>
                  <a:lnTo>
                    <a:pt x="306" y="43"/>
                  </a:lnTo>
                  <a:lnTo>
                    <a:pt x="306" y="43"/>
                  </a:lnTo>
                  <a:lnTo>
                    <a:pt x="292" y="17"/>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20"/>
            <p:cNvSpPr/>
            <p:nvPr/>
          </p:nvSpPr>
          <p:spPr>
            <a:xfrm>
              <a:off x="3400200" y="4016750"/>
              <a:ext cx="5600" cy="5800"/>
            </a:xfrm>
            <a:custGeom>
              <a:avLst/>
              <a:gdLst/>
              <a:ahLst/>
              <a:cxnLst/>
              <a:rect l="l" t="t" r="r" b="b"/>
              <a:pathLst>
                <a:path w="224" h="232" extrusionOk="0">
                  <a:moveTo>
                    <a:pt x="21" y="1"/>
                  </a:moveTo>
                  <a:cubicBezTo>
                    <a:pt x="14" y="1"/>
                    <a:pt x="7" y="1"/>
                    <a:pt x="1" y="2"/>
                  </a:cubicBezTo>
                  <a:cubicBezTo>
                    <a:pt x="17" y="85"/>
                    <a:pt x="112" y="198"/>
                    <a:pt x="192" y="232"/>
                  </a:cubicBezTo>
                  <a:cubicBezTo>
                    <a:pt x="224" y="180"/>
                    <a:pt x="156" y="1"/>
                    <a:pt x="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20"/>
            <p:cNvSpPr/>
            <p:nvPr/>
          </p:nvSpPr>
          <p:spPr>
            <a:xfrm>
              <a:off x="3522700" y="4401375"/>
              <a:ext cx="1975" cy="3400"/>
            </a:xfrm>
            <a:custGeom>
              <a:avLst/>
              <a:gdLst/>
              <a:ahLst/>
              <a:cxnLst/>
              <a:rect l="l" t="t" r="r" b="b"/>
              <a:pathLst>
                <a:path w="79" h="136" extrusionOk="0">
                  <a:moveTo>
                    <a:pt x="74" y="0"/>
                  </a:moveTo>
                  <a:cubicBezTo>
                    <a:pt x="33" y="33"/>
                    <a:pt x="14" y="83"/>
                    <a:pt x="0" y="135"/>
                  </a:cubicBezTo>
                  <a:cubicBezTo>
                    <a:pt x="45" y="100"/>
                    <a:pt x="78" y="59"/>
                    <a:pt x="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20"/>
            <p:cNvSpPr/>
            <p:nvPr/>
          </p:nvSpPr>
          <p:spPr>
            <a:xfrm>
              <a:off x="3515875" y="4404750"/>
              <a:ext cx="6850" cy="6425"/>
            </a:xfrm>
            <a:custGeom>
              <a:avLst/>
              <a:gdLst/>
              <a:ahLst/>
              <a:cxnLst/>
              <a:rect l="l" t="t" r="r" b="b"/>
              <a:pathLst>
                <a:path w="274" h="257" extrusionOk="0">
                  <a:moveTo>
                    <a:pt x="273" y="0"/>
                  </a:moveTo>
                  <a:cubicBezTo>
                    <a:pt x="169" y="76"/>
                    <a:pt x="1" y="121"/>
                    <a:pt x="34" y="256"/>
                  </a:cubicBezTo>
                  <a:cubicBezTo>
                    <a:pt x="43" y="257"/>
                    <a:pt x="52" y="257"/>
                    <a:pt x="60" y="257"/>
                  </a:cubicBezTo>
                  <a:cubicBezTo>
                    <a:pt x="236" y="257"/>
                    <a:pt x="239" y="120"/>
                    <a:pt x="2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20"/>
            <p:cNvSpPr/>
            <p:nvPr/>
          </p:nvSpPr>
          <p:spPr>
            <a:xfrm>
              <a:off x="3509975" y="4386150"/>
              <a:ext cx="2675" cy="2400"/>
            </a:xfrm>
            <a:custGeom>
              <a:avLst/>
              <a:gdLst/>
              <a:ahLst/>
              <a:cxnLst/>
              <a:rect l="l" t="t" r="r" b="b"/>
              <a:pathLst>
                <a:path w="107" h="96" extrusionOk="0">
                  <a:moveTo>
                    <a:pt x="81" y="1"/>
                  </a:moveTo>
                  <a:lnTo>
                    <a:pt x="0" y="88"/>
                  </a:lnTo>
                  <a:lnTo>
                    <a:pt x="107" y="95"/>
                  </a:lnTo>
                  <a:lnTo>
                    <a:pt x="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20"/>
            <p:cNvSpPr/>
            <p:nvPr/>
          </p:nvSpPr>
          <p:spPr>
            <a:xfrm>
              <a:off x="3515300" y="4463000"/>
              <a:ext cx="11500" cy="6650"/>
            </a:xfrm>
            <a:custGeom>
              <a:avLst/>
              <a:gdLst/>
              <a:ahLst/>
              <a:cxnLst/>
              <a:rect l="l" t="t" r="r" b="b"/>
              <a:pathLst>
                <a:path w="460" h="266" extrusionOk="0">
                  <a:moveTo>
                    <a:pt x="232" y="1"/>
                  </a:moveTo>
                  <a:lnTo>
                    <a:pt x="232" y="1"/>
                  </a:lnTo>
                  <a:cubicBezTo>
                    <a:pt x="107" y="55"/>
                    <a:pt x="0" y="207"/>
                    <a:pt x="291" y="266"/>
                  </a:cubicBezTo>
                  <a:cubicBezTo>
                    <a:pt x="460" y="247"/>
                    <a:pt x="320" y="72"/>
                    <a:pt x="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20"/>
            <p:cNvSpPr/>
            <p:nvPr/>
          </p:nvSpPr>
          <p:spPr>
            <a:xfrm>
              <a:off x="3507125" y="4422625"/>
              <a:ext cx="3050" cy="5350"/>
            </a:xfrm>
            <a:custGeom>
              <a:avLst/>
              <a:gdLst/>
              <a:ahLst/>
              <a:cxnLst/>
              <a:rect l="l" t="t" r="r" b="b"/>
              <a:pathLst>
                <a:path w="122" h="214" extrusionOk="0">
                  <a:moveTo>
                    <a:pt x="121" y="0"/>
                  </a:moveTo>
                  <a:lnTo>
                    <a:pt x="0" y="214"/>
                  </a:lnTo>
                  <a:lnTo>
                    <a:pt x="109" y="93"/>
                  </a:lnTo>
                  <a:lnTo>
                    <a:pt x="1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20"/>
            <p:cNvSpPr/>
            <p:nvPr/>
          </p:nvSpPr>
          <p:spPr>
            <a:xfrm>
              <a:off x="3351425" y="4333750"/>
              <a:ext cx="34825" cy="26675"/>
            </a:xfrm>
            <a:custGeom>
              <a:avLst/>
              <a:gdLst/>
              <a:ahLst/>
              <a:cxnLst/>
              <a:rect l="l" t="t" r="r" b="b"/>
              <a:pathLst>
                <a:path w="1393" h="1067" extrusionOk="0">
                  <a:moveTo>
                    <a:pt x="553" y="1"/>
                  </a:moveTo>
                  <a:cubicBezTo>
                    <a:pt x="247" y="1"/>
                    <a:pt x="102" y="298"/>
                    <a:pt x="0" y="377"/>
                  </a:cubicBezTo>
                  <a:cubicBezTo>
                    <a:pt x="289" y="392"/>
                    <a:pt x="213" y="718"/>
                    <a:pt x="412" y="870"/>
                  </a:cubicBezTo>
                  <a:cubicBezTo>
                    <a:pt x="584" y="961"/>
                    <a:pt x="776" y="1066"/>
                    <a:pt x="928" y="1066"/>
                  </a:cubicBezTo>
                  <a:cubicBezTo>
                    <a:pt x="1002" y="1066"/>
                    <a:pt x="1066" y="1041"/>
                    <a:pt x="1113" y="977"/>
                  </a:cubicBezTo>
                  <a:cubicBezTo>
                    <a:pt x="1393" y="801"/>
                    <a:pt x="1322" y="299"/>
                    <a:pt x="846" y="79"/>
                  </a:cubicBezTo>
                  <a:cubicBezTo>
                    <a:pt x="734" y="23"/>
                    <a:pt x="637" y="1"/>
                    <a:pt x="5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20"/>
            <p:cNvSpPr/>
            <p:nvPr/>
          </p:nvSpPr>
          <p:spPr>
            <a:xfrm>
              <a:off x="3319025" y="4388600"/>
              <a:ext cx="64575" cy="58450"/>
            </a:xfrm>
            <a:custGeom>
              <a:avLst/>
              <a:gdLst/>
              <a:ahLst/>
              <a:cxnLst/>
              <a:rect l="l" t="t" r="r" b="b"/>
              <a:pathLst>
                <a:path w="2583" h="2338" extrusionOk="0">
                  <a:moveTo>
                    <a:pt x="1029" y="1"/>
                  </a:moveTo>
                  <a:cubicBezTo>
                    <a:pt x="751" y="1"/>
                    <a:pt x="519" y="39"/>
                    <a:pt x="181" y="57"/>
                  </a:cubicBezTo>
                  <a:cubicBezTo>
                    <a:pt x="455" y="291"/>
                    <a:pt x="200" y="587"/>
                    <a:pt x="1" y="705"/>
                  </a:cubicBezTo>
                  <a:cubicBezTo>
                    <a:pt x="484" y="890"/>
                    <a:pt x="309" y="1293"/>
                    <a:pt x="363" y="1589"/>
                  </a:cubicBezTo>
                  <a:cubicBezTo>
                    <a:pt x="825" y="1989"/>
                    <a:pt x="1180" y="1991"/>
                    <a:pt x="1734" y="2337"/>
                  </a:cubicBezTo>
                  <a:cubicBezTo>
                    <a:pt x="1598" y="2189"/>
                    <a:pt x="1729" y="2030"/>
                    <a:pt x="1889" y="2030"/>
                  </a:cubicBezTo>
                  <a:cubicBezTo>
                    <a:pt x="1972" y="2030"/>
                    <a:pt x="2062" y="2073"/>
                    <a:pt x="2127" y="2181"/>
                  </a:cubicBezTo>
                  <a:cubicBezTo>
                    <a:pt x="2040" y="1565"/>
                    <a:pt x="2565" y="1584"/>
                    <a:pt x="2504" y="1134"/>
                  </a:cubicBezTo>
                  <a:cubicBezTo>
                    <a:pt x="2092" y="1037"/>
                    <a:pt x="2582" y="895"/>
                    <a:pt x="2217" y="713"/>
                  </a:cubicBezTo>
                  <a:cubicBezTo>
                    <a:pt x="2229" y="620"/>
                    <a:pt x="2338" y="668"/>
                    <a:pt x="2390" y="613"/>
                  </a:cubicBezTo>
                  <a:lnTo>
                    <a:pt x="2390" y="613"/>
                  </a:lnTo>
                  <a:cubicBezTo>
                    <a:pt x="2346" y="638"/>
                    <a:pt x="2303" y="649"/>
                    <a:pt x="2262" y="649"/>
                  </a:cubicBezTo>
                  <a:cubicBezTo>
                    <a:pt x="1983" y="649"/>
                    <a:pt x="1773" y="134"/>
                    <a:pt x="1585" y="50"/>
                  </a:cubicBezTo>
                  <a:cubicBezTo>
                    <a:pt x="1365" y="13"/>
                    <a:pt x="1190" y="1"/>
                    <a:pt x="10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20"/>
            <p:cNvSpPr/>
            <p:nvPr/>
          </p:nvSpPr>
          <p:spPr>
            <a:xfrm>
              <a:off x="3167175" y="3980800"/>
              <a:ext cx="37275" cy="27300"/>
            </a:xfrm>
            <a:custGeom>
              <a:avLst/>
              <a:gdLst/>
              <a:ahLst/>
              <a:cxnLst/>
              <a:rect l="l" t="t" r="r" b="b"/>
              <a:pathLst>
                <a:path w="1491" h="1092" extrusionOk="0">
                  <a:moveTo>
                    <a:pt x="367" y="0"/>
                  </a:moveTo>
                  <a:cubicBezTo>
                    <a:pt x="196" y="0"/>
                    <a:pt x="125" y="107"/>
                    <a:pt x="1" y="249"/>
                  </a:cubicBezTo>
                  <a:cubicBezTo>
                    <a:pt x="330" y="514"/>
                    <a:pt x="91" y="594"/>
                    <a:pt x="417" y="860"/>
                  </a:cubicBezTo>
                  <a:cubicBezTo>
                    <a:pt x="739" y="947"/>
                    <a:pt x="860" y="1018"/>
                    <a:pt x="1121" y="1092"/>
                  </a:cubicBezTo>
                  <a:cubicBezTo>
                    <a:pt x="1099" y="881"/>
                    <a:pt x="1490" y="871"/>
                    <a:pt x="1192" y="512"/>
                  </a:cubicBezTo>
                  <a:cubicBezTo>
                    <a:pt x="1043" y="386"/>
                    <a:pt x="955" y="218"/>
                    <a:pt x="758" y="107"/>
                  </a:cubicBezTo>
                  <a:cubicBezTo>
                    <a:pt x="582" y="32"/>
                    <a:pt x="459" y="0"/>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20"/>
            <p:cNvSpPr/>
            <p:nvPr/>
          </p:nvSpPr>
          <p:spPr>
            <a:xfrm>
              <a:off x="3351000" y="4452350"/>
              <a:ext cx="1750" cy="4175"/>
            </a:xfrm>
            <a:custGeom>
              <a:avLst/>
              <a:gdLst/>
              <a:ahLst/>
              <a:cxnLst/>
              <a:rect l="l" t="t" r="r" b="b"/>
              <a:pathLst>
                <a:path w="70" h="167" extrusionOk="0">
                  <a:moveTo>
                    <a:pt x="38" y="0"/>
                  </a:moveTo>
                  <a:lnTo>
                    <a:pt x="1" y="154"/>
                  </a:lnTo>
                  <a:lnTo>
                    <a:pt x="69" y="166"/>
                  </a:lnTo>
                  <a:lnTo>
                    <a:pt x="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20"/>
            <p:cNvSpPr/>
            <p:nvPr/>
          </p:nvSpPr>
          <p:spPr>
            <a:xfrm>
              <a:off x="3208375" y="4140975"/>
              <a:ext cx="28925" cy="25500"/>
            </a:xfrm>
            <a:custGeom>
              <a:avLst/>
              <a:gdLst/>
              <a:ahLst/>
              <a:cxnLst/>
              <a:rect l="l" t="t" r="r" b="b"/>
              <a:pathLst>
                <a:path w="1157" h="1020" extrusionOk="0">
                  <a:moveTo>
                    <a:pt x="513" y="1"/>
                  </a:moveTo>
                  <a:cubicBezTo>
                    <a:pt x="397" y="1"/>
                    <a:pt x="331" y="82"/>
                    <a:pt x="233" y="82"/>
                  </a:cubicBezTo>
                  <a:cubicBezTo>
                    <a:pt x="232" y="82"/>
                    <a:pt x="231" y="82"/>
                    <a:pt x="230" y="82"/>
                  </a:cubicBezTo>
                  <a:lnTo>
                    <a:pt x="230" y="82"/>
                  </a:lnTo>
                  <a:cubicBezTo>
                    <a:pt x="1" y="311"/>
                    <a:pt x="242" y="584"/>
                    <a:pt x="498" y="887"/>
                  </a:cubicBezTo>
                  <a:cubicBezTo>
                    <a:pt x="621" y="911"/>
                    <a:pt x="737" y="989"/>
                    <a:pt x="894" y="1019"/>
                  </a:cubicBezTo>
                  <a:cubicBezTo>
                    <a:pt x="1156" y="1017"/>
                    <a:pt x="1109" y="726"/>
                    <a:pt x="1145" y="510"/>
                  </a:cubicBezTo>
                  <a:cubicBezTo>
                    <a:pt x="1121" y="368"/>
                    <a:pt x="856" y="207"/>
                    <a:pt x="716" y="70"/>
                  </a:cubicBezTo>
                  <a:cubicBezTo>
                    <a:pt x="632" y="18"/>
                    <a:pt x="567" y="1"/>
                    <a:pt x="5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20"/>
            <p:cNvSpPr/>
            <p:nvPr/>
          </p:nvSpPr>
          <p:spPr>
            <a:xfrm>
              <a:off x="3209975" y="4234300"/>
              <a:ext cx="40225" cy="32400"/>
            </a:xfrm>
            <a:custGeom>
              <a:avLst/>
              <a:gdLst/>
              <a:ahLst/>
              <a:cxnLst/>
              <a:rect l="l" t="t" r="r" b="b"/>
              <a:pathLst>
                <a:path w="1609" h="1296" extrusionOk="0">
                  <a:moveTo>
                    <a:pt x="384" y="0"/>
                  </a:moveTo>
                  <a:lnTo>
                    <a:pt x="384" y="0"/>
                  </a:lnTo>
                  <a:cubicBezTo>
                    <a:pt x="661" y="436"/>
                    <a:pt x="1" y="694"/>
                    <a:pt x="635" y="1071"/>
                  </a:cubicBezTo>
                  <a:cubicBezTo>
                    <a:pt x="993" y="1296"/>
                    <a:pt x="1085" y="1199"/>
                    <a:pt x="1426" y="1241"/>
                  </a:cubicBezTo>
                  <a:cubicBezTo>
                    <a:pt x="1419" y="1007"/>
                    <a:pt x="1609" y="843"/>
                    <a:pt x="1429" y="545"/>
                  </a:cubicBezTo>
                  <a:lnTo>
                    <a:pt x="1429" y="545"/>
                  </a:lnTo>
                  <a:lnTo>
                    <a:pt x="1493" y="557"/>
                  </a:lnTo>
                  <a:cubicBezTo>
                    <a:pt x="1194" y="349"/>
                    <a:pt x="747" y="140"/>
                    <a:pt x="3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20"/>
            <p:cNvSpPr/>
            <p:nvPr/>
          </p:nvSpPr>
          <p:spPr>
            <a:xfrm>
              <a:off x="3309675" y="4665650"/>
              <a:ext cx="4300" cy="3150"/>
            </a:xfrm>
            <a:custGeom>
              <a:avLst/>
              <a:gdLst/>
              <a:ahLst/>
              <a:cxnLst/>
              <a:rect l="l" t="t" r="r" b="b"/>
              <a:pathLst>
                <a:path w="172" h="126" extrusionOk="0">
                  <a:moveTo>
                    <a:pt x="1" y="1"/>
                  </a:moveTo>
                  <a:cubicBezTo>
                    <a:pt x="1" y="36"/>
                    <a:pt x="36" y="76"/>
                    <a:pt x="72" y="121"/>
                  </a:cubicBezTo>
                  <a:cubicBezTo>
                    <a:pt x="82" y="124"/>
                    <a:pt x="93" y="126"/>
                    <a:pt x="103" y="126"/>
                  </a:cubicBezTo>
                  <a:cubicBezTo>
                    <a:pt x="127" y="126"/>
                    <a:pt x="150" y="115"/>
                    <a:pt x="171" y="74"/>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20"/>
            <p:cNvSpPr/>
            <p:nvPr/>
          </p:nvSpPr>
          <p:spPr>
            <a:xfrm>
              <a:off x="3122475" y="4029600"/>
              <a:ext cx="26950" cy="21350"/>
            </a:xfrm>
            <a:custGeom>
              <a:avLst/>
              <a:gdLst/>
              <a:ahLst/>
              <a:cxnLst/>
              <a:rect l="l" t="t" r="r" b="b"/>
              <a:pathLst>
                <a:path w="1078" h="854" extrusionOk="0">
                  <a:moveTo>
                    <a:pt x="244" y="0"/>
                  </a:moveTo>
                  <a:cubicBezTo>
                    <a:pt x="234" y="0"/>
                    <a:pt x="224" y="1"/>
                    <a:pt x="214" y="2"/>
                  </a:cubicBezTo>
                  <a:cubicBezTo>
                    <a:pt x="159" y="118"/>
                    <a:pt x="1" y="182"/>
                    <a:pt x="162" y="428"/>
                  </a:cubicBezTo>
                  <a:cubicBezTo>
                    <a:pt x="251" y="686"/>
                    <a:pt x="595" y="853"/>
                    <a:pt x="809" y="853"/>
                  </a:cubicBezTo>
                  <a:cubicBezTo>
                    <a:pt x="827" y="853"/>
                    <a:pt x="844" y="852"/>
                    <a:pt x="860" y="850"/>
                  </a:cubicBezTo>
                  <a:cubicBezTo>
                    <a:pt x="871" y="851"/>
                    <a:pt x="881" y="851"/>
                    <a:pt x="890" y="851"/>
                  </a:cubicBezTo>
                  <a:cubicBezTo>
                    <a:pt x="1077" y="851"/>
                    <a:pt x="973" y="608"/>
                    <a:pt x="957" y="456"/>
                  </a:cubicBezTo>
                  <a:cubicBezTo>
                    <a:pt x="785" y="243"/>
                    <a:pt x="472" y="0"/>
                    <a:pt x="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20"/>
            <p:cNvSpPr/>
            <p:nvPr/>
          </p:nvSpPr>
          <p:spPr>
            <a:xfrm>
              <a:off x="3221075" y="4438225"/>
              <a:ext cx="19300" cy="15500"/>
            </a:xfrm>
            <a:custGeom>
              <a:avLst/>
              <a:gdLst/>
              <a:ahLst/>
              <a:cxnLst/>
              <a:rect l="l" t="t" r="r" b="b"/>
              <a:pathLst>
                <a:path w="772" h="620" extrusionOk="0">
                  <a:moveTo>
                    <a:pt x="329" y="1"/>
                  </a:moveTo>
                  <a:cubicBezTo>
                    <a:pt x="311" y="1"/>
                    <a:pt x="293" y="3"/>
                    <a:pt x="274" y="9"/>
                  </a:cubicBezTo>
                  <a:cubicBezTo>
                    <a:pt x="271" y="9"/>
                    <a:pt x="269" y="9"/>
                    <a:pt x="266" y="9"/>
                  </a:cubicBezTo>
                  <a:cubicBezTo>
                    <a:pt x="0" y="9"/>
                    <a:pt x="139" y="351"/>
                    <a:pt x="163" y="516"/>
                  </a:cubicBezTo>
                  <a:cubicBezTo>
                    <a:pt x="245" y="592"/>
                    <a:pt x="313" y="619"/>
                    <a:pt x="373" y="619"/>
                  </a:cubicBezTo>
                  <a:cubicBezTo>
                    <a:pt x="520" y="619"/>
                    <a:pt x="620" y="456"/>
                    <a:pt x="772" y="449"/>
                  </a:cubicBezTo>
                  <a:cubicBezTo>
                    <a:pt x="641" y="329"/>
                    <a:pt x="530" y="1"/>
                    <a:pt x="3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20"/>
            <p:cNvSpPr/>
            <p:nvPr/>
          </p:nvSpPr>
          <p:spPr>
            <a:xfrm>
              <a:off x="3808350" y="3832775"/>
              <a:ext cx="159875" cy="133050"/>
            </a:xfrm>
            <a:custGeom>
              <a:avLst/>
              <a:gdLst/>
              <a:ahLst/>
              <a:cxnLst/>
              <a:rect l="l" t="t" r="r" b="b"/>
              <a:pathLst>
                <a:path w="6395" h="5322" extrusionOk="0">
                  <a:moveTo>
                    <a:pt x="2529" y="0"/>
                  </a:moveTo>
                  <a:cubicBezTo>
                    <a:pt x="2511" y="0"/>
                    <a:pt x="2490" y="1"/>
                    <a:pt x="2468" y="3"/>
                  </a:cubicBezTo>
                  <a:cubicBezTo>
                    <a:pt x="2302" y="294"/>
                    <a:pt x="1582" y="597"/>
                    <a:pt x="867" y="597"/>
                  </a:cubicBezTo>
                  <a:cubicBezTo>
                    <a:pt x="808" y="597"/>
                    <a:pt x="749" y="595"/>
                    <a:pt x="690" y="590"/>
                  </a:cubicBezTo>
                  <a:lnTo>
                    <a:pt x="690" y="590"/>
                  </a:lnTo>
                  <a:cubicBezTo>
                    <a:pt x="801" y="628"/>
                    <a:pt x="900" y="697"/>
                    <a:pt x="976" y="742"/>
                  </a:cubicBezTo>
                  <a:cubicBezTo>
                    <a:pt x="673" y="1102"/>
                    <a:pt x="256" y="1419"/>
                    <a:pt x="0" y="1791"/>
                  </a:cubicBezTo>
                  <a:cubicBezTo>
                    <a:pt x="427" y="2513"/>
                    <a:pt x="853" y="3553"/>
                    <a:pt x="1575" y="4003"/>
                  </a:cubicBezTo>
                  <a:cubicBezTo>
                    <a:pt x="1663" y="3938"/>
                    <a:pt x="1755" y="3912"/>
                    <a:pt x="1850" y="3912"/>
                  </a:cubicBezTo>
                  <a:cubicBezTo>
                    <a:pt x="2173" y="3912"/>
                    <a:pt x="2529" y="4212"/>
                    <a:pt x="2880" y="4313"/>
                  </a:cubicBezTo>
                  <a:cubicBezTo>
                    <a:pt x="2849" y="4382"/>
                    <a:pt x="2679" y="4476"/>
                    <a:pt x="2731" y="4495"/>
                  </a:cubicBezTo>
                  <a:cubicBezTo>
                    <a:pt x="3006" y="4470"/>
                    <a:pt x="3258" y="4219"/>
                    <a:pt x="3650" y="4219"/>
                  </a:cubicBezTo>
                  <a:cubicBezTo>
                    <a:pt x="3736" y="4219"/>
                    <a:pt x="3830" y="4231"/>
                    <a:pt x="3931" y="4261"/>
                  </a:cubicBezTo>
                  <a:cubicBezTo>
                    <a:pt x="4403" y="4574"/>
                    <a:pt x="3943" y="5012"/>
                    <a:pt x="3958" y="5322"/>
                  </a:cubicBezTo>
                  <a:cubicBezTo>
                    <a:pt x="4360" y="5083"/>
                    <a:pt x="4050" y="4363"/>
                    <a:pt x="4606" y="4121"/>
                  </a:cubicBezTo>
                  <a:cubicBezTo>
                    <a:pt x="4617" y="4125"/>
                    <a:pt x="4630" y="4127"/>
                    <a:pt x="4645" y="4127"/>
                  </a:cubicBezTo>
                  <a:cubicBezTo>
                    <a:pt x="4725" y="4127"/>
                    <a:pt x="4862" y="4079"/>
                    <a:pt x="4968" y="4079"/>
                  </a:cubicBezTo>
                  <a:cubicBezTo>
                    <a:pt x="5047" y="4079"/>
                    <a:pt x="5109" y="4106"/>
                    <a:pt x="5116" y="4202"/>
                  </a:cubicBezTo>
                  <a:cubicBezTo>
                    <a:pt x="5168" y="3939"/>
                    <a:pt x="5338" y="3775"/>
                    <a:pt x="5580" y="3657"/>
                  </a:cubicBezTo>
                  <a:cubicBezTo>
                    <a:pt x="5966" y="3730"/>
                    <a:pt x="6060" y="4024"/>
                    <a:pt x="6288" y="4164"/>
                  </a:cubicBezTo>
                  <a:cubicBezTo>
                    <a:pt x="5674" y="3667"/>
                    <a:pt x="5978" y="3188"/>
                    <a:pt x="5949" y="2719"/>
                  </a:cubicBezTo>
                  <a:cubicBezTo>
                    <a:pt x="5942" y="2645"/>
                    <a:pt x="5984" y="2625"/>
                    <a:pt x="6048" y="2625"/>
                  </a:cubicBezTo>
                  <a:cubicBezTo>
                    <a:pt x="6123" y="2625"/>
                    <a:pt x="6227" y="2651"/>
                    <a:pt x="6319" y="2651"/>
                  </a:cubicBezTo>
                  <a:cubicBezTo>
                    <a:pt x="6345" y="2651"/>
                    <a:pt x="6371" y="2649"/>
                    <a:pt x="6394" y="2643"/>
                  </a:cubicBezTo>
                  <a:cubicBezTo>
                    <a:pt x="6032" y="2447"/>
                    <a:pt x="5992" y="2236"/>
                    <a:pt x="5821" y="2025"/>
                  </a:cubicBezTo>
                  <a:cubicBezTo>
                    <a:pt x="6242" y="1920"/>
                    <a:pt x="5055" y="1265"/>
                    <a:pt x="5807" y="1265"/>
                  </a:cubicBezTo>
                  <a:cubicBezTo>
                    <a:pt x="5818" y="1265"/>
                    <a:pt x="5829" y="1265"/>
                    <a:pt x="5840" y="1265"/>
                  </a:cubicBezTo>
                  <a:cubicBezTo>
                    <a:pt x="5052" y="927"/>
                    <a:pt x="4628" y="721"/>
                    <a:pt x="3879" y="285"/>
                  </a:cubicBezTo>
                  <a:cubicBezTo>
                    <a:pt x="3683" y="291"/>
                    <a:pt x="3505" y="362"/>
                    <a:pt x="3307" y="362"/>
                  </a:cubicBezTo>
                  <a:cubicBezTo>
                    <a:pt x="3216" y="362"/>
                    <a:pt x="3120" y="347"/>
                    <a:pt x="3017" y="304"/>
                  </a:cubicBezTo>
                  <a:cubicBezTo>
                    <a:pt x="2573" y="288"/>
                    <a:pt x="2860" y="0"/>
                    <a:pt x="25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20"/>
            <p:cNvSpPr/>
            <p:nvPr/>
          </p:nvSpPr>
          <p:spPr>
            <a:xfrm>
              <a:off x="3133500" y="4641675"/>
              <a:ext cx="109825" cy="105525"/>
            </a:xfrm>
            <a:custGeom>
              <a:avLst/>
              <a:gdLst/>
              <a:ahLst/>
              <a:cxnLst/>
              <a:rect l="l" t="t" r="r" b="b"/>
              <a:pathLst>
                <a:path w="4393" h="4221" extrusionOk="0">
                  <a:moveTo>
                    <a:pt x="343" y="1258"/>
                  </a:moveTo>
                  <a:lnTo>
                    <a:pt x="343" y="1258"/>
                  </a:lnTo>
                  <a:cubicBezTo>
                    <a:pt x="330" y="1266"/>
                    <a:pt x="318" y="1275"/>
                    <a:pt x="307" y="1285"/>
                  </a:cubicBezTo>
                  <a:lnTo>
                    <a:pt x="307" y="1285"/>
                  </a:lnTo>
                  <a:cubicBezTo>
                    <a:pt x="319" y="1277"/>
                    <a:pt x="331" y="1268"/>
                    <a:pt x="343" y="1258"/>
                  </a:cubicBezTo>
                  <a:close/>
                  <a:moveTo>
                    <a:pt x="307" y="1285"/>
                  </a:moveTo>
                  <a:lnTo>
                    <a:pt x="307" y="1285"/>
                  </a:lnTo>
                  <a:cubicBezTo>
                    <a:pt x="224" y="1344"/>
                    <a:pt x="126" y="1381"/>
                    <a:pt x="0" y="1384"/>
                  </a:cubicBezTo>
                  <a:cubicBezTo>
                    <a:pt x="48" y="1405"/>
                    <a:pt x="86" y="1414"/>
                    <a:pt x="118" y="1414"/>
                  </a:cubicBezTo>
                  <a:cubicBezTo>
                    <a:pt x="210" y="1414"/>
                    <a:pt x="248" y="1339"/>
                    <a:pt x="307" y="1285"/>
                  </a:cubicBezTo>
                  <a:close/>
                  <a:moveTo>
                    <a:pt x="4391" y="2096"/>
                  </a:moveTo>
                  <a:cubicBezTo>
                    <a:pt x="4391" y="2098"/>
                    <a:pt x="4392" y="2099"/>
                    <a:pt x="4393" y="2101"/>
                  </a:cubicBezTo>
                  <a:cubicBezTo>
                    <a:pt x="4392" y="2099"/>
                    <a:pt x="4391" y="2098"/>
                    <a:pt x="4391" y="2096"/>
                  </a:cubicBezTo>
                  <a:close/>
                  <a:moveTo>
                    <a:pt x="1546" y="1"/>
                  </a:moveTo>
                  <a:lnTo>
                    <a:pt x="1674" y="145"/>
                  </a:lnTo>
                  <a:cubicBezTo>
                    <a:pt x="1637" y="300"/>
                    <a:pt x="1556" y="345"/>
                    <a:pt x="1455" y="345"/>
                  </a:cubicBezTo>
                  <a:cubicBezTo>
                    <a:pt x="1316" y="345"/>
                    <a:pt x="1141" y="259"/>
                    <a:pt x="993" y="259"/>
                  </a:cubicBezTo>
                  <a:cubicBezTo>
                    <a:pt x="962" y="259"/>
                    <a:pt x="931" y="263"/>
                    <a:pt x="902" y="273"/>
                  </a:cubicBezTo>
                  <a:lnTo>
                    <a:pt x="1156" y="526"/>
                  </a:lnTo>
                  <a:cubicBezTo>
                    <a:pt x="720" y="590"/>
                    <a:pt x="615" y="1036"/>
                    <a:pt x="343" y="1258"/>
                  </a:cubicBezTo>
                  <a:lnTo>
                    <a:pt x="343" y="1258"/>
                  </a:lnTo>
                  <a:cubicBezTo>
                    <a:pt x="368" y="1243"/>
                    <a:pt x="398" y="1233"/>
                    <a:pt x="435" y="1233"/>
                  </a:cubicBezTo>
                  <a:cubicBezTo>
                    <a:pt x="452" y="1233"/>
                    <a:pt x="470" y="1235"/>
                    <a:pt x="490" y="1239"/>
                  </a:cubicBezTo>
                  <a:cubicBezTo>
                    <a:pt x="668" y="1713"/>
                    <a:pt x="467" y="1822"/>
                    <a:pt x="353" y="2167"/>
                  </a:cubicBezTo>
                  <a:lnTo>
                    <a:pt x="642" y="2229"/>
                  </a:lnTo>
                  <a:cubicBezTo>
                    <a:pt x="628" y="2539"/>
                    <a:pt x="777" y="2800"/>
                    <a:pt x="725" y="3134"/>
                  </a:cubicBezTo>
                  <a:cubicBezTo>
                    <a:pt x="761" y="3060"/>
                    <a:pt x="793" y="3031"/>
                    <a:pt x="823" y="3031"/>
                  </a:cubicBezTo>
                  <a:cubicBezTo>
                    <a:pt x="913" y="3031"/>
                    <a:pt x="978" y="3305"/>
                    <a:pt x="1073" y="3389"/>
                  </a:cubicBezTo>
                  <a:cubicBezTo>
                    <a:pt x="1052" y="3702"/>
                    <a:pt x="500" y="3520"/>
                    <a:pt x="907" y="3865"/>
                  </a:cubicBezTo>
                  <a:cubicBezTo>
                    <a:pt x="963" y="3857"/>
                    <a:pt x="1019" y="3854"/>
                    <a:pt x="1077" y="3854"/>
                  </a:cubicBezTo>
                  <a:cubicBezTo>
                    <a:pt x="1652" y="3854"/>
                    <a:pt x="2309" y="4221"/>
                    <a:pt x="2932" y="4221"/>
                  </a:cubicBezTo>
                  <a:cubicBezTo>
                    <a:pt x="3072" y="4221"/>
                    <a:pt x="3211" y="4202"/>
                    <a:pt x="3346" y="4157"/>
                  </a:cubicBezTo>
                  <a:cubicBezTo>
                    <a:pt x="3711" y="3695"/>
                    <a:pt x="3924" y="3437"/>
                    <a:pt x="4206" y="2992"/>
                  </a:cubicBezTo>
                  <a:lnTo>
                    <a:pt x="4338" y="3164"/>
                  </a:lnTo>
                  <a:lnTo>
                    <a:pt x="4338" y="3164"/>
                  </a:lnTo>
                  <a:lnTo>
                    <a:pt x="4291" y="2040"/>
                  </a:lnTo>
                  <a:lnTo>
                    <a:pt x="4291" y="2040"/>
                  </a:lnTo>
                  <a:cubicBezTo>
                    <a:pt x="4326" y="2049"/>
                    <a:pt x="4358" y="2024"/>
                    <a:pt x="4391" y="2096"/>
                  </a:cubicBezTo>
                  <a:lnTo>
                    <a:pt x="4391" y="2096"/>
                  </a:lnTo>
                  <a:cubicBezTo>
                    <a:pt x="4099" y="1427"/>
                    <a:pt x="4055" y="670"/>
                    <a:pt x="3235" y="370"/>
                  </a:cubicBezTo>
                  <a:cubicBezTo>
                    <a:pt x="2645" y="304"/>
                    <a:pt x="2094" y="1"/>
                    <a:pt x="15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20"/>
            <p:cNvSpPr/>
            <p:nvPr/>
          </p:nvSpPr>
          <p:spPr>
            <a:xfrm>
              <a:off x="3191450" y="4374050"/>
              <a:ext cx="13525" cy="11650"/>
            </a:xfrm>
            <a:custGeom>
              <a:avLst/>
              <a:gdLst/>
              <a:ahLst/>
              <a:cxnLst/>
              <a:rect l="l" t="t" r="r" b="b"/>
              <a:pathLst>
                <a:path w="541" h="466" extrusionOk="0">
                  <a:moveTo>
                    <a:pt x="210" y="1"/>
                  </a:moveTo>
                  <a:cubicBezTo>
                    <a:pt x="76" y="1"/>
                    <a:pt x="0" y="92"/>
                    <a:pt x="86" y="293"/>
                  </a:cubicBezTo>
                  <a:cubicBezTo>
                    <a:pt x="159" y="373"/>
                    <a:pt x="266" y="466"/>
                    <a:pt x="384" y="466"/>
                  </a:cubicBezTo>
                  <a:cubicBezTo>
                    <a:pt x="493" y="402"/>
                    <a:pt x="540" y="167"/>
                    <a:pt x="304" y="13"/>
                  </a:cubicBezTo>
                  <a:cubicBezTo>
                    <a:pt x="270" y="5"/>
                    <a:pt x="239" y="1"/>
                    <a:pt x="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20"/>
            <p:cNvSpPr/>
            <p:nvPr/>
          </p:nvSpPr>
          <p:spPr>
            <a:xfrm>
              <a:off x="3202300" y="4419125"/>
              <a:ext cx="7575" cy="6000"/>
            </a:xfrm>
            <a:custGeom>
              <a:avLst/>
              <a:gdLst/>
              <a:ahLst/>
              <a:cxnLst/>
              <a:rect l="l" t="t" r="r" b="b"/>
              <a:pathLst>
                <a:path w="303" h="240" extrusionOk="0">
                  <a:moveTo>
                    <a:pt x="87" y="1"/>
                  </a:moveTo>
                  <a:cubicBezTo>
                    <a:pt x="37" y="1"/>
                    <a:pt x="0" y="36"/>
                    <a:pt x="9" y="98"/>
                  </a:cubicBezTo>
                  <a:cubicBezTo>
                    <a:pt x="40" y="135"/>
                    <a:pt x="60" y="238"/>
                    <a:pt x="119" y="238"/>
                  </a:cubicBezTo>
                  <a:cubicBezTo>
                    <a:pt x="128" y="238"/>
                    <a:pt x="138" y="236"/>
                    <a:pt x="149" y="230"/>
                  </a:cubicBezTo>
                  <a:cubicBezTo>
                    <a:pt x="208" y="214"/>
                    <a:pt x="303" y="240"/>
                    <a:pt x="256" y="133"/>
                  </a:cubicBezTo>
                  <a:cubicBezTo>
                    <a:pt x="210" y="41"/>
                    <a:pt x="141" y="1"/>
                    <a:pt x="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20"/>
            <p:cNvSpPr/>
            <p:nvPr/>
          </p:nvSpPr>
          <p:spPr>
            <a:xfrm>
              <a:off x="3172200" y="4575225"/>
              <a:ext cx="8450" cy="7225"/>
            </a:xfrm>
            <a:custGeom>
              <a:avLst/>
              <a:gdLst/>
              <a:ahLst/>
              <a:cxnLst/>
              <a:rect l="l" t="t" r="r" b="b"/>
              <a:pathLst>
                <a:path w="338" h="289" extrusionOk="0">
                  <a:moveTo>
                    <a:pt x="304" y="0"/>
                  </a:moveTo>
                  <a:cubicBezTo>
                    <a:pt x="153" y="0"/>
                    <a:pt x="0" y="107"/>
                    <a:pt x="186" y="288"/>
                  </a:cubicBezTo>
                  <a:cubicBezTo>
                    <a:pt x="311" y="262"/>
                    <a:pt x="337" y="137"/>
                    <a:pt x="332" y="2"/>
                  </a:cubicBezTo>
                  <a:cubicBezTo>
                    <a:pt x="323" y="1"/>
                    <a:pt x="314" y="0"/>
                    <a:pt x="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20"/>
            <p:cNvSpPr/>
            <p:nvPr/>
          </p:nvSpPr>
          <p:spPr>
            <a:xfrm>
              <a:off x="3156175" y="4633975"/>
              <a:ext cx="11975" cy="6475"/>
            </a:xfrm>
            <a:custGeom>
              <a:avLst/>
              <a:gdLst/>
              <a:ahLst/>
              <a:cxnLst/>
              <a:rect l="l" t="t" r="r" b="b"/>
              <a:pathLst>
                <a:path w="479" h="259" extrusionOk="0">
                  <a:moveTo>
                    <a:pt x="0" y="1"/>
                  </a:moveTo>
                  <a:lnTo>
                    <a:pt x="128" y="145"/>
                  </a:lnTo>
                  <a:lnTo>
                    <a:pt x="478" y="25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20"/>
            <p:cNvSpPr/>
            <p:nvPr/>
          </p:nvSpPr>
          <p:spPr>
            <a:xfrm>
              <a:off x="3149425" y="4747950"/>
              <a:ext cx="4800" cy="6050"/>
            </a:xfrm>
            <a:custGeom>
              <a:avLst/>
              <a:gdLst/>
              <a:ahLst/>
              <a:cxnLst/>
              <a:rect l="l" t="t" r="r" b="b"/>
              <a:pathLst>
                <a:path w="192" h="242" extrusionOk="0">
                  <a:moveTo>
                    <a:pt x="40" y="0"/>
                  </a:moveTo>
                  <a:cubicBezTo>
                    <a:pt x="0" y="95"/>
                    <a:pt x="57" y="221"/>
                    <a:pt x="123" y="242"/>
                  </a:cubicBezTo>
                  <a:cubicBezTo>
                    <a:pt x="192" y="195"/>
                    <a:pt x="137" y="34"/>
                    <a:pt x="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20"/>
            <p:cNvSpPr/>
            <p:nvPr/>
          </p:nvSpPr>
          <p:spPr>
            <a:xfrm>
              <a:off x="3120750" y="4698225"/>
              <a:ext cx="13300" cy="10425"/>
            </a:xfrm>
            <a:custGeom>
              <a:avLst/>
              <a:gdLst/>
              <a:ahLst/>
              <a:cxnLst/>
              <a:rect l="l" t="t" r="r" b="b"/>
              <a:pathLst>
                <a:path w="532" h="417" extrusionOk="0">
                  <a:moveTo>
                    <a:pt x="531" y="0"/>
                  </a:moveTo>
                  <a:cubicBezTo>
                    <a:pt x="481" y="160"/>
                    <a:pt x="376" y="177"/>
                    <a:pt x="274" y="177"/>
                  </a:cubicBezTo>
                  <a:cubicBezTo>
                    <a:pt x="247" y="177"/>
                    <a:pt x="220" y="176"/>
                    <a:pt x="195" y="176"/>
                  </a:cubicBezTo>
                  <a:cubicBezTo>
                    <a:pt x="87" y="176"/>
                    <a:pt x="1" y="197"/>
                    <a:pt x="18" y="417"/>
                  </a:cubicBezTo>
                  <a:cubicBezTo>
                    <a:pt x="64" y="409"/>
                    <a:pt x="120" y="263"/>
                    <a:pt x="177" y="263"/>
                  </a:cubicBezTo>
                  <a:cubicBezTo>
                    <a:pt x="201" y="263"/>
                    <a:pt x="225" y="288"/>
                    <a:pt x="250" y="358"/>
                  </a:cubicBezTo>
                  <a:cubicBezTo>
                    <a:pt x="262" y="360"/>
                    <a:pt x="274" y="361"/>
                    <a:pt x="286" y="361"/>
                  </a:cubicBezTo>
                  <a:cubicBezTo>
                    <a:pt x="450" y="361"/>
                    <a:pt x="494" y="151"/>
                    <a:pt x="5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20"/>
            <p:cNvSpPr/>
            <p:nvPr/>
          </p:nvSpPr>
          <p:spPr>
            <a:xfrm>
              <a:off x="2833450" y="4905675"/>
              <a:ext cx="88125" cy="88000"/>
            </a:xfrm>
            <a:custGeom>
              <a:avLst/>
              <a:gdLst/>
              <a:ahLst/>
              <a:cxnLst/>
              <a:rect l="l" t="t" r="r" b="b"/>
              <a:pathLst>
                <a:path w="3525" h="3520" extrusionOk="0">
                  <a:moveTo>
                    <a:pt x="1859" y="0"/>
                  </a:moveTo>
                  <a:cubicBezTo>
                    <a:pt x="1464" y="0"/>
                    <a:pt x="1090" y="345"/>
                    <a:pt x="746" y="345"/>
                  </a:cubicBezTo>
                  <a:cubicBezTo>
                    <a:pt x="726" y="345"/>
                    <a:pt x="707" y="344"/>
                    <a:pt x="687" y="341"/>
                  </a:cubicBezTo>
                  <a:lnTo>
                    <a:pt x="687" y="341"/>
                  </a:lnTo>
                  <a:cubicBezTo>
                    <a:pt x="697" y="360"/>
                    <a:pt x="708" y="374"/>
                    <a:pt x="713" y="398"/>
                  </a:cubicBezTo>
                  <a:cubicBezTo>
                    <a:pt x="394" y="673"/>
                    <a:pt x="360" y="850"/>
                    <a:pt x="266" y="1265"/>
                  </a:cubicBezTo>
                  <a:cubicBezTo>
                    <a:pt x="221" y="1236"/>
                    <a:pt x="197" y="1224"/>
                    <a:pt x="183" y="1182"/>
                  </a:cubicBezTo>
                  <a:lnTo>
                    <a:pt x="183" y="1182"/>
                  </a:lnTo>
                  <a:cubicBezTo>
                    <a:pt x="154" y="1497"/>
                    <a:pt x="112" y="1909"/>
                    <a:pt x="296" y="2255"/>
                  </a:cubicBezTo>
                  <a:cubicBezTo>
                    <a:pt x="255" y="2323"/>
                    <a:pt x="195" y="2329"/>
                    <a:pt x="135" y="2329"/>
                  </a:cubicBezTo>
                  <a:cubicBezTo>
                    <a:pt x="123" y="2329"/>
                    <a:pt x="110" y="2328"/>
                    <a:pt x="97" y="2328"/>
                  </a:cubicBezTo>
                  <a:cubicBezTo>
                    <a:pt x="61" y="2328"/>
                    <a:pt x="27" y="2331"/>
                    <a:pt x="0" y="2349"/>
                  </a:cubicBezTo>
                  <a:cubicBezTo>
                    <a:pt x="185" y="2392"/>
                    <a:pt x="370" y="2366"/>
                    <a:pt x="472" y="2629"/>
                  </a:cubicBezTo>
                  <a:lnTo>
                    <a:pt x="251" y="2903"/>
                  </a:lnTo>
                  <a:cubicBezTo>
                    <a:pt x="346" y="2841"/>
                    <a:pt x="424" y="2815"/>
                    <a:pt x="489" y="2815"/>
                  </a:cubicBezTo>
                  <a:cubicBezTo>
                    <a:pt x="789" y="2815"/>
                    <a:pt x="835" y="3360"/>
                    <a:pt x="1154" y="3360"/>
                  </a:cubicBezTo>
                  <a:cubicBezTo>
                    <a:pt x="1219" y="3360"/>
                    <a:pt x="1296" y="3337"/>
                    <a:pt x="1388" y="3282"/>
                  </a:cubicBezTo>
                  <a:lnTo>
                    <a:pt x="1388" y="3282"/>
                  </a:lnTo>
                  <a:cubicBezTo>
                    <a:pt x="1464" y="3394"/>
                    <a:pt x="1336" y="3422"/>
                    <a:pt x="1315" y="3477"/>
                  </a:cubicBezTo>
                  <a:cubicBezTo>
                    <a:pt x="1377" y="3507"/>
                    <a:pt x="1440" y="3520"/>
                    <a:pt x="1503" y="3520"/>
                  </a:cubicBezTo>
                  <a:cubicBezTo>
                    <a:pt x="1861" y="3520"/>
                    <a:pt x="2232" y="3108"/>
                    <a:pt x="2656" y="3108"/>
                  </a:cubicBezTo>
                  <a:cubicBezTo>
                    <a:pt x="2726" y="3108"/>
                    <a:pt x="2797" y="3119"/>
                    <a:pt x="2871" y="3145"/>
                  </a:cubicBezTo>
                  <a:cubicBezTo>
                    <a:pt x="3418" y="2667"/>
                    <a:pt x="3519" y="1907"/>
                    <a:pt x="3524" y="1165"/>
                  </a:cubicBezTo>
                  <a:cubicBezTo>
                    <a:pt x="3453" y="838"/>
                    <a:pt x="3382" y="611"/>
                    <a:pt x="3077" y="512"/>
                  </a:cubicBezTo>
                  <a:cubicBezTo>
                    <a:pt x="2886" y="436"/>
                    <a:pt x="2713" y="106"/>
                    <a:pt x="2531" y="106"/>
                  </a:cubicBezTo>
                  <a:cubicBezTo>
                    <a:pt x="2474" y="106"/>
                    <a:pt x="2416" y="139"/>
                    <a:pt x="2357" y="223"/>
                  </a:cubicBezTo>
                  <a:cubicBezTo>
                    <a:pt x="2188" y="58"/>
                    <a:pt x="2022" y="0"/>
                    <a:pt x="18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20"/>
            <p:cNvSpPr/>
            <p:nvPr/>
          </p:nvSpPr>
          <p:spPr>
            <a:xfrm>
              <a:off x="2844925" y="4911725"/>
              <a:ext cx="5725" cy="2500"/>
            </a:xfrm>
            <a:custGeom>
              <a:avLst/>
              <a:gdLst/>
              <a:ahLst/>
              <a:cxnLst/>
              <a:rect l="l" t="t" r="r" b="b"/>
              <a:pathLst>
                <a:path w="229" h="100" extrusionOk="0">
                  <a:moveTo>
                    <a:pt x="46" y="1"/>
                  </a:moveTo>
                  <a:cubicBezTo>
                    <a:pt x="30" y="1"/>
                    <a:pt x="15" y="2"/>
                    <a:pt x="1" y="4"/>
                  </a:cubicBezTo>
                  <a:cubicBezTo>
                    <a:pt x="74" y="64"/>
                    <a:pt x="152" y="90"/>
                    <a:pt x="228" y="99"/>
                  </a:cubicBezTo>
                  <a:cubicBezTo>
                    <a:pt x="188" y="24"/>
                    <a:pt x="112" y="1"/>
                    <a:pt x="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20"/>
            <p:cNvSpPr/>
            <p:nvPr/>
          </p:nvSpPr>
          <p:spPr>
            <a:xfrm>
              <a:off x="3094900" y="4362675"/>
              <a:ext cx="12575" cy="11725"/>
            </a:xfrm>
            <a:custGeom>
              <a:avLst/>
              <a:gdLst/>
              <a:ahLst/>
              <a:cxnLst/>
              <a:rect l="l" t="t" r="r" b="b"/>
              <a:pathLst>
                <a:path w="503" h="469" extrusionOk="0">
                  <a:moveTo>
                    <a:pt x="125" y="1"/>
                  </a:moveTo>
                  <a:cubicBezTo>
                    <a:pt x="60" y="1"/>
                    <a:pt x="11" y="36"/>
                    <a:pt x="0" y="130"/>
                  </a:cubicBezTo>
                  <a:cubicBezTo>
                    <a:pt x="78" y="276"/>
                    <a:pt x="191" y="468"/>
                    <a:pt x="359" y="468"/>
                  </a:cubicBezTo>
                  <a:cubicBezTo>
                    <a:pt x="360" y="468"/>
                    <a:pt x="361" y="468"/>
                    <a:pt x="362" y="468"/>
                  </a:cubicBezTo>
                  <a:cubicBezTo>
                    <a:pt x="407" y="393"/>
                    <a:pt x="502" y="272"/>
                    <a:pt x="391" y="113"/>
                  </a:cubicBezTo>
                  <a:cubicBezTo>
                    <a:pt x="304" y="51"/>
                    <a:pt x="203" y="1"/>
                    <a:pt x="1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20"/>
            <p:cNvSpPr/>
            <p:nvPr/>
          </p:nvSpPr>
          <p:spPr>
            <a:xfrm>
              <a:off x="3095650" y="4522150"/>
              <a:ext cx="3825" cy="1975"/>
            </a:xfrm>
            <a:custGeom>
              <a:avLst/>
              <a:gdLst/>
              <a:ahLst/>
              <a:cxnLst/>
              <a:rect l="l" t="t" r="r" b="b"/>
              <a:pathLst>
                <a:path w="153" h="79" extrusionOk="0">
                  <a:moveTo>
                    <a:pt x="119" y="0"/>
                  </a:moveTo>
                  <a:lnTo>
                    <a:pt x="1" y="55"/>
                  </a:lnTo>
                  <a:lnTo>
                    <a:pt x="62" y="78"/>
                  </a:lnTo>
                  <a:cubicBezTo>
                    <a:pt x="91" y="57"/>
                    <a:pt x="152" y="78"/>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20"/>
            <p:cNvSpPr/>
            <p:nvPr/>
          </p:nvSpPr>
          <p:spPr>
            <a:xfrm>
              <a:off x="3082275" y="4522550"/>
              <a:ext cx="4525" cy="2275"/>
            </a:xfrm>
            <a:custGeom>
              <a:avLst/>
              <a:gdLst/>
              <a:ahLst/>
              <a:cxnLst/>
              <a:rect l="l" t="t" r="r" b="b"/>
              <a:pathLst>
                <a:path w="181" h="91" extrusionOk="0">
                  <a:moveTo>
                    <a:pt x="1" y="1"/>
                  </a:moveTo>
                  <a:lnTo>
                    <a:pt x="34" y="46"/>
                  </a:lnTo>
                  <a:cubicBezTo>
                    <a:pt x="54" y="53"/>
                    <a:pt x="107" y="90"/>
                    <a:pt x="145" y="90"/>
                  </a:cubicBezTo>
                  <a:cubicBezTo>
                    <a:pt x="160" y="90"/>
                    <a:pt x="173" y="85"/>
                    <a:pt x="181" y="7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20"/>
            <p:cNvSpPr/>
            <p:nvPr/>
          </p:nvSpPr>
          <p:spPr>
            <a:xfrm>
              <a:off x="3058900" y="4471875"/>
              <a:ext cx="24475" cy="28975"/>
            </a:xfrm>
            <a:custGeom>
              <a:avLst/>
              <a:gdLst/>
              <a:ahLst/>
              <a:cxnLst/>
              <a:rect l="l" t="t" r="r" b="b"/>
              <a:pathLst>
                <a:path w="979" h="1159" extrusionOk="0">
                  <a:moveTo>
                    <a:pt x="389" y="0"/>
                  </a:moveTo>
                  <a:cubicBezTo>
                    <a:pt x="259" y="0"/>
                    <a:pt x="176" y="87"/>
                    <a:pt x="74" y="87"/>
                  </a:cubicBezTo>
                  <a:cubicBezTo>
                    <a:pt x="50" y="87"/>
                    <a:pt x="26" y="83"/>
                    <a:pt x="0" y="72"/>
                  </a:cubicBezTo>
                  <a:lnTo>
                    <a:pt x="0" y="72"/>
                  </a:lnTo>
                  <a:cubicBezTo>
                    <a:pt x="24" y="531"/>
                    <a:pt x="202" y="602"/>
                    <a:pt x="135" y="1029"/>
                  </a:cubicBezTo>
                  <a:lnTo>
                    <a:pt x="481" y="972"/>
                  </a:lnTo>
                  <a:cubicBezTo>
                    <a:pt x="552" y="1107"/>
                    <a:pt x="610" y="1159"/>
                    <a:pt x="660" y="1159"/>
                  </a:cubicBezTo>
                  <a:cubicBezTo>
                    <a:pt x="790" y="1159"/>
                    <a:pt x="864" y="809"/>
                    <a:pt x="962" y="706"/>
                  </a:cubicBezTo>
                  <a:cubicBezTo>
                    <a:pt x="978" y="519"/>
                    <a:pt x="784" y="188"/>
                    <a:pt x="663" y="112"/>
                  </a:cubicBezTo>
                  <a:cubicBezTo>
                    <a:pt x="549" y="27"/>
                    <a:pt x="461" y="0"/>
                    <a:pt x="3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20"/>
            <p:cNvSpPr/>
            <p:nvPr/>
          </p:nvSpPr>
          <p:spPr>
            <a:xfrm>
              <a:off x="2852925" y="5013125"/>
              <a:ext cx="1750" cy="2450"/>
            </a:xfrm>
            <a:custGeom>
              <a:avLst/>
              <a:gdLst/>
              <a:ahLst/>
              <a:cxnLst/>
              <a:rect l="l" t="t" r="r" b="b"/>
              <a:pathLst>
                <a:path w="70" h="98" extrusionOk="0">
                  <a:moveTo>
                    <a:pt x="69" y="0"/>
                  </a:moveTo>
                  <a:lnTo>
                    <a:pt x="1" y="97"/>
                  </a:lnTo>
                  <a:lnTo>
                    <a:pt x="36" y="83"/>
                  </a:lnTo>
                  <a:lnTo>
                    <a:pt x="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20"/>
            <p:cNvSpPr/>
            <p:nvPr/>
          </p:nvSpPr>
          <p:spPr>
            <a:xfrm>
              <a:off x="3072500" y="4500000"/>
              <a:ext cx="925" cy="2875"/>
            </a:xfrm>
            <a:custGeom>
              <a:avLst/>
              <a:gdLst/>
              <a:ahLst/>
              <a:cxnLst/>
              <a:rect l="l" t="t" r="r" b="b"/>
              <a:pathLst>
                <a:path w="37" h="115" extrusionOk="0">
                  <a:moveTo>
                    <a:pt x="1" y="1"/>
                  </a:moveTo>
                  <a:lnTo>
                    <a:pt x="36" y="114"/>
                  </a:lnTo>
                  <a:lnTo>
                    <a:pt x="32" y="1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20"/>
            <p:cNvSpPr/>
            <p:nvPr/>
          </p:nvSpPr>
          <p:spPr>
            <a:xfrm>
              <a:off x="2773350" y="5469750"/>
              <a:ext cx="5725" cy="4425"/>
            </a:xfrm>
            <a:custGeom>
              <a:avLst/>
              <a:gdLst/>
              <a:ahLst/>
              <a:cxnLst/>
              <a:rect l="l" t="t" r="r" b="b"/>
              <a:pathLst>
                <a:path w="229" h="177" extrusionOk="0">
                  <a:moveTo>
                    <a:pt x="228" y="1"/>
                  </a:moveTo>
                  <a:lnTo>
                    <a:pt x="1" y="176"/>
                  </a:lnTo>
                  <a:lnTo>
                    <a:pt x="1" y="176"/>
                  </a:lnTo>
                  <a:lnTo>
                    <a:pt x="65" y="159"/>
                  </a:lnTo>
                  <a:lnTo>
                    <a:pt x="2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20"/>
            <p:cNvSpPr/>
            <p:nvPr/>
          </p:nvSpPr>
          <p:spPr>
            <a:xfrm>
              <a:off x="2832450" y="5005250"/>
              <a:ext cx="3875" cy="2100"/>
            </a:xfrm>
            <a:custGeom>
              <a:avLst/>
              <a:gdLst/>
              <a:ahLst/>
              <a:cxnLst/>
              <a:rect l="l" t="t" r="r" b="b"/>
              <a:pathLst>
                <a:path w="155" h="84" extrusionOk="0">
                  <a:moveTo>
                    <a:pt x="154" y="0"/>
                  </a:moveTo>
                  <a:lnTo>
                    <a:pt x="0" y="83"/>
                  </a:lnTo>
                  <a:lnTo>
                    <a:pt x="0" y="83"/>
                  </a:lnTo>
                  <a:lnTo>
                    <a:pt x="109" y="41"/>
                  </a:lnTo>
                  <a:lnTo>
                    <a:pt x="1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20"/>
            <p:cNvSpPr/>
            <p:nvPr/>
          </p:nvSpPr>
          <p:spPr>
            <a:xfrm>
              <a:off x="2818050" y="5012000"/>
              <a:ext cx="4175" cy="3525"/>
            </a:xfrm>
            <a:custGeom>
              <a:avLst/>
              <a:gdLst/>
              <a:ahLst/>
              <a:cxnLst/>
              <a:rect l="l" t="t" r="r" b="b"/>
              <a:pathLst>
                <a:path w="167" h="141" extrusionOk="0">
                  <a:moveTo>
                    <a:pt x="84" y="0"/>
                  </a:moveTo>
                  <a:cubicBezTo>
                    <a:pt x="60" y="57"/>
                    <a:pt x="1" y="126"/>
                    <a:pt x="84" y="140"/>
                  </a:cubicBezTo>
                  <a:cubicBezTo>
                    <a:pt x="166" y="86"/>
                    <a:pt x="119" y="57"/>
                    <a:pt x="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20"/>
            <p:cNvSpPr/>
            <p:nvPr/>
          </p:nvSpPr>
          <p:spPr>
            <a:xfrm>
              <a:off x="2832850" y="4945475"/>
              <a:ext cx="3175" cy="3075"/>
            </a:xfrm>
            <a:custGeom>
              <a:avLst/>
              <a:gdLst/>
              <a:ahLst/>
              <a:cxnLst/>
              <a:rect l="l" t="t" r="r" b="b"/>
              <a:pathLst>
                <a:path w="127" h="123" extrusionOk="0">
                  <a:moveTo>
                    <a:pt x="22" y="0"/>
                  </a:moveTo>
                  <a:cubicBezTo>
                    <a:pt x="10" y="0"/>
                    <a:pt x="2" y="18"/>
                    <a:pt x="1" y="68"/>
                  </a:cubicBezTo>
                  <a:cubicBezTo>
                    <a:pt x="46" y="70"/>
                    <a:pt x="72" y="122"/>
                    <a:pt x="102" y="122"/>
                  </a:cubicBezTo>
                  <a:cubicBezTo>
                    <a:pt x="110" y="122"/>
                    <a:pt x="118" y="119"/>
                    <a:pt x="126" y="111"/>
                  </a:cubicBezTo>
                  <a:cubicBezTo>
                    <a:pt x="95" y="93"/>
                    <a:pt x="49" y="0"/>
                    <a:pt x="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20"/>
            <p:cNvSpPr/>
            <p:nvPr/>
          </p:nvSpPr>
          <p:spPr>
            <a:xfrm>
              <a:off x="2833575" y="4919075"/>
              <a:ext cx="9300" cy="7050"/>
            </a:xfrm>
            <a:custGeom>
              <a:avLst/>
              <a:gdLst/>
              <a:ahLst/>
              <a:cxnLst/>
              <a:rect l="l" t="t" r="r" b="b"/>
              <a:pathLst>
                <a:path w="372" h="282" extrusionOk="0">
                  <a:moveTo>
                    <a:pt x="330" y="1"/>
                  </a:moveTo>
                  <a:cubicBezTo>
                    <a:pt x="264" y="1"/>
                    <a:pt x="171" y="145"/>
                    <a:pt x="54" y="145"/>
                  </a:cubicBezTo>
                  <a:cubicBezTo>
                    <a:pt x="37" y="145"/>
                    <a:pt x="19" y="142"/>
                    <a:pt x="0" y="134"/>
                  </a:cubicBezTo>
                  <a:lnTo>
                    <a:pt x="0" y="134"/>
                  </a:lnTo>
                  <a:cubicBezTo>
                    <a:pt x="39" y="243"/>
                    <a:pt x="79" y="282"/>
                    <a:pt x="118" y="282"/>
                  </a:cubicBezTo>
                  <a:cubicBezTo>
                    <a:pt x="205" y="282"/>
                    <a:pt x="291" y="93"/>
                    <a:pt x="372" y="28"/>
                  </a:cubicBezTo>
                  <a:cubicBezTo>
                    <a:pt x="360" y="9"/>
                    <a:pt x="346" y="1"/>
                    <a:pt x="3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20"/>
            <p:cNvSpPr/>
            <p:nvPr/>
          </p:nvSpPr>
          <p:spPr>
            <a:xfrm>
              <a:off x="2827875" y="4945150"/>
              <a:ext cx="3875" cy="6850"/>
            </a:xfrm>
            <a:custGeom>
              <a:avLst/>
              <a:gdLst/>
              <a:ahLst/>
              <a:cxnLst/>
              <a:rect l="l" t="t" r="r" b="b"/>
              <a:pathLst>
                <a:path w="155" h="274" extrusionOk="0">
                  <a:moveTo>
                    <a:pt x="62" y="1"/>
                  </a:moveTo>
                  <a:lnTo>
                    <a:pt x="1" y="230"/>
                  </a:lnTo>
                  <a:lnTo>
                    <a:pt x="72" y="273"/>
                  </a:lnTo>
                  <a:lnTo>
                    <a:pt x="155" y="53"/>
                  </a:lnTo>
                  <a:lnTo>
                    <a:pt x="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20"/>
            <p:cNvSpPr/>
            <p:nvPr/>
          </p:nvSpPr>
          <p:spPr>
            <a:xfrm>
              <a:off x="3013000" y="4466625"/>
              <a:ext cx="9675" cy="8525"/>
            </a:xfrm>
            <a:custGeom>
              <a:avLst/>
              <a:gdLst/>
              <a:ahLst/>
              <a:cxnLst/>
              <a:rect l="l" t="t" r="r" b="b"/>
              <a:pathLst>
                <a:path w="387" h="341" extrusionOk="0">
                  <a:moveTo>
                    <a:pt x="213" y="1"/>
                  </a:moveTo>
                  <a:cubicBezTo>
                    <a:pt x="95" y="1"/>
                    <a:pt x="0" y="170"/>
                    <a:pt x="224" y="339"/>
                  </a:cubicBezTo>
                  <a:cubicBezTo>
                    <a:pt x="231" y="340"/>
                    <a:pt x="239" y="340"/>
                    <a:pt x="246" y="340"/>
                  </a:cubicBezTo>
                  <a:cubicBezTo>
                    <a:pt x="344" y="340"/>
                    <a:pt x="387" y="239"/>
                    <a:pt x="354" y="104"/>
                  </a:cubicBezTo>
                  <a:cubicBezTo>
                    <a:pt x="317" y="31"/>
                    <a:pt x="263" y="1"/>
                    <a:pt x="2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20"/>
            <p:cNvSpPr/>
            <p:nvPr/>
          </p:nvSpPr>
          <p:spPr>
            <a:xfrm>
              <a:off x="3014175" y="4485100"/>
              <a:ext cx="7025" cy="5950"/>
            </a:xfrm>
            <a:custGeom>
              <a:avLst/>
              <a:gdLst/>
              <a:ahLst/>
              <a:cxnLst/>
              <a:rect l="l" t="t" r="r" b="b"/>
              <a:pathLst>
                <a:path w="281" h="238" extrusionOk="0">
                  <a:moveTo>
                    <a:pt x="118" y="1"/>
                  </a:moveTo>
                  <a:cubicBezTo>
                    <a:pt x="46" y="1"/>
                    <a:pt x="1" y="72"/>
                    <a:pt x="84" y="201"/>
                  </a:cubicBezTo>
                  <a:cubicBezTo>
                    <a:pt x="119" y="227"/>
                    <a:pt x="145" y="238"/>
                    <a:pt x="167" y="238"/>
                  </a:cubicBezTo>
                  <a:cubicBezTo>
                    <a:pt x="218" y="238"/>
                    <a:pt x="242" y="179"/>
                    <a:pt x="281" y="128"/>
                  </a:cubicBezTo>
                  <a:cubicBezTo>
                    <a:pt x="241" y="41"/>
                    <a:pt x="172" y="1"/>
                    <a:pt x="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20"/>
            <p:cNvSpPr/>
            <p:nvPr/>
          </p:nvSpPr>
          <p:spPr>
            <a:xfrm>
              <a:off x="3002575" y="4455500"/>
              <a:ext cx="4850" cy="4250"/>
            </a:xfrm>
            <a:custGeom>
              <a:avLst/>
              <a:gdLst/>
              <a:ahLst/>
              <a:cxnLst/>
              <a:rect l="l" t="t" r="r" b="b"/>
              <a:pathLst>
                <a:path w="194" h="170" extrusionOk="0">
                  <a:moveTo>
                    <a:pt x="46" y="0"/>
                  </a:moveTo>
                  <a:cubicBezTo>
                    <a:pt x="11" y="0"/>
                    <a:pt x="0" y="27"/>
                    <a:pt x="58" y="132"/>
                  </a:cubicBezTo>
                  <a:cubicBezTo>
                    <a:pt x="99" y="159"/>
                    <a:pt x="125" y="170"/>
                    <a:pt x="141" y="170"/>
                  </a:cubicBezTo>
                  <a:cubicBezTo>
                    <a:pt x="194" y="170"/>
                    <a:pt x="151" y="64"/>
                    <a:pt x="191" y="33"/>
                  </a:cubicBezTo>
                  <a:cubicBezTo>
                    <a:pt x="148" y="31"/>
                    <a:pt x="83" y="0"/>
                    <a:pt x="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20"/>
            <p:cNvSpPr/>
            <p:nvPr/>
          </p:nvSpPr>
          <p:spPr>
            <a:xfrm>
              <a:off x="2966650" y="4380450"/>
              <a:ext cx="8200" cy="14550"/>
            </a:xfrm>
            <a:custGeom>
              <a:avLst/>
              <a:gdLst/>
              <a:ahLst/>
              <a:cxnLst/>
              <a:rect l="l" t="t" r="r" b="b"/>
              <a:pathLst>
                <a:path w="328" h="582" extrusionOk="0">
                  <a:moveTo>
                    <a:pt x="201" y="0"/>
                  </a:moveTo>
                  <a:cubicBezTo>
                    <a:pt x="0" y="0"/>
                    <a:pt x="217" y="407"/>
                    <a:pt x="110" y="582"/>
                  </a:cubicBezTo>
                  <a:cubicBezTo>
                    <a:pt x="259" y="468"/>
                    <a:pt x="327" y="314"/>
                    <a:pt x="275" y="13"/>
                  </a:cubicBezTo>
                  <a:cubicBezTo>
                    <a:pt x="246" y="4"/>
                    <a:pt x="222" y="0"/>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20"/>
            <p:cNvSpPr/>
            <p:nvPr/>
          </p:nvSpPr>
          <p:spPr>
            <a:xfrm>
              <a:off x="2963700" y="4379050"/>
              <a:ext cx="1975" cy="2975"/>
            </a:xfrm>
            <a:custGeom>
              <a:avLst/>
              <a:gdLst/>
              <a:ahLst/>
              <a:cxnLst/>
              <a:rect l="l" t="t" r="r" b="b"/>
              <a:pathLst>
                <a:path w="79" h="119" extrusionOk="0">
                  <a:moveTo>
                    <a:pt x="26" y="1"/>
                  </a:moveTo>
                  <a:cubicBezTo>
                    <a:pt x="1" y="1"/>
                    <a:pt x="31" y="77"/>
                    <a:pt x="43" y="119"/>
                  </a:cubicBezTo>
                  <a:lnTo>
                    <a:pt x="78" y="36"/>
                  </a:lnTo>
                  <a:cubicBezTo>
                    <a:pt x="51" y="11"/>
                    <a:pt x="35" y="1"/>
                    <a:pt x="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20"/>
            <p:cNvSpPr/>
            <p:nvPr/>
          </p:nvSpPr>
          <p:spPr>
            <a:xfrm>
              <a:off x="2964525" y="4382000"/>
              <a:ext cx="425" cy="700"/>
            </a:xfrm>
            <a:custGeom>
              <a:avLst/>
              <a:gdLst/>
              <a:ahLst/>
              <a:cxnLst/>
              <a:rect l="l" t="t" r="r" b="b"/>
              <a:pathLst>
                <a:path w="17" h="28" extrusionOk="0">
                  <a:moveTo>
                    <a:pt x="10" y="1"/>
                  </a:moveTo>
                  <a:lnTo>
                    <a:pt x="0" y="20"/>
                  </a:lnTo>
                  <a:cubicBezTo>
                    <a:pt x="5" y="25"/>
                    <a:pt x="9" y="27"/>
                    <a:pt x="11" y="27"/>
                  </a:cubicBezTo>
                  <a:cubicBezTo>
                    <a:pt x="16" y="27"/>
                    <a:pt x="15" y="16"/>
                    <a:pt x="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20"/>
            <p:cNvSpPr/>
            <p:nvPr/>
          </p:nvSpPr>
          <p:spPr>
            <a:xfrm>
              <a:off x="2963825" y="4387275"/>
              <a:ext cx="1075" cy="2575"/>
            </a:xfrm>
            <a:custGeom>
              <a:avLst/>
              <a:gdLst/>
              <a:ahLst/>
              <a:cxnLst/>
              <a:rect l="l" t="t" r="r" b="b"/>
              <a:pathLst>
                <a:path w="43" h="103" extrusionOk="0">
                  <a:moveTo>
                    <a:pt x="43" y="1"/>
                  </a:moveTo>
                  <a:lnTo>
                    <a:pt x="0" y="103"/>
                  </a:lnTo>
                  <a:lnTo>
                    <a:pt x="24" y="84"/>
                  </a:lnTo>
                  <a:lnTo>
                    <a:pt x="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20"/>
            <p:cNvSpPr/>
            <p:nvPr/>
          </p:nvSpPr>
          <p:spPr>
            <a:xfrm>
              <a:off x="2958900" y="4380875"/>
              <a:ext cx="1025" cy="4525"/>
            </a:xfrm>
            <a:custGeom>
              <a:avLst/>
              <a:gdLst/>
              <a:ahLst/>
              <a:cxnLst/>
              <a:rect l="l" t="t" r="r" b="b"/>
              <a:pathLst>
                <a:path w="41" h="181" extrusionOk="0">
                  <a:moveTo>
                    <a:pt x="41" y="1"/>
                  </a:moveTo>
                  <a:lnTo>
                    <a:pt x="0" y="167"/>
                  </a:lnTo>
                  <a:lnTo>
                    <a:pt x="29" y="181"/>
                  </a:lnTo>
                  <a:lnTo>
                    <a:pt x="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20"/>
            <p:cNvSpPr/>
            <p:nvPr/>
          </p:nvSpPr>
          <p:spPr>
            <a:xfrm>
              <a:off x="2935700" y="4401200"/>
              <a:ext cx="3800" cy="4575"/>
            </a:xfrm>
            <a:custGeom>
              <a:avLst/>
              <a:gdLst/>
              <a:ahLst/>
              <a:cxnLst/>
              <a:rect l="l" t="t" r="r" b="b"/>
              <a:pathLst>
                <a:path w="152" h="183" extrusionOk="0">
                  <a:moveTo>
                    <a:pt x="48" y="1"/>
                  </a:moveTo>
                  <a:cubicBezTo>
                    <a:pt x="1" y="1"/>
                    <a:pt x="0" y="94"/>
                    <a:pt x="78" y="183"/>
                  </a:cubicBezTo>
                  <a:cubicBezTo>
                    <a:pt x="100" y="130"/>
                    <a:pt x="152" y="128"/>
                    <a:pt x="123" y="50"/>
                  </a:cubicBezTo>
                  <a:cubicBezTo>
                    <a:pt x="93" y="15"/>
                    <a:pt x="67" y="1"/>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20"/>
            <p:cNvSpPr/>
            <p:nvPr/>
          </p:nvSpPr>
          <p:spPr>
            <a:xfrm>
              <a:off x="2694550" y="4929300"/>
              <a:ext cx="21575" cy="15825"/>
            </a:xfrm>
            <a:custGeom>
              <a:avLst/>
              <a:gdLst/>
              <a:ahLst/>
              <a:cxnLst/>
              <a:rect l="l" t="t" r="r" b="b"/>
              <a:pathLst>
                <a:path w="863" h="633" extrusionOk="0">
                  <a:moveTo>
                    <a:pt x="429" y="0"/>
                  </a:moveTo>
                  <a:cubicBezTo>
                    <a:pt x="251" y="0"/>
                    <a:pt x="59" y="85"/>
                    <a:pt x="1" y="341"/>
                  </a:cubicBezTo>
                  <a:lnTo>
                    <a:pt x="252" y="632"/>
                  </a:lnTo>
                  <a:cubicBezTo>
                    <a:pt x="446" y="599"/>
                    <a:pt x="863" y="469"/>
                    <a:pt x="721" y="85"/>
                  </a:cubicBezTo>
                  <a:cubicBezTo>
                    <a:pt x="658" y="37"/>
                    <a:pt x="547" y="0"/>
                    <a:pt x="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20"/>
            <p:cNvSpPr/>
            <p:nvPr/>
          </p:nvSpPr>
          <p:spPr>
            <a:xfrm>
              <a:off x="2763050" y="4698800"/>
              <a:ext cx="7950" cy="7475"/>
            </a:xfrm>
            <a:custGeom>
              <a:avLst/>
              <a:gdLst/>
              <a:ahLst/>
              <a:cxnLst/>
              <a:rect l="l" t="t" r="r" b="b"/>
              <a:pathLst>
                <a:path w="318" h="299" extrusionOk="0">
                  <a:moveTo>
                    <a:pt x="202" y="3"/>
                  </a:moveTo>
                  <a:lnTo>
                    <a:pt x="202" y="3"/>
                  </a:lnTo>
                  <a:cubicBezTo>
                    <a:pt x="112" y="13"/>
                    <a:pt x="1" y="1"/>
                    <a:pt x="20" y="141"/>
                  </a:cubicBezTo>
                  <a:cubicBezTo>
                    <a:pt x="52" y="256"/>
                    <a:pt x="99" y="298"/>
                    <a:pt x="142" y="298"/>
                  </a:cubicBezTo>
                  <a:cubicBezTo>
                    <a:pt x="238" y="298"/>
                    <a:pt x="317" y="94"/>
                    <a:pt x="202" y="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20"/>
            <p:cNvSpPr/>
            <p:nvPr/>
          </p:nvSpPr>
          <p:spPr>
            <a:xfrm>
              <a:off x="2712550" y="4790100"/>
              <a:ext cx="5350" cy="3525"/>
            </a:xfrm>
            <a:custGeom>
              <a:avLst/>
              <a:gdLst/>
              <a:ahLst/>
              <a:cxnLst/>
              <a:rect l="l" t="t" r="r" b="b"/>
              <a:pathLst>
                <a:path w="214" h="141" extrusionOk="0">
                  <a:moveTo>
                    <a:pt x="1" y="1"/>
                  </a:moveTo>
                  <a:lnTo>
                    <a:pt x="10" y="140"/>
                  </a:lnTo>
                  <a:lnTo>
                    <a:pt x="214" y="9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20"/>
            <p:cNvSpPr/>
            <p:nvPr/>
          </p:nvSpPr>
          <p:spPr>
            <a:xfrm>
              <a:off x="3011650" y="4700750"/>
              <a:ext cx="32475" cy="32550"/>
            </a:xfrm>
            <a:custGeom>
              <a:avLst/>
              <a:gdLst/>
              <a:ahLst/>
              <a:cxnLst/>
              <a:rect l="l" t="t" r="r" b="b"/>
              <a:pathLst>
                <a:path w="1299" h="1302" extrusionOk="0">
                  <a:moveTo>
                    <a:pt x="365" y="1"/>
                  </a:moveTo>
                  <a:cubicBezTo>
                    <a:pt x="336" y="1"/>
                    <a:pt x="305" y="4"/>
                    <a:pt x="270" y="10"/>
                  </a:cubicBezTo>
                  <a:cubicBezTo>
                    <a:pt x="0" y="394"/>
                    <a:pt x="410" y="861"/>
                    <a:pt x="462" y="1301"/>
                  </a:cubicBezTo>
                  <a:lnTo>
                    <a:pt x="960" y="1199"/>
                  </a:lnTo>
                  <a:cubicBezTo>
                    <a:pt x="1284" y="932"/>
                    <a:pt x="1298" y="408"/>
                    <a:pt x="1104" y="145"/>
                  </a:cubicBezTo>
                  <a:lnTo>
                    <a:pt x="1104" y="145"/>
                  </a:lnTo>
                  <a:cubicBezTo>
                    <a:pt x="1012" y="202"/>
                    <a:pt x="941" y="223"/>
                    <a:pt x="881" y="223"/>
                  </a:cubicBezTo>
                  <a:cubicBezTo>
                    <a:pt x="687" y="223"/>
                    <a:pt x="612" y="1"/>
                    <a:pt x="3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20"/>
            <p:cNvSpPr/>
            <p:nvPr/>
          </p:nvSpPr>
          <p:spPr>
            <a:xfrm>
              <a:off x="3240875" y="5066125"/>
              <a:ext cx="13650" cy="8600"/>
            </a:xfrm>
            <a:custGeom>
              <a:avLst/>
              <a:gdLst/>
              <a:ahLst/>
              <a:cxnLst/>
              <a:rect l="l" t="t" r="r" b="b"/>
              <a:pathLst>
                <a:path w="546" h="344" extrusionOk="0">
                  <a:moveTo>
                    <a:pt x="149" y="1"/>
                  </a:moveTo>
                  <a:cubicBezTo>
                    <a:pt x="118" y="1"/>
                    <a:pt x="89" y="6"/>
                    <a:pt x="62" y="19"/>
                  </a:cubicBezTo>
                  <a:cubicBezTo>
                    <a:pt x="41" y="132"/>
                    <a:pt x="1" y="284"/>
                    <a:pt x="214" y="343"/>
                  </a:cubicBezTo>
                  <a:cubicBezTo>
                    <a:pt x="387" y="341"/>
                    <a:pt x="524" y="272"/>
                    <a:pt x="546" y="161"/>
                  </a:cubicBezTo>
                  <a:cubicBezTo>
                    <a:pt x="436" y="98"/>
                    <a:pt x="278"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20"/>
            <p:cNvSpPr/>
            <p:nvPr/>
          </p:nvSpPr>
          <p:spPr>
            <a:xfrm>
              <a:off x="3252950" y="4910350"/>
              <a:ext cx="60650" cy="44575"/>
            </a:xfrm>
            <a:custGeom>
              <a:avLst/>
              <a:gdLst/>
              <a:ahLst/>
              <a:cxnLst/>
              <a:rect l="l" t="t" r="r" b="b"/>
              <a:pathLst>
                <a:path w="2426" h="1783" extrusionOk="0">
                  <a:moveTo>
                    <a:pt x="1438" y="0"/>
                  </a:moveTo>
                  <a:cubicBezTo>
                    <a:pt x="1076" y="52"/>
                    <a:pt x="910" y="256"/>
                    <a:pt x="588" y="303"/>
                  </a:cubicBezTo>
                  <a:cubicBezTo>
                    <a:pt x="1140" y="576"/>
                    <a:pt x="1" y="434"/>
                    <a:pt x="479" y="824"/>
                  </a:cubicBezTo>
                  <a:cubicBezTo>
                    <a:pt x="700" y="1397"/>
                    <a:pt x="1329" y="1544"/>
                    <a:pt x="1945" y="1772"/>
                  </a:cubicBezTo>
                  <a:cubicBezTo>
                    <a:pt x="1979" y="1779"/>
                    <a:pt x="2015" y="1782"/>
                    <a:pt x="2052" y="1782"/>
                  </a:cubicBezTo>
                  <a:cubicBezTo>
                    <a:pt x="2220" y="1782"/>
                    <a:pt x="2398" y="1707"/>
                    <a:pt x="2398" y="1561"/>
                  </a:cubicBezTo>
                  <a:cubicBezTo>
                    <a:pt x="2426" y="997"/>
                    <a:pt x="2156" y="292"/>
                    <a:pt x="14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20"/>
            <p:cNvSpPr/>
            <p:nvPr/>
          </p:nvSpPr>
          <p:spPr>
            <a:xfrm>
              <a:off x="3382725" y="5059950"/>
              <a:ext cx="228675" cy="133500"/>
            </a:xfrm>
            <a:custGeom>
              <a:avLst/>
              <a:gdLst/>
              <a:ahLst/>
              <a:cxnLst/>
              <a:rect l="l" t="t" r="r" b="b"/>
              <a:pathLst>
                <a:path w="9147" h="5340" extrusionOk="0">
                  <a:moveTo>
                    <a:pt x="1988" y="1"/>
                  </a:moveTo>
                  <a:cubicBezTo>
                    <a:pt x="1687" y="600"/>
                    <a:pt x="1121" y="545"/>
                    <a:pt x="908" y="1144"/>
                  </a:cubicBezTo>
                  <a:cubicBezTo>
                    <a:pt x="802" y="1080"/>
                    <a:pt x="709" y="949"/>
                    <a:pt x="579" y="949"/>
                  </a:cubicBezTo>
                  <a:cubicBezTo>
                    <a:pt x="547" y="949"/>
                    <a:pt x="512" y="957"/>
                    <a:pt x="475" y="976"/>
                  </a:cubicBezTo>
                  <a:lnTo>
                    <a:pt x="754" y="1433"/>
                  </a:lnTo>
                  <a:cubicBezTo>
                    <a:pt x="725" y="1448"/>
                    <a:pt x="690" y="1455"/>
                    <a:pt x="652" y="1455"/>
                  </a:cubicBezTo>
                  <a:cubicBezTo>
                    <a:pt x="468" y="1455"/>
                    <a:pt x="201" y="1309"/>
                    <a:pt x="65" y="1309"/>
                  </a:cubicBezTo>
                  <a:cubicBezTo>
                    <a:pt x="48" y="1309"/>
                    <a:pt x="32" y="1312"/>
                    <a:pt x="20" y="1317"/>
                  </a:cubicBezTo>
                  <a:lnTo>
                    <a:pt x="247" y="1481"/>
                  </a:lnTo>
                  <a:cubicBezTo>
                    <a:pt x="77" y="1611"/>
                    <a:pt x="1" y="1689"/>
                    <a:pt x="174" y="1895"/>
                  </a:cubicBezTo>
                  <a:cubicBezTo>
                    <a:pt x="339" y="1917"/>
                    <a:pt x="428" y="2130"/>
                    <a:pt x="520" y="2130"/>
                  </a:cubicBezTo>
                  <a:cubicBezTo>
                    <a:pt x="555" y="2130"/>
                    <a:pt x="589" y="2100"/>
                    <a:pt x="628" y="2021"/>
                  </a:cubicBezTo>
                  <a:lnTo>
                    <a:pt x="628" y="2021"/>
                  </a:lnTo>
                  <a:cubicBezTo>
                    <a:pt x="1464" y="2352"/>
                    <a:pt x="453" y="2518"/>
                    <a:pt x="1069" y="2947"/>
                  </a:cubicBezTo>
                  <a:cubicBezTo>
                    <a:pt x="1597" y="3354"/>
                    <a:pt x="2786" y="3657"/>
                    <a:pt x="3089" y="4256"/>
                  </a:cubicBezTo>
                  <a:cubicBezTo>
                    <a:pt x="3280" y="4324"/>
                    <a:pt x="3394" y="4350"/>
                    <a:pt x="3464" y="4350"/>
                  </a:cubicBezTo>
                  <a:cubicBezTo>
                    <a:pt x="3683" y="4350"/>
                    <a:pt x="3479" y="4100"/>
                    <a:pt x="3843" y="4100"/>
                  </a:cubicBezTo>
                  <a:cubicBezTo>
                    <a:pt x="3865" y="4100"/>
                    <a:pt x="3888" y="4100"/>
                    <a:pt x="3913" y="4102"/>
                  </a:cubicBezTo>
                  <a:cubicBezTo>
                    <a:pt x="4292" y="4240"/>
                    <a:pt x="3925" y="4292"/>
                    <a:pt x="3956" y="4448"/>
                  </a:cubicBezTo>
                  <a:cubicBezTo>
                    <a:pt x="4247" y="4626"/>
                    <a:pt x="5088" y="4578"/>
                    <a:pt x="5147" y="5038"/>
                  </a:cubicBezTo>
                  <a:cubicBezTo>
                    <a:pt x="5779" y="5254"/>
                    <a:pt x="6548" y="5339"/>
                    <a:pt x="7239" y="5339"/>
                  </a:cubicBezTo>
                  <a:cubicBezTo>
                    <a:pt x="7480" y="5339"/>
                    <a:pt x="7712" y="5329"/>
                    <a:pt x="7925" y="5310"/>
                  </a:cubicBezTo>
                  <a:cubicBezTo>
                    <a:pt x="8327" y="5244"/>
                    <a:pt x="8043" y="4306"/>
                    <a:pt x="8725" y="4197"/>
                  </a:cubicBezTo>
                  <a:lnTo>
                    <a:pt x="8394" y="4100"/>
                  </a:lnTo>
                  <a:cubicBezTo>
                    <a:pt x="8505" y="3702"/>
                    <a:pt x="8640" y="3572"/>
                    <a:pt x="8647" y="3117"/>
                  </a:cubicBezTo>
                  <a:cubicBezTo>
                    <a:pt x="8602" y="3105"/>
                    <a:pt x="8563" y="3099"/>
                    <a:pt x="8529" y="3099"/>
                  </a:cubicBezTo>
                  <a:cubicBezTo>
                    <a:pt x="8320" y="3099"/>
                    <a:pt x="8288" y="3297"/>
                    <a:pt x="8077" y="3297"/>
                  </a:cubicBezTo>
                  <a:cubicBezTo>
                    <a:pt x="8043" y="3297"/>
                    <a:pt x="8005" y="3292"/>
                    <a:pt x="7960" y="3280"/>
                  </a:cubicBezTo>
                  <a:lnTo>
                    <a:pt x="7963" y="3280"/>
                  </a:lnTo>
                  <a:cubicBezTo>
                    <a:pt x="7792" y="3081"/>
                    <a:pt x="7678" y="2842"/>
                    <a:pt x="7714" y="2717"/>
                  </a:cubicBezTo>
                  <a:lnTo>
                    <a:pt x="7714" y="2717"/>
                  </a:lnTo>
                  <a:cubicBezTo>
                    <a:pt x="7878" y="2803"/>
                    <a:pt x="8012" y="2834"/>
                    <a:pt x="8130" y="2834"/>
                  </a:cubicBezTo>
                  <a:cubicBezTo>
                    <a:pt x="8427" y="2834"/>
                    <a:pt x="8618" y="2638"/>
                    <a:pt x="8919" y="2638"/>
                  </a:cubicBezTo>
                  <a:cubicBezTo>
                    <a:pt x="8952" y="2638"/>
                    <a:pt x="8986" y="2641"/>
                    <a:pt x="9021" y="2646"/>
                  </a:cubicBezTo>
                  <a:cubicBezTo>
                    <a:pt x="9147" y="2487"/>
                    <a:pt x="8694" y="1992"/>
                    <a:pt x="8862" y="1708"/>
                  </a:cubicBezTo>
                  <a:cubicBezTo>
                    <a:pt x="8391" y="1545"/>
                    <a:pt x="8050" y="1343"/>
                    <a:pt x="7664" y="1334"/>
                  </a:cubicBezTo>
                  <a:cubicBezTo>
                    <a:pt x="6980" y="1402"/>
                    <a:pt x="7176" y="1919"/>
                    <a:pt x="6812" y="2132"/>
                  </a:cubicBezTo>
                  <a:cubicBezTo>
                    <a:pt x="6738" y="2013"/>
                    <a:pt x="6222" y="1864"/>
                    <a:pt x="6352" y="1698"/>
                  </a:cubicBezTo>
                  <a:lnTo>
                    <a:pt x="6352" y="1698"/>
                  </a:lnTo>
                  <a:cubicBezTo>
                    <a:pt x="6305" y="1756"/>
                    <a:pt x="6234" y="1786"/>
                    <a:pt x="6148" y="1786"/>
                  </a:cubicBezTo>
                  <a:cubicBezTo>
                    <a:pt x="6035" y="1786"/>
                    <a:pt x="5899" y="1733"/>
                    <a:pt x="5763" y="1620"/>
                  </a:cubicBezTo>
                  <a:lnTo>
                    <a:pt x="5931" y="1447"/>
                  </a:lnTo>
                  <a:cubicBezTo>
                    <a:pt x="5747" y="1431"/>
                    <a:pt x="5544" y="1416"/>
                    <a:pt x="5358" y="1416"/>
                  </a:cubicBezTo>
                  <a:cubicBezTo>
                    <a:pt x="5172" y="1416"/>
                    <a:pt x="5004" y="1431"/>
                    <a:pt x="4891" y="1474"/>
                  </a:cubicBezTo>
                  <a:cubicBezTo>
                    <a:pt x="4858" y="1159"/>
                    <a:pt x="4441" y="782"/>
                    <a:pt x="4294" y="602"/>
                  </a:cubicBezTo>
                  <a:cubicBezTo>
                    <a:pt x="3837" y="353"/>
                    <a:pt x="3151" y="685"/>
                    <a:pt x="3020" y="114"/>
                  </a:cubicBezTo>
                  <a:cubicBezTo>
                    <a:pt x="3019" y="114"/>
                    <a:pt x="3018" y="114"/>
                    <a:pt x="3017" y="114"/>
                  </a:cubicBezTo>
                  <a:cubicBezTo>
                    <a:pt x="2738" y="114"/>
                    <a:pt x="2652" y="384"/>
                    <a:pt x="2352" y="420"/>
                  </a:cubicBezTo>
                  <a:lnTo>
                    <a:pt x="19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20"/>
            <p:cNvSpPr/>
            <p:nvPr/>
          </p:nvSpPr>
          <p:spPr>
            <a:xfrm>
              <a:off x="3493750" y="4945275"/>
              <a:ext cx="40925" cy="23525"/>
            </a:xfrm>
            <a:custGeom>
              <a:avLst/>
              <a:gdLst/>
              <a:ahLst/>
              <a:cxnLst/>
              <a:rect l="l" t="t" r="r" b="b"/>
              <a:pathLst>
                <a:path w="1637" h="941" extrusionOk="0">
                  <a:moveTo>
                    <a:pt x="684" y="1"/>
                  </a:moveTo>
                  <a:cubicBezTo>
                    <a:pt x="647" y="1"/>
                    <a:pt x="611" y="9"/>
                    <a:pt x="576" y="29"/>
                  </a:cubicBezTo>
                  <a:cubicBezTo>
                    <a:pt x="389" y="135"/>
                    <a:pt x="0" y="320"/>
                    <a:pt x="374" y="630"/>
                  </a:cubicBezTo>
                  <a:cubicBezTo>
                    <a:pt x="574" y="787"/>
                    <a:pt x="831" y="940"/>
                    <a:pt x="1069" y="940"/>
                  </a:cubicBezTo>
                  <a:cubicBezTo>
                    <a:pt x="1115" y="940"/>
                    <a:pt x="1161" y="934"/>
                    <a:pt x="1206" y="922"/>
                  </a:cubicBezTo>
                  <a:cubicBezTo>
                    <a:pt x="1324" y="754"/>
                    <a:pt x="1637" y="420"/>
                    <a:pt x="1158" y="206"/>
                  </a:cubicBezTo>
                  <a:cubicBezTo>
                    <a:pt x="1012" y="158"/>
                    <a:pt x="844" y="1"/>
                    <a:pt x="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20"/>
            <p:cNvSpPr/>
            <p:nvPr/>
          </p:nvSpPr>
          <p:spPr>
            <a:xfrm>
              <a:off x="3596350" y="5080775"/>
              <a:ext cx="42175" cy="28375"/>
            </a:xfrm>
            <a:custGeom>
              <a:avLst/>
              <a:gdLst/>
              <a:ahLst/>
              <a:cxnLst/>
              <a:rect l="l" t="t" r="r" b="b"/>
              <a:pathLst>
                <a:path w="1687" h="1135" extrusionOk="0">
                  <a:moveTo>
                    <a:pt x="772" y="1"/>
                  </a:moveTo>
                  <a:cubicBezTo>
                    <a:pt x="602" y="1"/>
                    <a:pt x="479" y="86"/>
                    <a:pt x="339" y="136"/>
                  </a:cubicBezTo>
                  <a:cubicBezTo>
                    <a:pt x="0" y="399"/>
                    <a:pt x="568" y="1048"/>
                    <a:pt x="1132" y="1121"/>
                  </a:cubicBezTo>
                  <a:cubicBezTo>
                    <a:pt x="1194" y="1130"/>
                    <a:pt x="1247" y="1134"/>
                    <a:pt x="1293" y="1134"/>
                  </a:cubicBezTo>
                  <a:cubicBezTo>
                    <a:pt x="1640" y="1134"/>
                    <a:pt x="1582" y="899"/>
                    <a:pt x="1686" y="683"/>
                  </a:cubicBezTo>
                  <a:cubicBezTo>
                    <a:pt x="1620" y="442"/>
                    <a:pt x="1284" y="236"/>
                    <a:pt x="947" y="30"/>
                  </a:cubicBezTo>
                  <a:cubicBezTo>
                    <a:pt x="883" y="9"/>
                    <a:pt x="825" y="1"/>
                    <a:pt x="7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20"/>
            <p:cNvSpPr/>
            <p:nvPr/>
          </p:nvSpPr>
          <p:spPr>
            <a:xfrm>
              <a:off x="3496275" y="4729250"/>
              <a:ext cx="63675" cy="43675"/>
            </a:xfrm>
            <a:custGeom>
              <a:avLst/>
              <a:gdLst/>
              <a:ahLst/>
              <a:cxnLst/>
              <a:rect l="l" t="t" r="r" b="b"/>
              <a:pathLst>
                <a:path w="2547" h="1747" extrusionOk="0">
                  <a:moveTo>
                    <a:pt x="639" y="1"/>
                  </a:moveTo>
                  <a:cubicBezTo>
                    <a:pt x="526" y="1"/>
                    <a:pt x="411" y="47"/>
                    <a:pt x="292" y="166"/>
                  </a:cubicBezTo>
                  <a:cubicBezTo>
                    <a:pt x="214" y="474"/>
                    <a:pt x="1" y="853"/>
                    <a:pt x="285" y="1160"/>
                  </a:cubicBezTo>
                  <a:cubicBezTo>
                    <a:pt x="399" y="1418"/>
                    <a:pt x="583" y="1481"/>
                    <a:pt x="791" y="1481"/>
                  </a:cubicBezTo>
                  <a:cubicBezTo>
                    <a:pt x="985" y="1481"/>
                    <a:pt x="1201" y="1426"/>
                    <a:pt x="1402" y="1426"/>
                  </a:cubicBezTo>
                  <a:cubicBezTo>
                    <a:pt x="1611" y="1426"/>
                    <a:pt x="1803" y="1486"/>
                    <a:pt x="1936" y="1729"/>
                  </a:cubicBezTo>
                  <a:cubicBezTo>
                    <a:pt x="1985" y="1741"/>
                    <a:pt x="2029" y="1746"/>
                    <a:pt x="2068" y="1746"/>
                  </a:cubicBezTo>
                  <a:cubicBezTo>
                    <a:pt x="2265" y="1746"/>
                    <a:pt x="2351" y="1614"/>
                    <a:pt x="2416" y="1501"/>
                  </a:cubicBezTo>
                  <a:cubicBezTo>
                    <a:pt x="2547" y="829"/>
                    <a:pt x="1408" y="1239"/>
                    <a:pt x="1602" y="497"/>
                  </a:cubicBezTo>
                  <a:cubicBezTo>
                    <a:pt x="1246" y="340"/>
                    <a:pt x="946" y="1"/>
                    <a:pt x="6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20"/>
            <p:cNvSpPr/>
            <p:nvPr/>
          </p:nvSpPr>
          <p:spPr>
            <a:xfrm>
              <a:off x="3542100" y="4874800"/>
              <a:ext cx="31525" cy="21350"/>
            </a:xfrm>
            <a:custGeom>
              <a:avLst/>
              <a:gdLst/>
              <a:ahLst/>
              <a:cxnLst/>
              <a:rect l="l" t="t" r="r" b="b"/>
              <a:pathLst>
                <a:path w="1261" h="854" extrusionOk="0">
                  <a:moveTo>
                    <a:pt x="421" y="1"/>
                  </a:moveTo>
                  <a:cubicBezTo>
                    <a:pt x="378" y="1"/>
                    <a:pt x="337" y="6"/>
                    <a:pt x="299" y="16"/>
                  </a:cubicBezTo>
                  <a:cubicBezTo>
                    <a:pt x="207" y="181"/>
                    <a:pt x="1" y="250"/>
                    <a:pt x="136" y="510"/>
                  </a:cubicBezTo>
                  <a:cubicBezTo>
                    <a:pt x="210" y="708"/>
                    <a:pt x="516" y="854"/>
                    <a:pt x="756" y="854"/>
                  </a:cubicBezTo>
                  <a:cubicBezTo>
                    <a:pt x="798" y="854"/>
                    <a:pt x="838" y="849"/>
                    <a:pt x="875" y="840"/>
                  </a:cubicBezTo>
                  <a:cubicBezTo>
                    <a:pt x="1029" y="743"/>
                    <a:pt x="1261" y="544"/>
                    <a:pt x="1062" y="316"/>
                  </a:cubicBezTo>
                  <a:cubicBezTo>
                    <a:pt x="967" y="147"/>
                    <a:pt x="663" y="1"/>
                    <a:pt x="4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20"/>
            <p:cNvSpPr/>
            <p:nvPr/>
          </p:nvSpPr>
          <p:spPr>
            <a:xfrm>
              <a:off x="3584800" y="4947700"/>
              <a:ext cx="22225" cy="14475"/>
            </a:xfrm>
            <a:custGeom>
              <a:avLst/>
              <a:gdLst/>
              <a:ahLst/>
              <a:cxnLst/>
              <a:rect l="l" t="t" r="r" b="b"/>
              <a:pathLst>
                <a:path w="889" h="579" extrusionOk="0">
                  <a:moveTo>
                    <a:pt x="296" y="1"/>
                  </a:moveTo>
                  <a:cubicBezTo>
                    <a:pt x="126" y="128"/>
                    <a:pt x="0" y="195"/>
                    <a:pt x="60" y="417"/>
                  </a:cubicBezTo>
                  <a:lnTo>
                    <a:pt x="543" y="578"/>
                  </a:lnTo>
                  <a:cubicBezTo>
                    <a:pt x="614" y="481"/>
                    <a:pt x="888" y="420"/>
                    <a:pt x="716" y="195"/>
                  </a:cubicBezTo>
                  <a:cubicBezTo>
                    <a:pt x="538" y="131"/>
                    <a:pt x="486"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20"/>
            <p:cNvSpPr/>
            <p:nvPr/>
          </p:nvSpPr>
          <p:spPr>
            <a:xfrm>
              <a:off x="3573950" y="4881225"/>
              <a:ext cx="26975" cy="20950"/>
            </a:xfrm>
            <a:custGeom>
              <a:avLst/>
              <a:gdLst/>
              <a:ahLst/>
              <a:cxnLst/>
              <a:rect l="l" t="t" r="r" b="b"/>
              <a:pathLst>
                <a:path w="1079" h="838" extrusionOk="0">
                  <a:moveTo>
                    <a:pt x="413" y="0"/>
                  </a:moveTo>
                  <a:cubicBezTo>
                    <a:pt x="171" y="64"/>
                    <a:pt x="1" y="225"/>
                    <a:pt x="10" y="455"/>
                  </a:cubicBezTo>
                  <a:cubicBezTo>
                    <a:pt x="261" y="621"/>
                    <a:pt x="335" y="815"/>
                    <a:pt x="602" y="817"/>
                  </a:cubicBezTo>
                  <a:cubicBezTo>
                    <a:pt x="664" y="831"/>
                    <a:pt x="716" y="838"/>
                    <a:pt x="760" y="838"/>
                  </a:cubicBezTo>
                  <a:cubicBezTo>
                    <a:pt x="1046" y="838"/>
                    <a:pt x="1019" y="569"/>
                    <a:pt x="1078" y="372"/>
                  </a:cubicBezTo>
                  <a:cubicBezTo>
                    <a:pt x="894" y="175"/>
                    <a:pt x="666" y="69"/>
                    <a:pt x="4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20"/>
            <p:cNvSpPr/>
            <p:nvPr/>
          </p:nvSpPr>
          <p:spPr>
            <a:xfrm>
              <a:off x="3615700" y="4945225"/>
              <a:ext cx="65775" cy="43225"/>
            </a:xfrm>
            <a:custGeom>
              <a:avLst/>
              <a:gdLst/>
              <a:ahLst/>
              <a:cxnLst/>
              <a:rect l="l" t="t" r="r" b="b"/>
              <a:pathLst>
                <a:path w="2631" h="1729" extrusionOk="0">
                  <a:moveTo>
                    <a:pt x="848" y="0"/>
                  </a:moveTo>
                  <a:cubicBezTo>
                    <a:pt x="763" y="156"/>
                    <a:pt x="680" y="313"/>
                    <a:pt x="394" y="339"/>
                  </a:cubicBezTo>
                  <a:cubicBezTo>
                    <a:pt x="536" y="500"/>
                    <a:pt x="391" y="592"/>
                    <a:pt x="332" y="718"/>
                  </a:cubicBezTo>
                  <a:cubicBezTo>
                    <a:pt x="0" y="1156"/>
                    <a:pt x="967" y="1326"/>
                    <a:pt x="1338" y="1679"/>
                  </a:cubicBezTo>
                  <a:cubicBezTo>
                    <a:pt x="1475" y="1713"/>
                    <a:pt x="1601" y="1729"/>
                    <a:pt x="1718" y="1729"/>
                  </a:cubicBezTo>
                  <a:cubicBezTo>
                    <a:pt x="2306" y="1729"/>
                    <a:pt x="2631" y="1334"/>
                    <a:pt x="2591" y="943"/>
                  </a:cubicBezTo>
                  <a:cubicBezTo>
                    <a:pt x="2362" y="651"/>
                    <a:pt x="1724" y="438"/>
                    <a:pt x="1907" y="161"/>
                  </a:cubicBezTo>
                  <a:cubicBezTo>
                    <a:pt x="1832" y="142"/>
                    <a:pt x="1747" y="138"/>
                    <a:pt x="1657" y="138"/>
                  </a:cubicBezTo>
                  <a:cubicBezTo>
                    <a:pt x="1586" y="138"/>
                    <a:pt x="1511" y="140"/>
                    <a:pt x="1435" y="140"/>
                  </a:cubicBezTo>
                  <a:cubicBezTo>
                    <a:pt x="1240" y="140"/>
                    <a:pt x="1035" y="123"/>
                    <a:pt x="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20"/>
            <p:cNvSpPr/>
            <p:nvPr/>
          </p:nvSpPr>
          <p:spPr>
            <a:xfrm>
              <a:off x="3700175" y="5081500"/>
              <a:ext cx="60000" cy="56800"/>
            </a:xfrm>
            <a:custGeom>
              <a:avLst/>
              <a:gdLst/>
              <a:ahLst/>
              <a:cxnLst/>
              <a:rect l="l" t="t" r="r" b="b"/>
              <a:pathLst>
                <a:path w="2400" h="2272" extrusionOk="0">
                  <a:moveTo>
                    <a:pt x="903" y="1"/>
                  </a:moveTo>
                  <a:lnTo>
                    <a:pt x="271" y="334"/>
                  </a:lnTo>
                  <a:cubicBezTo>
                    <a:pt x="389" y="607"/>
                    <a:pt x="320" y="749"/>
                    <a:pt x="82" y="749"/>
                  </a:cubicBezTo>
                  <a:cubicBezTo>
                    <a:pt x="57" y="749"/>
                    <a:pt x="30" y="747"/>
                    <a:pt x="1" y="744"/>
                  </a:cubicBezTo>
                  <a:lnTo>
                    <a:pt x="1" y="744"/>
                  </a:lnTo>
                  <a:cubicBezTo>
                    <a:pt x="1029" y="945"/>
                    <a:pt x="522" y="1900"/>
                    <a:pt x="1550" y="2264"/>
                  </a:cubicBezTo>
                  <a:cubicBezTo>
                    <a:pt x="1597" y="2269"/>
                    <a:pt x="1642" y="2271"/>
                    <a:pt x="1686" y="2271"/>
                  </a:cubicBezTo>
                  <a:cubicBezTo>
                    <a:pt x="2085" y="2271"/>
                    <a:pt x="2325" y="2089"/>
                    <a:pt x="2317" y="1805"/>
                  </a:cubicBezTo>
                  <a:cubicBezTo>
                    <a:pt x="1708" y="1405"/>
                    <a:pt x="2369" y="1230"/>
                    <a:pt x="2400" y="971"/>
                  </a:cubicBezTo>
                  <a:cubicBezTo>
                    <a:pt x="2066" y="870"/>
                    <a:pt x="1535" y="199"/>
                    <a:pt x="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20"/>
            <p:cNvSpPr/>
            <p:nvPr/>
          </p:nvSpPr>
          <p:spPr>
            <a:xfrm>
              <a:off x="3605150" y="4881675"/>
              <a:ext cx="32175" cy="20075"/>
            </a:xfrm>
            <a:custGeom>
              <a:avLst/>
              <a:gdLst/>
              <a:ahLst/>
              <a:cxnLst/>
              <a:rect l="l" t="t" r="r" b="b"/>
              <a:pathLst>
                <a:path w="1287" h="803" extrusionOk="0">
                  <a:moveTo>
                    <a:pt x="424" y="1"/>
                  </a:moveTo>
                  <a:cubicBezTo>
                    <a:pt x="372" y="1"/>
                    <a:pt x="320" y="3"/>
                    <a:pt x="271" y="8"/>
                  </a:cubicBezTo>
                  <a:cubicBezTo>
                    <a:pt x="1" y="98"/>
                    <a:pt x="18" y="456"/>
                    <a:pt x="280" y="657"/>
                  </a:cubicBezTo>
                  <a:cubicBezTo>
                    <a:pt x="448" y="771"/>
                    <a:pt x="620" y="803"/>
                    <a:pt x="785" y="803"/>
                  </a:cubicBezTo>
                  <a:cubicBezTo>
                    <a:pt x="965" y="803"/>
                    <a:pt x="1137" y="765"/>
                    <a:pt x="1287" y="754"/>
                  </a:cubicBezTo>
                  <a:cubicBezTo>
                    <a:pt x="1239" y="527"/>
                    <a:pt x="1083" y="297"/>
                    <a:pt x="1090" y="103"/>
                  </a:cubicBezTo>
                  <a:cubicBezTo>
                    <a:pt x="888" y="42"/>
                    <a:pt x="644" y="1"/>
                    <a:pt x="4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20"/>
            <p:cNvSpPr/>
            <p:nvPr/>
          </p:nvSpPr>
          <p:spPr>
            <a:xfrm>
              <a:off x="3628200" y="4860725"/>
              <a:ext cx="34175" cy="23550"/>
            </a:xfrm>
            <a:custGeom>
              <a:avLst/>
              <a:gdLst/>
              <a:ahLst/>
              <a:cxnLst/>
              <a:rect l="l" t="t" r="r" b="b"/>
              <a:pathLst>
                <a:path w="1367" h="942" extrusionOk="0">
                  <a:moveTo>
                    <a:pt x="855" y="1"/>
                  </a:moveTo>
                  <a:cubicBezTo>
                    <a:pt x="628" y="216"/>
                    <a:pt x="119" y="29"/>
                    <a:pt x="0" y="349"/>
                  </a:cubicBezTo>
                  <a:cubicBezTo>
                    <a:pt x="55" y="612"/>
                    <a:pt x="223" y="780"/>
                    <a:pt x="497" y="922"/>
                  </a:cubicBezTo>
                  <a:cubicBezTo>
                    <a:pt x="573" y="935"/>
                    <a:pt x="643" y="941"/>
                    <a:pt x="707" y="941"/>
                  </a:cubicBezTo>
                  <a:cubicBezTo>
                    <a:pt x="842" y="941"/>
                    <a:pt x="950" y="912"/>
                    <a:pt x="1030" y="851"/>
                  </a:cubicBezTo>
                  <a:cubicBezTo>
                    <a:pt x="952" y="524"/>
                    <a:pt x="1367" y="320"/>
                    <a:pt x="8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20"/>
            <p:cNvSpPr/>
            <p:nvPr/>
          </p:nvSpPr>
          <p:spPr>
            <a:xfrm>
              <a:off x="3628025" y="4737700"/>
              <a:ext cx="27200" cy="18550"/>
            </a:xfrm>
            <a:custGeom>
              <a:avLst/>
              <a:gdLst/>
              <a:ahLst/>
              <a:cxnLst/>
              <a:rect l="l" t="t" r="r" b="b"/>
              <a:pathLst>
                <a:path w="1088" h="742" extrusionOk="0">
                  <a:moveTo>
                    <a:pt x="593" y="1"/>
                  </a:moveTo>
                  <a:cubicBezTo>
                    <a:pt x="555" y="1"/>
                    <a:pt x="513" y="8"/>
                    <a:pt x="467" y="24"/>
                  </a:cubicBezTo>
                  <a:cubicBezTo>
                    <a:pt x="0" y="159"/>
                    <a:pt x="213" y="709"/>
                    <a:pt x="715" y="742"/>
                  </a:cubicBezTo>
                  <a:cubicBezTo>
                    <a:pt x="976" y="725"/>
                    <a:pt x="1087" y="569"/>
                    <a:pt x="1078" y="370"/>
                  </a:cubicBezTo>
                  <a:cubicBezTo>
                    <a:pt x="918" y="245"/>
                    <a:pt x="815" y="1"/>
                    <a:pt x="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20"/>
            <p:cNvSpPr/>
            <p:nvPr/>
          </p:nvSpPr>
          <p:spPr>
            <a:xfrm>
              <a:off x="3761450" y="4895600"/>
              <a:ext cx="18250" cy="11750"/>
            </a:xfrm>
            <a:custGeom>
              <a:avLst/>
              <a:gdLst/>
              <a:ahLst/>
              <a:cxnLst/>
              <a:rect l="l" t="t" r="r" b="b"/>
              <a:pathLst>
                <a:path w="730" h="470" extrusionOk="0">
                  <a:moveTo>
                    <a:pt x="231" y="0"/>
                  </a:moveTo>
                  <a:cubicBezTo>
                    <a:pt x="229" y="0"/>
                    <a:pt x="226" y="0"/>
                    <a:pt x="223" y="1"/>
                  </a:cubicBezTo>
                  <a:cubicBezTo>
                    <a:pt x="13" y="10"/>
                    <a:pt x="67" y="173"/>
                    <a:pt x="1" y="292"/>
                  </a:cubicBezTo>
                  <a:lnTo>
                    <a:pt x="519" y="469"/>
                  </a:lnTo>
                  <a:cubicBezTo>
                    <a:pt x="730" y="369"/>
                    <a:pt x="442" y="0"/>
                    <a:pt x="2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20"/>
            <p:cNvSpPr/>
            <p:nvPr/>
          </p:nvSpPr>
          <p:spPr>
            <a:xfrm>
              <a:off x="3845000" y="3996900"/>
              <a:ext cx="5225" cy="1850"/>
            </a:xfrm>
            <a:custGeom>
              <a:avLst/>
              <a:gdLst/>
              <a:ahLst/>
              <a:cxnLst/>
              <a:rect l="l" t="t" r="r" b="b"/>
              <a:pathLst>
                <a:path w="209" h="74" extrusionOk="0">
                  <a:moveTo>
                    <a:pt x="121" y="1"/>
                  </a:moveTo>
                  <a:cubicBezTo>
                    <a:pt x="111" y="1"/>
                    <a:pt x="101" y="3"/>
                    <a:pt x="90" y="10"/>
                  </a:cubicBezTo>
                  <a:cubicBezTo>
                    <a:pt x="83" y="47"/>
                    <a:pt x="0" y="29"/>
                    <a:pt x="36" y="74"/>
                  </a:cubicBezTo>
                  <a:lnTo>
                    <a:pt x="209" y="74"/>
                  </a:lnTo>
                  <a:cubicBezTo>
                    <a:pt x="183" y="36"/>
                    <a:pt x="155" y="1"/>
                    <a:pt x="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20"/>
            <p:cNvSpPr/>
            <p:nvPr/>
          </p:nvSpPr>
          <p:spPr>
            <a:xfrm>
              <a:off x="3858500" y="4573425"/>
              <a:ext cx="149675" cy="129025"/>
            </a:xfrm>
            <a:custGeom>
              <a:avLst/>
              <a:gdLst/>
              <a:ahLst/>
              <a:cxnLst/>
              <a:rect l="l" t="t" r="r" b="b"/>
              <a:pathLst>
                <a:path w="5987" h="5161" extrusionOk="0">
                  <a:moveTo>
                    <a:pt x="3732" y="0"/>
                  </a:moveTo>
                  <a:cubicBezTo>
                    <a:pt x="3775" y="114"/>
                    <a:pt x="3749" y="277"/>
                    <a:pt x="3640" y="317"/>
                  </a:cubicBezTo>
                  <a:cubicBezTo>
                    <a:pt x="3557" y="379"/>
                    <a:pt x="3465" y="405"/>
                    <a:pt x="3374" y="405"/>
                  </a:cubicBezTo>
                  <a:cubicBezTo>
                    <a:pt x="3160" y="405"/>
                    <a:pt x="2948" y="258"/>
                    <a:pt x="2859" y="74"/>
                  </a:cubicBezTo>
                  <a:cubicBezTo>
                    <a:pt x="2451" y="554"/>
                    <a:pt x="1466" y="142"/>
                    <a:pt x="1381" y="973"/>
                  </a:cubicBezTo>
                  <a:cubicBezTo>
                    <a:pt x="1319" y="1084"/>
                    <a:pt x="1241" y="1129"/>
                    <a:pt x="1153" y="1129"/>
                  </a:cubicBezTo>
                  <a:cubicBezTo>
                    <a:pt x="830" y="1129"/>
                    <a:pt x="366" y="529"/>
                    <a:pt x="0" y="325"/>
                  </a:cubicBezTo>
                  <a:lnTo>
                    <a:pt x="0" y="325"/>
                  </a:lnTo>
                  <a:cubicBezTo>
                    <a:pt x="183" y="732"/>
                    <a:pt x="1016" y="999"/>
                    <a:pt x="988" y="1537"/>
                  </a:cubicBezTo>
                  <a:lnTo>
                    <a:pt x="727" y="1483"/>
                  </a:lnTo>
                  <a:lnTo>
                    <a:pt x="727" y="1483"/>
                  </a:lnTo>
                  <a:cubicBezTo>
                    <a:pt x="801" y="1902"/>
                    <a:pt x="803" y="2274"/>
                    <a:pt x="1243" y="2664"/>
                  </a:cubicBezTo>
                  <a:lnTo>
                    <a:pt x="798" y="2574"/>
                  </a:lnTo>
                  <a:lnTo>
                    <a:pt x="798" y="2574"/>
                  </a:lnTo>
                  <a:cubicBezTo>
                    <a:pt x="1073" y="2761"/>
                    <a:pt x="1646" y="3046"/>
                    <a:pt x="1362" y="3389"/>
                  </a:cubicBezTo>
                  <a:cubicBezTo>
                    <a:pt x="1539" y="3988"/>
                    <a:pt x="2473" y="3981"/>
                    <a:pt x="2679" y="4523"/>
                  </a:cubicBezTo>
                  <a:cubicBezTo>
                    <a:pt x="2695" y="4527"/>
                    <a:pt x="2713" y="4528"/>
                    <a:pt x="2733" y="4528"/>
                  </a:cubicBezTo>
                  <a:cubicBezTo>
                    <a:pt x="2840" y="4528"/>
                    <a:pt x="2988" y="4480"/>
                    <a:pt x="3169" y="4464"/>
                  </a:cubicBezTo>
                  <a:cubicBezTo>
                    <a:pt x="3571" y="4587"/>
                    <a:pt x="3434" y="4919"/>
                    <a:pt x="3642" y="5160"/>
                  </a:cubicBezTo>
                  <a:lnTo>
                    <a:pt x="3581" y="4656"/>
                  </a:lnTo>
                  <a:cubicBezTo>
                    <a:pt x="3635" y="4599"/>
                    <a:pt x="3701" y="4576"/>
                    <a:pt x="3772" y="4576"/>
                  </a:cubicBezTo>
                  <a:cubicBezTo>
                    <a:pt x="4072" y="4576"/>
                    <a:pt x="4476" y="4980"/>
                    <a:pt x="4564" y="4980"/>
                  </a:cubicBezTo>
                  <a:cubicBezTo>
                    <a:pt x="4565" y="4980"/>
                    <a:pt x="4565" y="4980"/>
                    <a:pt x="4566" y="4980"/>
                  </a:cubicBezTo>
                  <a:cubicBezTo>
                    <a:pt x="4590" y="4888"/>
                    <a:pt x="4315" y="4627"/>
                    <a:pt x="4481" y="4535"/>
                  </a:cubicBezTo>
                  <a:cubicBezTo>
                    <a:pt x="4829" y="4481"/>
                    <a:pt x="5385" y="4455"/>
                    <a:pt x="5409" y="3964"/>
                  </a:cubicBezTo>
                  <a:lnTo>
                    <a:pt x="5222" y="3851"/>
                  </a:lnTo>
                  <a:cubicBezTo>
                    <a:pt x="5473" y="3517"/>
                    <a:pt x="5603" y="2948"/>
                    <a:pt x="5987" y="2847"/>
                  </a:cubicBezTo>
                  <a:cubicBezTo>
                    <a:pt x="5938" y="2813"/>
                    <a:pt x="5906" y="2801"/>
                    <a:pt x="5884" y="2801"/>
                  </a:cubicBezTo>
                  <a:cubicBezTo>
                    <a:pt x="5820" y="2801"/>
                    <a:pt x="5835" y="2902"/>
                    <a:pt x="5775" y="2902"/>
                  </a:cubicBezTo>
                  <a:cubicBezTo>
                    <a:pt x="5759" y="2902"/>
                    <a:pt x="5736" y="2895"/>
                    <a:pt x="5705" y="2875"/>
                  </a:cubicBezTo>
                  <a:cubicBezTo>
                    <a:pt x="5468" y="2551"/>
                    <a:pt x="5198" y="1712"/>
                    <a:pt x="4950" y="1108"/>
                  </a:cubicBezTo>
                  <a:cubicBezTo>
                    <a:pt x="4403" y="940"/>
                    <a:pt x="3962" y="192"/>
                    <a:pt x="37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20"/>
            <p:cNvSpPr/>
            <p:nvPr/>
          </p:nvSpPr>
          <p:spPr>
            <a:xfrm>
              <a:off x="3859850" y="4597750"/>
              <a:ext cx="8850" cy="6125"/>
            </a:xfrm>
            <a:custGeom>
              <a:avLst/>
              <a:gdLst/>
              <a:ahLst/>
              <a:cxnLst/>
              <a:rect l="l" t="t" r="r" b="b"/>
              <a:pathLst>
                <a:path w="354" h="245" extrusionOk="0">
                  <a:moveTo>
                    <a:pt x="36" y="0"/>
                  </a:moveTo>
                  <a:cubicBezTo>
                    <a:pt x="24" y="0"/>
                    <a:pt x="12" y="2"/>
                    <a:pt x="1" y="8"/>
                  </a:cubicBezTo>
                  <a:lnTo>
                    <a:pt x="354" y="244"/>
                  </a:lnTo>
                  <a:lnTo>
                    <a:pt x="351" y="211"/>
                  </a:lnTo>
                  <a:cubicBezTo>
                    <a:pt x="248" y="160"/>
                    <a:pt x="134" y="0"/>
                    <a:pt x="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20"/>
            <p:cNvSpPr/>
            <p:nvPr/>
          </p:nvSpPr>
          <p:spPr>
            <a:xfrm>
              <a:off x="3889100" y="4664400"/>
              <a:ext cx="5525" cy="4175"/>
            </a:xfrm>
            <a:custGeom>
              <a:avLst/>
              <a:gdLst/>
              <a:ahLst/>
              <a:cxnLst/>
              <a:rect l="l" t="t" r="r" b="b"/>
              <a:pathLst>
                <a:path w="221" h="167" extrusionOk="0">
                  <a:moveTo>
                    <a:pt x="57" y="1"/>
                  </a:moveTo>
                  <a:lnTo>
                    <a:pt x="57" y="1"/>
                  </a:lnTo>
                  <a:cubicBezTo>
                    <a:pt x="1" y="122"/>
                    <a:pt x="112" y="145"/>
                    <a:pt x="221" y="167"/>
                  </a:cubicBezTo>
                  <a:cubicBezTo>
                    <a:pt x="209" y="63"/>
                    <a:pt x="98" y="41"/>
                    <a:pt x="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20"/>
            <p:cNvSpPr/>
            <p:nvPr/>
          </p:nvSpPr>
          <p:spPr>
            <a:xfrm>
              <a:off x="3923050" y="5151250"/>
              <a:ext cx="11675" cy="6300"/>
            </a:xfrm>
            <a:custGeom>
              <a:avLst/>
              <a:gdLst/>
              <a:ahLst/>
              <a:cxnLst/>
              <a:rect l="l" t="t" r="r" b="b"/>
              <a:pathLst>
                <a:path w="467" h="252" extrusionOk="0">
                  <a:moveTo>
                    <a:pt x="137" y="1"/>
                  </a:moveTo>
                  <a:cubicBezTo>
                    <a:pt x="21" y="1"/>
                    <a:pt x="1" y="116"/>
                    <a:pt x="70" y="242"/>
                  </a:cubicBezTo>
                  <a:cubicBezTo>
                    <a:pt x="83" y="237"/>
                    <a:pt x="100" y="235"/>
                    <a:pt x="121" y="235"/>
                  </a:cubicBezTo>
                  <a:cubicBezTo>
                    <a:pt x="182" y="235"/>
                    <a:pt x="271" y="252"/>
                    <a:pt x="335" y="252"/>
                  </a:cubicBezTo>
                  <a:cubicBezTo>
                    <a:pt x="425" y="252"/>
                    <a:pt x="466" y="219"/>
                    <a:pt x="317" y="59"/>
                  </a:cubicBezTo>
                  <a:cubicBezTo>
                    <a:pt x="242" y="18"/>
                    <a:pt x="183"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20"/>
            <p:cNvSpPr/>
            <p:nvPr/>
          </p:nvSpPr>
          <p:spPr>
            <a:xfrm>
              <a:off x="3913250" y="4680100"/>
              <a:ext cx="3475" cy="2400"/>
            </a:xfrm>
            <a:custGeom>
              <a:avLst/>
              <a:gdLst/>
              <a:ahLst/>
              <a:cxnLst/>
              <a:rect l="l" t="t" r="r" b="b"/>
              <a:pathLst>
                <a:path w="139" h="96" extrusionOk="0">
                  <a:moveTo>
                    <a:pt x="65" y="1"/>
                  </a:moveTo>
                  <a:cubicBezTo>
                    <a:pt x="31" y="27"/>
                    <a:pt x="1" y="55"/>
                    <a:pt x="41" y="95"/>
                  </a:cubicBezTo>
                  <a:lnTo>
                    <a:pt x="138" y="17"/>
                  </a:lnTo>
                  <a:lnTo>
                    <a:pt x="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20"/>
            <p:cNvSpPr/>
            <p:nvPr/>
          </p:nvSpPr>
          <p:spPr>
            <a:xfrm>
              <a:off x="3929350" y="4562225"/>
              <a:ext cx="4775" cy="4650"/>
            </a:xfrm>
            <a:custGeom>
              <a:avLst/>
              <a:gdLst/>
              <a:ahLst/>
              <a:cxnLst/>
              <a:rect l="l" t="t" r="r" b="b"/>
              <a:pathLst>
                <a:path w="191" h="186" extrusionOk="0">
                  <a:moveTo>
                    <a:pt x="145" y="1"/>
                  </a:moveTo>
                  <a:cubicBezTo>
                    <a:pt x="110" y="27"/>
                    <a:pt x="1" y="36"/>
                    <a:pt x="81" y="157"/>
                  </a:cubicBezTo>
                  <a:cubicBezTo>
                    <a:pt x="112" y="177"/>
                    <a:pt x="131" y="186"/>
                    <a:pt x="143" y="186"/>
                  </a:cubicBezTo>
                  <a:cubicBezTo>
                    <a:pt x="191" y="186"/>
                    <a:pt x="119" y="50"/>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20"/>
            <p:cNvSpPr/>
            <p:nvPr/>
          </p:nvSpPr>
          <p:spPr>
            <a:xfrm>
              <a:off x="3956900" y="4537425"/>
              <a:ext cx="4700" cy="1625"/>
            </a:xfrm>
            <a:custGeom>
              <a:avLst/>
              <a:gdLst/>
              <a:ahLst/>
              <a:cxnLst/>
              <a:rect l="l" t="t" r="r" b="b"/>
              <a:pathLst>
                <a:path w="188" h="65" extrusionOk="0">
                  <a:moveTo>
                    <a:pt x="76" y="0"/>
                  </a:moveTo>
                  <a:cubicBezTo>
                    <a:pt x="40" y="29"/>
                    <a:pt x="0" y="17"/>
                    <a:pt x="40" y="62"/>
                  </a:cubicBezTo>
                  <a:lnTo>
                    <a:pt x="187" y="64"/>
                  </a:lnTo>
                  <a:cubicBezTo>
                    <a:pt x="187" y="29"/>
                    <a:pt x="114" y="10"/>
                    <a:pt x="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20"/>
            <p:cNvSpPr/>
            <p:nvPr/>
          </p:nvSpPr>
          <p:spPr>
            <a:xfrm>
              <a:off x="3990800" y="4591875"/>
              <a:ext cx="3650" cy="3000"/>
            </a:xfrm>
            <a:custGeom>
              <a:avLst/>
              <a:gdLst/>
              <a:ahLst/>
              <a:cxnLst/>
              <a:rect l="l" t="t" r="r" b="b"/>
              <a:pathLst>
                <a:path w="146" h="120" extrusionOk="0">
                  <a:moveTo>
                    <a:pt x="72" y="1"/>
                  </a:moveTo>
                  <a:cubicBezTo>
                    <a:pt x="1" y="18"/>
                    <a:pt x="1" y="51"/>
                    <a:pt x="6" y="119"/>
                  </a:cubicBezTo>
                  <a:lnTo>
                    <a:pt x="145" y="20"/>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20"/>
            <p:cNvSpPr/>
            <p:nvPr/>
          </p:nvSpPr>
          <p:spPr>
            <a:xfrm>
              <a:off x="4053675" y="4575850"/>
              <a:ext cx="46800" cy="43800"/>
            </a:xfrm>
            <a:custGeom>
              <a:avLst/>
              <a:gdLst/>
              <a:ahLst/>
              <a:cxnLst/>
              <a:rect l="l" t="t" r="r" b="b"/>
              <a:pathLst>
                <a:path w="1872" h="1752" extrusionOk="0">
                  <a:moveTo>
                    <a:pt x="891" y="0"/>
                  </a:moveTo>
                  <a:cubicBezTo>
                    <a:pt x="749" y="353"/>
                    <a:pt x="20" y="95"/>
                    <a:pt x="202" y="573"/>
                  </a:cubicBezTo>
                  <a:cubicBezTo>
                    <a:pt x="194" y="572"/>
                    <a:pt x="187" y="572"/>
                    <a:pt x="180" y="572"/>
                  </a:cubicBezTo>
                  <a:cubicBezTo>
                    <a:pt x="1" y="572"/>
                    <a:pt x="308" y="972"/>
                    <a:pt x="92" y="972"/>
                  </a:cubicBezTo>
                  <a:cubicBezTo>
                    <a:pt x="68" y="972"/>
                    <a:pt x="38" y="968"/>
                    <a:pt x="1" y="957"/>
                  </a:cubicBezTo>
                  <a:lnTo>
                    <a:pt x="1" y="957"/>
                  </a:lnTo>
                  <a:cubicBezTo>
                    <a:pt x="467" y="1191"/>
                    <a:pt x="269" y="1573"/>
                    <a:pt x="801" y="1727"/>
                  </a:cubicBezTo>
                  <a:cubicBezTo>
                    <a:pt x="872" y="1743"/>
                    <a:pt x="937" y="1751"/>
                    <a:pt x="997" y="1751"/>
                  </a:cubicBezTo>
                  <a:cubicBezTo>
                    <a:pt x="1481" y="1751"/>
                    <a:pt x="1655" y="1250"/>
                    <a:pt x="1872" y="862"/>
                  </a:cubicBezTo>
                  <a:lnTo>
                    <a:pt x="1872" y="862"/>
                  </a:lnTo>
                  <a:lnTo>
                    <a:pt x="1628" y="957"/>
                  </a:lnTo>
                  <a:cubicBezTo>
                    <a:pt x="1483" y="812"/>
                    <a:pt x="1299" y="315"/>
                    <a:pt x="1547" y="187"/>
                  </a:cubicBezTo>
                  <a:cubicBezTo>
                    <a:pt x="1492" y="164"/>
                    <a:pt x="1457" y="155"/>
                    <a:pt x="1435" y="155"/>
                  </a:cubicBezTo>
                  <a:cubicBezTo>
                    <a:pt x="1331" y="155"/>
                    <a:pt x="1534" y="376"/>
                    <a:pt x="1301" y="419"/>
                  </a:cubicBezTo>
                  <a:cubicBezTo>
                    <a:pt x="1274" y="431"/>
                    <a:pt x="1248" y="436"/>
                    <a:pt x="1223" y="436"/>
                  </a:cubicBezTo>
                  <a:cubicBezTo>
                    <a:pt x="1024" y="436"/>
                    <a:pt x="891" y="112"/>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20"/>
            <p:cNvSpPr/>
            <p:nvPr/>
          </p:nvSpPr>
          <p:spPr>
            <a:xfrm>
              <a:off x="4075950" y="4574900"/>
              <a:ext cx="375" cy="975"/>
            </a:xfrm>
            <a:custGeom>
              <a:avLst/>
              <a:gdLst/>
              <a:ahLst/>
              <a:cxnLst/>
              <a:rect l="l" t="t" r="r" b="b"/>
              <a:pathLst>
                <a:path w="15" h="39" extrusionOk="0">
                  <a:moveTo>
                    <a:pt x="15" y="0"/>
                  </a:moveTo>
                  <a:lnTo>
                    <a:pt x="15" y="0"/>
                  </a:lnTo>
                  <a:cubicBezTo>
                    <a:pt x="5" y="3"/>
                    <a:pt x="0" y="17"/>
                    <a:pt x="0" y="38"/>
                  </a:cubicBezTo>
                  <a:cubicBezTo>
                    <a:pt x="5" y="26"/>
                    <a:pt x="12" y="15"/>
                    <a:pt x="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20"/>
            <p:cNvSpPr/>
            <p:nvPr/>
          </p:nvSpPr>
          <p:spPr>
            <a:xfrm>
              <a:off x="4073050" y="4768975"/>
              <a:ext cx="11875" cy="9500"/>
            </a:xfrm>
            <a:custGeom>
              <a:avLst/>
              <a:gdLst/>
              <a:ahLst/>
              <a:cxnLst/>
              <a:rect l="l" t="t" r="r" b="b"/>
              <a:pathLst>
                <a:path w="475" h="380" extrusionOk="0">
                  <a:moveTo>
                    <a:pt x="178" y="1"/>
                  </a:moveTo>
                  <a:cubicBezTo>
                    <a:pt x="160" y="1"/>
                    <a:pt x="142" y="4"/>
                    <a:pt x="126" y="12"/>
                  </a:cubicBezTo>
                  <a:cubicBezTo>
                    <a:pt x="0" y="190"/>
                    <a:pt x="167" y="380"/>
                    <a:pt x="319" y="380"/>
                  </a:cubicBezTo>
                  <a:cubicBezTo>
                    <a:pt x="373" y="380"/>
                    <a:pt x="425" y="356"/>
                    <a:pt x="462" y="298"/>
                  </a:cubicBezTo>
                  <a:cubicBezTo>
                    <a:pt x="474" y="162"/>
                    <a:pt x="305" y="1"/>
                    <a:pt x="1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20"/>
            <p:cNvSpPr/>
            <p:nvPr/>
          </p:nvSpPr>
          <p:spPr>
            <a:xfrm>
              <a:off x="4069250" y="4520575"/>
              <a:ext cx="10025" cy="8350"/>
            </a:xfrm>
            <a:custGeom>
              <a:avLst/>
              <a:gdLst/>
              <a:ahLst/>
              <a:cxnLst/>
              <a:rect l="l" t="t" r="r" b="b"/>
              <a:pathLst>
                <a:path w="401" h="334" extrusionOk="0">
                  <a:moveTo>
                    <a:pt x="160" y="0"/>
                  </a:moveTo>
                  <a:cubicBezTo>
                    <a:pt x="117" y="0"/>
                    <a:pt x="75" y="6"/>
                    <a:pt x="41" y="6"/>
                  </a:cubicBezTo>
                  <a:cubicBezTo>
                    <a:pt x="77" y="87"/>
                    <a:pt x="41" y="144"/>
                    <a:pt x="1" y="203"/>
                  </a:cubicBezTo>
                  <a:cubicBezTo>
                    <a:pt x="77" y="279"/>
                    <a:pt x="173" y="333"/>
                    <a:pt x="253" y="333"/>
                  </a:cubicBezTo>
                  <a:cubicBezTo>
                    <a:pt x="324" y="333"/>
                    <a:pt x="382" y="290"/>
                    <a:pt x="401" y="182"/>
                  </a:cubicBezTo>
                  <a:cubicBezTo>
                    <a:pt x="354" y="26"/>
                    <a:pt x="254"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20"/>
            <p:cNvSpPr/>
            <p:nvPr/>
          </p:nvSpPr>
          <p:spPr>
            <a:xfrm>
              <a:off x="4283275" y="4546600"/>
              <a:ext cx="2150" cy="6950"/>
            </a:xfrm>
            <a:custGeom>
              <a:avLst/>
              <a:gdLst/>
              <a:ahLst/>
              <a:cxnLst/>
              <a:rect l="l" t="t" r="r" b="b"/>
              <a:pathLst>
                <a:path w="86" h="278" extrusionOk="0">
                  <a:moveTo>
                    <a:pt x="5" y="0"/>
                  </a:moveTo>
                  <a:cubicBezTo>
                    <a:pt x="1" y="86"/>
                    <a:pt x="41" y="183"/>
                    <a:pt x="86" y="277"/>
                  </a:cubicBezTo>
                  <a:cubicBezTo>
                    <a:pt x="74" y="192"/>
                    <a:pt x="50" y="102"/>
                    <a:pt x="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20"/>
            <p:cNvSpPr/>
            <p:nvPr/>
          </p:nvSpPr>
          <p:spPr>
            <a:xfrm>
              <a:off x="4263500" y="4553525"/>
              <a:ext cx="75450" cy="83850"/>
            </a:xfrm>
            <a:custGeom>
              <a:avLst/>
              <a:gdLst/>
              <a:ahLst/>
              <a:cxnLst/>
              <a:rect l="l" t="t" r="r" b="b"/>
              <a:pathLst>
                <a:path w="3018" h="3354" extrusionOk="0">
                  <a:moveTo>
                    <a:pt x="877" y="0"/>
                  </a:moveTo>
                  <a:lnTo>
                    <a:pt x="877" y="0"/>
                  </a:lnTo>
                  <a:cubicBezTo>
                    <a:pt x="938" y="524"/>
                    <a:pt x="441" y="787"/>
                    <a:pt x="623" y="1213"/>
                  </a:cubicBezTo>
                  <a:lnTo>
                    <a:pt x="621" y="1213"/>
                  </a:lnTo>
                  <a:cubicBezTo>
                    <a:pt x="1" y="1279"/>
                    <a:pt x="1282" y="2271"/>
                    <a:pt x="756" y="2608"/>
                  </a:cubicBezTo>
                  <a:cubicBezTo>
                    <a:pt x="777" y="2606"/>
                    <a:pt x="798" y="2605"/>
                    <a:pt x="820" y="2605"/>
                  </a:cubicBezTo>
                  <a:cubicBezTo>
                    <a:pt x="1206" y="2605"/>
                    <a:pt x="1572" y="2940"/>
                    <a:pt x="1947" y="3126"/>
                  </a:cubicBezTo>
                  <a:cubicBezTo>
                    <a:pt x="1857" y="2885"/>
                    <a:pt x="2184" y="3055"/>
                    <a:pt x="2227" y="2901"/>
                  </a:cubicBezTo>
                  <a:cubicBezTo>
                    <a:pt x="2449" y="3131"/>
                    <a:pt x="2309" y="3245"/>
                    <a:pt x="2572" y="3354"/>
                  </a:cubicBezTo>
                  <a:lnTo>
                    <a:pt x="2475" y="3280"/>
                  </a:lnTo>
                  <a:cubicBezTo>
                    <a:pt x="2371" y="2688"/>
                    <a:pt x="2639" y="2733"/>
                    <a:pt x="2989" y="2504"/>
                  </a:cubicBezTo>
                  <a:lnTo>
                    <a:pt x="2857" y="2482"/>
                  </a:lnTo>
                  <a:cubicBezTo>
                    <a:pt x="2743" y="2155"/>
                    <a:pt x="2833" y="1850"/>
                    <a:pt x="3018" y="1687"/>
                  </a:cubicBezTo>
                  <a:cubicBezTo>
                    <a:pt x="2549" y="1140"/>
                    <a:pt x="2402" y="834"/>
                    <a:pt x="2101" y="325"/>
                  </a:cubicBezTo>
                  <a:cubicBezTo>
                    <a:pt x="2025" y="408"/>
                    <a:pt x="1930" y="438"/>
                    <a:pt x="1827" y="438"/>
                  </a:cubicBezTo>
                  <a:cubicBezTo>
                    <a:pt x="1564" y="438"/>
                    <a:pt x="1246" y="245"/>
                    <a:pt x="1051" y="245"/>
                  </a:cubicBezTo>
                  <a:cubicBezTo>
                    <a:pt x="1022" y="245"/>
                    <a:pt x="997" y="249"/>
                    <a:pt x="974" y="259"/>
                  </a:cubicBezTo>
                  <a:cubicBezTo>
                    <a:pt x="971" y="192"/>
                    <a:pt x="922" y="98"/>
                    <a:pt x="8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20"/>
            <p:cNvSpPr/>
            <p:nvPr/>
          </p:nvSpPr>
          <p:spPr>
            <a:xfrm>
              <a:off x="4279725" y="4643525"/>
              <a:ext cx="9775" cy="8825"/>
            </a:xfrm>
            <a:custGeom>
              <a:avLst/>
              <a:gdLst/>
              <a:ahLst/>
              <a:cxnLst/>
              <a:rect l="l" t="t" r="r" b="b"/>
              <a:pathLst>
                <a:path w="391" h="353" extrusionOk="0">
                  <a:moveTo>
                    <a:pt x="93" y="1"/>
                  </a:moveTo>
                  <a:cubicBezTo>
                    <a:pt x="58" y="1"/>
                    <a:pt x="26" y="7"/>
                    <a:pt x="3" y="21"/>
                  </a:cubicBezTo>
                  <a:cubicBezTo>
                    <a:pt x="0" y="156"/>
                    <a:pt x="95" y="294"/>
                    <a:pt x="228" y="348"/>
                  </a:cubicBezTo>
                  <a:cubicBezTo>
                    <a:pt x="242" y="351"/>
                    <a:pt x="254" y="352"/>
                    <a:pt x="265" y="352"/>
                  </a:cubicBezTo>
                  <a:cubicBezTo>
                    <a:pt x="391" y="352"/>
                    <a:pt x="362" y="191"/>
                    <a:pt x="304" y="73"/>
                  </a:cubicBezTo>
                  <a:cubicBezTo>
                    <a:pt x="238" y="25"/>
                    <a:pt x="159" y="1"/>
                    <a:pt x="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20"/>
            <p:cNvSpPr/>
            <p:nvPr/>
          </p:nvSpPr>
          <p:spPr>
            <a:xfrm>
              <a:off x="4315550" y="4553700"/>
              <a:ext cx="2625" cy="3625"/>
            </a:xfrm>
            <a:custGeom>
              <a:avLst/>
              <a:gdLst/>
              <a:ahLst/>
              <a:cxnLst/>
              <a:rect l="l" t="t" r="r" b="b"/>
              <a:pathLst>
                <a:path w="105" h="145" extrusionOk="0">
                  <a:moveTo>
                    <a:pt x="12" y="1"/>
                  </a:moveTo>
                  <a:lnTo>
                    <a:pt x="0" y="133"/>
                  </a:lnTo>
                  <a:lnTo>
                    <a:pt x="104" y="145"/>
                  </a:lnTo>
                  <a:lnTo>
                    <a:pt x="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20"/>
            <p:cNvSpPr/>
            <p:nvPr/>
          </p:nvSpPr>
          <p:spPr>
            <a:xfrm>
              <a:off x="4346800" y="4612550"/>
              <a:ext cx="2575" cy="1275"/>
            </a:xfrm>
            <a:custGeom>
              <a:avLst/>
              <a:gdLst/>
              <a:ahLst/>
              <a:cxnLst/>
              <a:rect l="l" t="t" r="r" b="b"/>
              <a:pathLst>
                <a:path w="103" h="51" extrusionOk="0">
                  <a:moveTo>
                    <a:pt x="38" y="0"/>
                  </a:moveTo>
                  <a:lnTo>
                    <a:pt x="1" y="50"/>
                  </a:lnTo>
                  <a:lnTo>
                    <a:pt x="102" y="27"/>
                  </a:lnTo>
                  <a:lnTo>
                    <a:pt x="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20"/>
            <p:cNvSpPr/>
            <p:nvPr/>
          </p:nvSpPr>
          <p:spPr>
            <a:xfrm>
              <a:off x="4382025" y="4586925"/>
              <a:ext cx="725" cy="1250"/>
            </a:xfrm>
            <a:custGeom>
              <a:avLst/>
              <a:gdLst/>
              <a:ahLst/>
              <a:cxnLst/>
              <a:rect l="l" t="t" r="r" b="b"/>
              <a:pathLst>
                <a:path w="29" h="50" extrusionOk="0">
                  <a:moveTo>
                    <a:pt x="1" y="0"/>
                  </a:moveTo>
                  <a:lnTo>
                    <a:pt x="1" y="0"/>
                  </a:lnTo>
                  <a:cubicBezTo>
                    <a:pt x="8" y="21"/>
                    <a:pt x="15" y="38"/>
                    <a:pt x="29" y="50"/>
                  </a:cubicBezTo>
                  <a:cubicBezTo>
                    <a:pt x="17" y="36"/>
                    <a:pt x="8" y="1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20"/>
            <p:cNvSpPr/>
            <p:nvPr/>
          </p:nvSpPr>
          <p:spPr>
            <a:xfrm>
              <a:off x="4377950" y="4577200"/>
              <a:ext cx="4350" cy="9750"/>
            </a:xfrm>
            <a:custGeom>
              <a:avLst/>
              <a:gdLst/>
              <a:ahLst/>
              <a:cxnLst/>
              <a:rect l="l" t="t" r="r" b="b"/>
              <a:pathLst>
                <a:path w="174" h="390" extrusionOk="0">
                  <a:moveTo>
                    <a:pt x="0" y="1"/>
                  </a:moveTo>
                  <a:cubicBezTo>
                    <a:pt x="76" y="126"/>
                    <a:pt x="100" y="278"/>
                    <a:pt x="164" y="389"/>
                  </a:cubicBezTo>
                  <a:cubicBezTo>
                    <a:pt x="123" y="268"/>
                    <a:pt x="173" y="20"/>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20"/>
            <p:cNvSpPr/>
            <p:nvPr/>
          </p:nvSpPr>
          <p:spPr>
            <a:xfrm>
              <a:off x="4376350" y="4575675"/>
              <a:ext cx="118775" cy="120150"/>
            </a:xfrm>
            <a:custGeom>
              <a:avLst/>
              <a:gdLst/>
              <a:ahLst/>
              <a:cxnLst/>
              <a:rect l="l" t="t" r="r" b="b"/>
              <a:pathLst>
                <a:path w="4751" h="4806" extrusionOk="0">
                  <a:moveTo>
                    <a:pt x="1781" y="0"/>
                  </a:moveTo>
                  <a:cubicBezTo>
                    <a:pt x="1277" y="150"/>
                    <a:pt x="986" y="623"/>
                    <a:pt x="486" y="623"/>
                  </a:cubicBezTo>
                  <a:cubicBezTo>
                    <a:pt x="441" y="623"/>
                    <a:pt x="395" y="619"/>
                    <a:pt x="346" y="611"/>
                  </a:cubicBezTo>
                  <a:lnTo>
                    <a:pt x="346" y="611"/>
                  </a:lnTo>
                  <a:cubicBezTo>
                    <a:pt x="323" y="852"/>
                    <a:pt x="596" y="1425"/>
                    <a:pt x="296" y="1425"/>
                  </a:cubicBezTo>
                  <a:cubicBezTo>
                    <a:pt x="262" y="1425"/>
                    <a:pt x="222" y="1417"/>
                    <a:pt x="173" y="1402"/>
                  </a:cubicBezTo>
                  <a:lnTo>
                    <a:pt x="173" y="1402"/>
                  </a:lnTo>
                  <a:cubicBezTo>
                    <a:pt x="299" y="1494"/>
                    <a:pt x="453" y="1634"/>
                    <a:pt x="441" y="1769"/>
                  </a:cubicBezTo>
                  <a:cubicBezTo>
                    <a:pt x="422" y="1876"/>
                    <a:pt x="384" y="1910"/>
                    <a:pt x="338" y="1910"/>
                  </a:cubicBezTo>
                  <a:cubicBezTo>
                    <a:pt x="256" y="1910"/>
                    <a:pt x="148" y="1807"/>
                    <a:pt x="67" y="1807"/>
                  </a:cubicBezTo>
                  <a:cubicBezTo>
                    <a:pt x="42" y="1807"/>
                    <a:pt x="19" y="1817"/>
                    <a:pt x="0" y="1843"/>
                  </a:cubicBezTo>
                  <a:lnTo>
                    <a:pt x="372" y="2219"/>
                  </a:lnTo>
                  <a:cubicBezTo>
                    <a:pt x="171" y="2681"/>
                    <a:pt x="706" y="3062"/>
                    <a:pt x="547" y="3469"/>
                  </a:cubicBezTo>
                  <a:cubicBezTo>
                    <a:pt x="1281" y="3742"/>
                    <a:pt x="1862" y="4770"/>
                    <a:pt x="2660" y="4791"/>
                  </a:cubicBezTo>
                  <a:lnTo>
                    <a:pt x="2631" y="4741"/>
                  </a:lnTo>
                  <a:lnTo>
                    <a:pt x="2631" y="4741"/>
                  </a:lnTo>
                  <a:cubicBezTo>
                    <a:pt x="2642" y="4742"/>
                    <a:pt x="2652" y="4742"/>
                    <a:pt x="2662" y="4742"/>
                  </a:cubicBezTo>
                  <a:cubicBezTo>
                    <a:pt x="2927" y="4742"/>
                    <a:pt x="3102" y="4613"/>
                    <a:pt x="3317" y="4613"/>
                  </a:cubicBezTo>
                  <a:cubicBezTo>
                    <a:pt x="3446" y="4613"/>
                    <a:pt x="3589" y="4659"/>
                    <a:pt x="3775" y="4805"/>
                  </a:cubicBezTo>
                  <a:cubicBezTo>
                    <a:pt x="3668" y="4199"/>
                    <a:pt x="4604" y="4445"/>
                    <a:pt x="4381" y="3775"/>
                  </a:cubicBezTo>
                  <a:lnTo>
                    <a:pt x="4381" y="3775"/>
                  </a:lnTo>
                  <a:cubicBezTo>
                    <a:pt x="4385" y="3775"/>
                    <a:pt x="4388" y="3775"/>
                    <a:pt x="4392" y="3775"/>
                  </a:cubicBezTo>
                  <a:cubicBezTo>
                    <a:pt x="4511" y="3775"/>
                    <a:pt x="4616" y="3588"/>
                    <a:pt x="4744" y="3588"/>
                  </a:cubicBezTo>
                  <a:cubicBezTo>
                    <a:pt x="4746" y="3588"/>
                    <a:pt x="4748" y="3588"/>
                    <a:pt x="4751" y="3588"/>
                  </a:cubicBezTo>
                  <a:lnTo>
                    <a:pt x="4635" y="3524"/>
                  </a:lnTo>
                  <a:cubicBezTo>
                    <a:pt x="4571" y="2932"/>
                    <a:pt x="4417" y="2292"/>
                    <a:pt x="4703" y="1876"/>
                  </a:cubicBezTo>
                  <a:lnTo>
                    <a:pt x="4703" y="1876"/>
                  </a:lnTo>
                  <a:cubicBezTo>
                    <a:pt x="4685" y="1877"/>
                    <a:pt x="4666" y="1878"/>
                    <a:pt x="4648" y="1878"/>
                  </a:cubicBezTo>
                  <a:cubicBezTo>
                    <a:pt x="4430" y="1878"/>
                    <a:pt x="4206" y="1770"/>
                    <a:pt x="4036" y="1421"/>
                  </a:cubicBezTo>
                  <a:cubicBezTo>
                    <a:pt x="4107" y="1388"/>
                    <a:pt x="4175" y="1355"/>
                    <a:pt x="4192" y="1255"/>
                  </a:cubicBezTo>
                  <a:cubicBezTo>
                    <a:pt x="4145" y="1217"/>
                    <a:pt x="4100" y="1201"/>
                    <a:pt x="4060" y="1201"/>
                  </a:cubicBezTo>
                  <a:cubicBezTo>
                    <a:pt x="3998" y="1201"/>
                    <a:pt x="3947" y="1240"/>
                    <a:pt x="3919" y="1291"/>
                  </a:cubicBezTo>
                  <a:cubicBezTo>
                    <a:pt x="3680" y="1097"/>
                    <a:pt x="3751" y="815"/>
                    <a:pt x="3652" y="550"/>
                  </a:cubicBezTo>
                  <a:lnTo>
                    <a:pt x="3896" y="249"/>
                  </a:lnTo>
                  <a:lnTo>
                    <a:pt x="3896" y="249"/>
                  </a:lnTo>
                  <a:cubicBezTo>
                    <a:pt x="3721" y="301"/>
                    <a:pt x="3368" y="407"/>
                    <a:pt x="3358" y="756"/>
                  </a:cubicBezTo>
                  <a:lnTo>
                    <a:pt x="3356" y="756"/>
                  </a:lnTo>
                  <a:cubicBezTo>
                    <a:pt x="3200" y="677"/>
                    <a:pt x="2714" y="542"/>
                    <a:pt x="2977" y="320"/>
                  </a:cubicBezTo>
                  <a:cubicBezTo>
                    <a:pt x="2563" y="175"/>
                    <a:pt x="2165" y="346"/>
                    <a:pt x="17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20"/>
            <p:cNvSpPr/>
            <p:nvPr/>
          </p:nvSpPr>
          <p:spPr>
            <a:xfrm>
              <a:off x="4495100" y="4665350"/>
              <a:ext cx="3175" cy="1700"/>
            </a:xfrm>
            <a:custGeom>
              <a:avLst/>
              <a:gdLst/>
              <a:ahLst/>
              <a:cxnLst/>
              <a:rect l="l" t="t" r="r" b="b"/>
              <a:pathLst>
                <a:path w="127" h="68" extrusionOk="0">
                  <a:moveTo>
                    <a:pt x="1" y="1"/>
                  </a:moveTo>
                  <a:lnTo>
                    <a:pt x="126" y="67"/>
                  </a:lnTo>
                  <a:cubicBezTo>
                    <a:pt x="81" y="20"/>
                    <a:pt x="4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20"/>
            <p:cNvSpPr/>
            <p:nvPr/>
          </p:nvSpPr>
          <p:spPr>
            <a:xfrm>
              <a:off x="4418375" y="4573125"/>
              <a:ext cx="3100" cy="2575"/>
            </a:xfrm>
            <a:custGeom>
              <a:avLst/>
              <a:gdLst/>
              <a:ahLst/>
              <a:cxnLst/>
              <a:rect l="l" t="t" r="r" b="b"/>
              <a:pathLst>
                <a:path w="124" h="103" extrusionOk="0">
                  <a:moveTo>
                    <a:pt x="1" y="0"/>
                  </a:moveTo>
                  <a:lnTo>
                    <a:pt x="1" y="0"/>
                  </a:lnTo>
                  <a:cubicBezTo>
                    <a:pt x="34" y="38"/>
                    <a:pt x="67" y="71"/>
                    <a:pt x="100" y="102"/>
                  </a:cubicBezTo>
                  <a:cubicBezTo>
                    <a:pt x="110" y="100"/>
                    <a:pt x="114" y="97"/>
                    <a:pt x="124" y="95"/>
                  </a:cubicBezTo>
                  <a:cubicBezTo>
                    <a:pt x="98" y="12"/>
                    <a:pt x="31" y="1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20"/>
            <p:cNvSpPr/>
            <p:nvPr/>
          </p:nvSpPr>
          <p:spPr>
            <a:xfrm>
              <a:off x="4444550" y="5030225"/>
              <a:ext cx="6650" cy="4000"/>
            </a:xfrm>
            <a:custGeom>
              <a:avLst/>
              <a:gdLst/>
              <a:ahLst/>
              <a:cxnLst/>
              <a:rect l="l" t="t" r="r" b="b"/>
              <a:pathLst>
                <a:path w="266" h="160" extrusionOk="0">
                  <a:moveTo>
                    <a:pt x="0" y="1"/>
                  </a:moveTo>
                  <a:lnTo>
                    <a:pt x="3" y="32"/>
                  </a:lnTo>
                  <a:lnTo>
                    <a:pt x="266" y="159"/>
                  </a:lnTo>
                  <a:lnTo>
                    <a:pt x="261" y="12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20"/>
            <p:cNvSpPr/>
            <p:nvPr/>
          </p:nvSpPr>
          <p:spPr>
            <a:xfrm>
              <a:off x="4439625" y="4973050"/>
              <a:ext cx="4125" cy="7175"/>
            </a:xfrm>
            <a:custGeom>
              <a:avLst/>
              <a:gdLst/>
              <a:ahLst/>
              <a:cxnLst/>
              <a:rect l="l" t="t" r="r" b="b"/>
              <a:pathLst>
                <a:path w="165" h="287" extrusionOk="0">
                  <a:moveTo>
                    <a:pt x="60" y="0"/>
                  </a:moveTo>
                  <a:cubicBezTo>
                    <a:pt x="8" y="38"/>
                    <a:pt x="1" y="246"/>
                    <a:pt x="145" y="287"/>
                  </a:cubicBezTo>
                  <a:cubicBezTo>
                    <a:pt x="164" y="206"/>
                    <a:pt x="122" y="64"/>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20"/>
            <p:cNvSpPr/>
            <p:nvPr/>
          </p:nvSpPr>
          <p:spPr>
            <a:xfrm>
              <a:off x="4479425" y="4575300"/>
              <a:ext cx="3025" cy="2400"/>
            </a:xfrm>
            <a:custGeom>
              <a:avLst/>
              <a:gdLst/>
              <a:ahLst/>
              <a:cxnLst/>
              <a:rect l="l" t="t" r="r" b="b"/>
              <a:pathLst>
                <a:path w="121" h="96" extrusionOk="0">
                  <a:moveTo>
                    <a:pt x="121" y="1"/>
                  </a:moveTo>
                  <a:cubicBezTo>
                    <a:pt x="64" y="15"/>
                    <a:pt x="19" y="39"/>
                    <a:pt x="0" y="96"/>
                  </a:cubicBezTo>
                  <a:cubicBezTo>
                    <a:pt x="50" y="79"/>
                    <a:pt x="88" y="41"/>
                    <a:pt x="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20"/>
            <p:cNvSpPr/>
            <p:nvPr/>
          </p:nvSpPr>
          <p:spPr>
            <a:xfrm>
              <a:off x="4482425" y="4570975"/>
              <a:ext cx="8025" cy="4350"/>
            </a:xfrm>
            <a:custGeom>
              <a:avLst/>
              <a:gdLst/>
              <a:ahLst/>
              <a:cxnLst/>
              <a:rect l="l" t="t" r="r" b="b"/>
              <a:pathLst>
                <a:path w="321" h="174" extrusionOk="0">
                  <a:moveTo>
                    <a:pt x="211" y="0"/>
                  </a:moveTo>
                  <a:cubicBezTo>
                    <a:pt x="113" y="0"/>
                    <a:pt x="64" y="95"/>
                    <a:pt x="1" y="174"/>
                  </a:cubicBezTo>
                  <a:cubicBezTo>
                    <a:pt x="126" y="143"/>
                    <a:pt x="299" y="169"/>
                    <a:pt x="321" y="32"/>
                  </a:cubicBezTo>
                  <a:cubicBezTo>
                    <a:pt x="278" y="10"/>
                    <a:pt x="242"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20"/>
            <p:cNvSpPr/>
            <p:nvPr/>
          </p:nvSpPr>
          <p:spPr>
            <a:xfrm>
              <a:off x="4484975" y="4594125"/>
              <a:ext cx="2750" cy="2475"/>
            </a:xfrm>
            <a:custGeom>
              <a:avLst/>
              <a:gdLst/>
              <a:ahLst/>
              <a:cxnLst/>
              <a:rect l="l" t="t" r="r" b="b"/>
              <a:pathLst>
                <a:path w="110" h="99" extrusionOk="0">
                  <a:moveTo>
                    <a:pt x="15" y="1"/>
                  </a:moveTo>
                  <a:lnTo>
                    <a:pt x="1" y="98"/>
                  </a:lnTo>
                  <a:lnTo>
                    <a:pt x="110" y="48"/>
                  </a:lnTo>
                  <a:lnTo>
                    <a:pt x="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20"/>
            <p:cNvSpPr/>
            <p:nvPr/>
          </p:nvSpPr>
          <p:spPr>
            <a:xfrm>
              <a:off x="4504175" y="4515450"/>
              <a:ext cx="9900" cy="6850"/>
            </a:xfrm>
            <a:custGeom>
              <a:avLst/>
              <a:gdLst/>
              <a:ahLst/>
              <a:cxnLst/>
              <a:rect l="l" t="t" r="r" b="b"/>
              <a:pathLst>
                <a:path w="396" h="274" extrusionOk="0">
                  <a:moveTo>
                    <a:pt x="109" y="0"/>
                  </a:moveTo>
                  <a:cubicBezTo>
                    <a:pt x="0" y="0"/>
                    <a:pt x="55" y="184"/>
                    <a:pt x="99" y="273"/>
                  </a:cubicBezTo>
                  <a:cubicBezTo>
                    <a:pt x="237" y="273"/>
                    <a:pt x="395" y="176"/>
                    <a:pt x="152" y="8"/>
                  </a:cubicBezTo>
                  <a:cubicBezTo>
                    <a:pt x="135" y="3"/>
                    <a:pt x="121" y="0"/>
                    <a:pt x="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20"/>
            <p:cNvSpPr/>
            <p:nvPr/>
          </p:nvSpPr>
          <p:spPr>
            <a:xfrm>
              <a:off x="4500975" y="4560025"/>
              <a:ext cx="4875" cy="3775"/>
            </a:xfrm>
            <a:custGeom>
              <a:avLst/>
              <a:gdLst/>
              <a:ahLst/>
              <a:cxnLst/>
              <a:rect l="l" t="t" r="r" b="b"/>
              <a:pathLst>
                <a:path w="195" h="151" extrusionOk="0">
                  <a:moveTo>
                    <a:pt x="194" y="1"/>
                  </a:moveTo>
                  <a:lnTo>
                    <a:pt x="47" y="67"/>
                  </a:lnTo>
                  <a:lnTo>
                    <a:pt x="0" y="150"/>
                  </a:lnTo>
                  <a:lnTo>
                    <a:pt x="1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20"/>
            <p:cNvSpPr/>
            <p:nvPr/>
          </p:nvSpPr>
          <p:spPr>
            <a:xfrm>
              <a:off x="4584750" y="4673525"/>
              <a:ext cx="31225" cy="29625"/>
            </a:xfrm>
            <a:custGeom>
              <a:avLst/>
              <a:gdLst/>
              <a:ahLst/>
              <a:cxnLst/>
              <a:rect l="l" t="t" r="r" b="b"/>
              <a:pathLst>
                <a:path w="1249" h="1185" extrusionOk="0">
                  <a:moveTo>
                    <a:pt x="567" y="1"/>
                  </a:moveTo>
                  <a:cubicBezTo>
                    <a:pt x="531" y="1"/>
                    <a:pt x="495" y="10"/>
                    <a:pt x="459" y="31"/>
                  </a:cubicBezTo>
                  <a:cubicBezTo>
                    <a:pt x="133" y="84"/>
                    <a:pt x="0" y="574"/>
                    <a:pt x="353" y="962"/>
                  </a:cubicBezTo>
                  <a:cubicBezTo>
                    <a:pt x="496" y="1131"/>
                    <a:pt x="638" y="1185"/>
                    <a:pt x="767" y="1185"/>
                  </a:cubicBezTo>
                  <a:cubicBezTo>
                    <a:pt x="974" y="1185"/>
                    <a:pt x="1149" y="1045"/>
                    <a:pt x="1248" y="1019"/>
                  </a:cubicBezTo>
                  <a:cubicBezTo>
                    <a:pt x="988" y="891"/>
                    <a:pt x="1184" y="621"/>
                    <a:pt x="1063" y="403"/>
                  </a:cubicBezTo>
                  <a:cubicBezTo>
                    <a:pt x="910" y="219"/>
                    <a:pt x="740" y="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20"/>
            <p:cNvSpPr/>
            <p:nvPr/>
          </p:nvSpPr>
          <p:spPr>
            <a:xfrm>
              <a:off x="4612850" y="4598875"/>
              <a:ext cx="57875" cy="67925"/>
            </a:xfrm>
            <a:custGeom>
              <a:avLst/>
              <a:gdLst/>
              <a:ahLst/>
              <a:cxnLst/>
              <a:rect l="l" t="t" r="r" b="b"/>
              <a:pathLst>
                <a:path w="2315" h="2717" extrusionOk="0">
                  <a:moveTo>
                    <a:pt x="922" y="0"/>
                  </a:moveTo>
                  <a:cubicBezTo>
                    <a:pt x="761" y="602"/>
                    <a:pt x="287" y="379"/>
                    <a:pt x="167" y="817"/>
                  </a:cubicBezTo>
                  <a:cubicBezTo>
                    <a:pt x="508" y="1066"/>
                    <a:pt x="1" y="1007"/>
                    <a:pt x="266" y="1317"/>
                  </a:cubicBezTo>
                  <a:cubicBezTo>
                    <a:pt x="250" y="1344"/>
                    <a:pt x="231" y="1352"/>
                    <a:pt x="209" y="1352"/>
                  </a:cubicBezTo>
                  <a:cubicBezTo>
                    <a:pt x="176" y="1352"/>
                    <a:pt x="139" y="1334"/>
                    <a:pt x="102" y="1334"/>
                  </a:cubicBezTo>
                  <a:cubicBezTo>
                    <a:pt x="90" y="1334"/>
                    <a:pt x="79" y="1336"/>
                    <a:pt x="67" y="1341"/>
                  </a:cubicBezTo>
                  <a:cubicBezTo>
                    <a:pt x="79" y="1339"/>
                    <a:pt x="91" y="1339"/>
                    <a:pt x="103" y="1339"/>
                  </a:cubicBezTo>
                  <a:cubicBezTo>
                    <a:pt x="461" y="1339"/>
                    <a:pt x="432" y="2007"/>
                    <a:pt x="588" y="2174"/>
                  </a:cubicBezTo>
                  <a:cubicBezTo>
                    <a:pt x="1102" y="2501"/>
                    <a:pt x="1379" y="2534"/>
                    <a:pt x="1881" y="2717"/>
                  </a:cubicBezTo>
                  <a:cubicBezTo>
                    <a:pt x="1723" y="2395"/>
                    <a:pt x="2073" y="2222"/>
                    <a:pt x="2303" y="2191"/>
                  </a:cubicBezTo>
                  <a:cubicBezTo>
                    <a:pt x="1931" y="1833"/>
                    <a:pt x="2248" y="1530"/>
                    <a:pt x="2315" y="1237"/>
                  </a:cubicBezTo>
                  <a:cubicBezTo>
                    <a:pt x="2047" y="687"/>
                    <a:pt x="1720" y="547"/>
                    <a:pt x="1346" y="10"/>
                  </a:cubicBezTo>
                  <a:lnTo>
                    <a:pt x="1346" y="10"/>
                  </a:lnTo>
                  <a:cubicBezTo>
                    <a:pt x="1399" y="161"/>
                    <a:pt x="1296" y="252"/>
                    <a:pt x="1178" y="252"/>
                  </a:cubicBezTo>
                  <a:cubicBezTo>
                    <a:pt x="1069" y="252"/>
                    <a:pt x="948" y="176"/>
                    <a:pt x="9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20"/>
            <p:cNvSpPr/>
            <p:nvPr/>
          </p:nvSpPr>
          <p:spPr>
            <a:xfrm>
              <a:off x="4617900" y="5068475"/>
              <a:ext cx="29450" cy="33200"/>
            </a:xfrm>
            <a:custGeom>
              <a:avLst/>
              <a:gdLst/>
              <a:ahLst/>
              <a:cxnLst/>
              <a:rect l="l" t="t" r="r" b="b"/>
              <a:pathLst>
                <a:path w="1178" h="1328" extrusionOk="0">
                  <a:moveTo>
                    <a:pt x="424" y="1"/>
                  </a:moveTo>
                  <a:cubicBezTo>
                    <a:pt x="363" y="204"/>
                    <a:pt x="0" y="60"/>
                    <a:pt x="133" y="505"/>
                  </a:cubicBezTo>
                  <a:cubicBezTo>
                    <a:pt x="220" y="683"/>
                    <a:pt x="235" y="870"/>
                    <a:pt x="372" y="1050"/>
                  </a:cubicBezTo>
                  <a:cubicBezTo>
                    <a:pt x="573" y="1259"/>
                    <a:pt x="700" y="1328"/>
                    <a:pt x="814" y="1328"/>
                  </a:cubicBezTo>
                  <a:cubicBezTo>
                    <a:pt x="914" y="1328"/>
                    <a:pt x="1004" y="1274"/>
                    <a:pt x="1127" y="1215"/>
                  </a:cubicBezTo>
                  <a:cubicBezTo>
                    <a:pt x="928" y="841"/>
                    <a:pt x="1177" y="860"/>
                    <a:pt x="981" y="488"/>
                  </a:cubicBezTo>
                  <a:cubicBezTo>
                    <a:pt x="720" y="285"/>
                    <a:pt x="637" y="169"/>
                    <a:pt x="4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20"/>
            <p:cNvSpPr/>
            <p:nvPr/>
          </p:nvSpPr>
          <p:spPr>
            <a:xfrm>
              <a:off x="4658200" y="4594200"/>
              <a:ext cx="2350" cy="4175"/>
            </a:xfrm>
            <a:custGeom>
              <a:avLst/>
              <a:gdLst/>
              <a:ahLst/>
              <a:cxnLst/>
              <a:rect l="l" t="t" r="r" b="b"/>
              <a:pathLst>
                <a:path w="94" h="167" extrusionOk="0">
                  <a:moveTo>
                    <a:pt x="36" y="0"/>
                  </a:moveTo>
                  <a:lnTo>
                    <a:pt x="1" y="166"/>
                  </a:lnTo>
                  <a:lnTo>
                    <a:pt x="93" y="38"/>
                  </a:lnTo>
                  <a:lnTo>
                    <a:pt x="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20"/>
            <p:cNvSpPr/>
            <p:nvPr/>
          </p:nvSpPr>
          <p:spPr>
            <a:xfrm>
              <a:off x="4646250" y="4908300"/>
              <a:ext cx="25175" cy="28650"/>
            </a:xfrm>
            <a:custGeom>
              <a:avLst/>
              <a:gdLst/>
              <a:ahLst/>
              <a:cxnLst/>
              <a:rect l="l" t="t" r="r" b="b"/>
              <a:pathLst>
                <a:path w="1007" h="1146" extrusionOk="0">
                  <a:moveTo>
                    <a:pt x="370" y="0"/>
                  </a:moveTo>
                  <a:cubicBezTo>
                    <a:pt x="200" y="0"/>
                    <a:pt x="135" y="234"/>
                    <a:pt x="34" y="392"/>
                  </a:cubicBezTo>
                  <a:cubicBezTo>
                    <a:pt x="1" y="532"/>
                    <a:pt x="180" y="786"/>
                    <a:pt x="254" y="966"/>
                  </a:cubicBezTo>
                  <a:cubicBezTo>
                    <a:pt x="358" y="1113"/>
                    <a:pt x="449" y="1130"/>
                    <a:pt x="533" y="1130"/>
                  </a:cubicBezTo>
                  <a:cubicBezTo>
                    <a:pt x="558" y="1130"/>
                    <a:pt x="583" y="1128"/>
                    <a:pt x="607" y="1128"/>
                  </a:cubicBezTo>
                  <a:cubicBezTo>
                    <a:pt x="641" y="1128"/>
                    <a:pt x="674" y="1131"/>
                    <a:pt x="706" y="1146"/>
                  </a:cubicBezTo>
                  <a:cubicBezTo>
                    <a:pt x="1007" y="1022"/>
                    <a:pt x="891" y="679"/>
                    <a:pt x="775" y="300"/>
                  </a:cubicBezTo>
                  <a:cubicBezTo>
                    <a:pt x="671" y="229"/>
                    <a:pt x="595" y="111"/>
                    <a:pt x="462" y="21"/>
                  </a:cubicBezTo>
                  <a:cubicBezTo>
                    <a:pt x="428" y="7"/>
                    <a:pt x="397" y="0"/>
                    <a:pt x="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20"/>
            <p:cNvSpPr/>
            <p:nvPr/>
          </p:nvSpPr>
          <p:spPr>
            <a:xfrm>
              <a:off x="4674550" y="4812000"/>
              <a:ext cx="35725" cy="38800"/>
            </a:xfrm>
            <a:custGeom>
              <a:avLst/>
              <a:gdLst/>
              <a:ahLst/>
              <a:cxnLst/>
              <a:rect l="l" t="t" r="r" b="b"/>
              <a:pathLst>
                <a:path w="1429" h="1552" extrusionOk="0">
                  <a:moveTo>
                    <a:pt x="332" y="1"/>
                  </a:moveTo>
                  <a:cubicBezTo>
                    <a:pt x="247" y="221"/>
                    <a:pt x="8" y="297"/>
                    <a:pt x="55" y="643"/>
                  </a:cubicBezTo>
                  <a:lnTo>
                    <a:pt x="0" y="607"/>
                  </a:lnTo>
                  <a:lnTo>
                    <a:pt x="0" y="607"/>
                  </a:lnTo>
                  <a:cubicBezTo>
                    <a:pt x="195" y="912"/>
                    <a:pt x="524" y="1280"/>
                    <a:pt x="803" y="1552"/>
                  </a:cubicBezTo>
                  <a:cubicBezTo>
                    <a:pt x="720" y="1040"/>
                    <a:pt x="1428" y="1062"/>
                    <a:pt x="990" y="470"/>
                  </a:cubicBezTo>
                  <a:cubicBezTo>
                    <a:pt x="749" y="122"/>
                    <a:pt x="628" y="174"/>
                    <a:pt x="3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20"/>
            <p:cNvSpPr/>
            <p:nvPr/>
          </p:nvSpPr>
          <p:spPr>
            <a:xfrm>
              <a:off x="4777325" y="4414575"/>
              <a:ext cx="3625" cy="4050"/>
            </a:xfrm>
            <a:custGeom>
              <a:avLst/>
              <a:gdLst/>
              <a:ahLst/>
              <a:cxnLst/>
              <a:rect l="l" t="t" r="r" b="b"/>
              <a:pathLst>
                <a:path w="145" h="162" extrusionOk="0">
                  <a:moveTo>
                    <a:pt x="60" y="1"/>
                  </a:moveTo>
                  <a:cubicBezTo>
                    <a:pt x="44" y="1"/>
                    <a:pt x="25" y="7"/>
                    <a:pt x="1" y="26"/>
                  </a:cubicBezTo>
                  <a:lnTo>
                    <a:pt x="131" y="161"/>
                  </a:lnTo>
                  <a:cubicBezTo>
                    <a:pt x="145" y="128"/>
                    <a:pt x="128" y="76"/>
                    <a:pt x="112" y="22"/>
                  </a:cubicBezTo>
                  <a:cubicBezTo>
                    <a:pt x="96" y="11"/>
                    <a:pt x="80" y="1"/>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20"/>
            <p:cNvSpPr/>
            <p:nvPr/>
          </p:nvSpPr>
          <p:spPr>
            <a:xfrm>
              <a:off x="4686275" y="5048575"/>
              <a:ext cx="19375" cy="26450"/>
            </a:xfrm>
            <a:custGeom>
              <a:avLst/>
              <a:gdLst/>
              <a:ahLst/>
              <a:cxnLst/>
              <a:rect l="l" t="t" r="r" b="b"/>
              <a:pathLst>
                <a:path w="775" h="1058" extrusionOk="0">
                  <a:moveTo>
                    <a:pt x="163" y="1"/>
                  </a:moveTo>
                  <a:cubicBezTo>
                    <a:pt x="43" y="1"/>
                    <a:pt x="40" y="222"/>
                    <a:pt x="0" y="351"/>
                  </a:cubicBezTo>
                  <a:cubicBezTo>
                    <a:pt x="79" y="626"/>
                    <a:pt x="287" y="991"/>
                    <a:pt x="507" y="1057"/>
                  </a:cubicBezTo>
                  <a:cubicBezTo>
                    <a:pt x="604" y="972"/>
                    <a:pt x="775" y="977"/>
                    <a:pt x="723" y="688"/>
                  </a:cubicBezTo>
                  <a:cubicBezTo>
                    <a:pt x="744" y="392"/>
                    <a:pt x="446" y="77"/>
                    <a:pt x="244" y="27"/>
                  </a:cubicBezTo>
                  <a:cubicBezTo>
                    <a:pt x="212" y="9"/>
                    <a:pt x="185" y="1"/>
                    <a:pt x="1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20"/>
            <p:cNvSpPr/>
            <p:nvPr/>
          </p:nvSpPr>
          <p:spPr>
            <a:xfrm>
              <a:off x="4759675" y="4644250"/>
              <a:ext cx="14725" cy="15975"/>
            </a:xfrm>
            <a:custGeom>
              <a:avLst/>
              <a:gdLst/>
              <a:ahLst/>
              <a:cxnLst/>
              <a:rect l="l" t="t" r="r" b="b"/>
              <a:pathLst>
                <a:path w="589" h="639" extrusionOk="0">
                  <a:moveTo>
                    <a:pt x="344" y="0"/>
                  </a:moveTo>
                  <a:cubicBezTo>
                    <a:pt x="262" y="0"/>
                    <a:pt x="176" y="31"/>
                    <a:pt x="92" y="31"/>
                  </a:cubicBezTo>
                  <a:cubicBezTo>
                    <a:pt x="61" y="31"/>
                    <a:pt x="31" y="27"/>
                    <a:pt x="1" y="16"/>
                  </a:cubicBezTo>
                  <a:lnTo>
                    <a:pt x="1" y="16"/>
                  </a:lnTo>
                  <a:cubicBezTo>
                    <a:pt x="84" y="194"/>
                    <a:pt x="46" y="587"/>
                    <a:pt x="287" y="618"/>
                  </a:cubicBezTo>
                  <a:cubicBezTo>
                    <a:pt x="319" y="632"/>
                    <a:pt x="348" y="639"/>
                    <a:pt x="372" y="639"/>
                  </a:cubicBezTo>
                  <a:cubicBezTo>
                    <a:pt x="541" y="639"/>
                    <a:pt x="551" y="334"/>
                    <a:pt x="588" y="194"/>
                  </a:cubicBezTo>
                  <a:cubicBezTo>
                    <a:pt x="517" y="38"/>
                    <a:pt x="433" y="0"/>
                    <a:pt x="3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20"/>
            <p:cNvSpPr/>
            <p:nvPr/>
          </p:nvSpPr>
          <p:spPr>
            <a:xfrm>
              <a:off x="3873200" y="4828650"/>
              <a:ext cx="140025" cy="140800"/>
            </a:xfrm>
            <a:custGeom>
              <a:avLst/>
              <a:gdLst/>
              <a:ahLst/>
              <a:cxnLst/>
              <a:rect l="l" t="t" r="r" b="b"/>
              <a:pathLst>
                <a:path w="5601" h="5632" extrusionOk="0">
                  <a:moveTo>
                    <a:pt x="3339" y="0"/>
                  </a:moveTo>
                  <a:cubicBezTo>
                    <a:pt x="2877" y="59"/>
                    <a:pt x="2881" y="846"/>
                    <a:pt x="2273" y="848"/>
                  </a:cubicBezTo>
                  <a:cubicBezTo>
                    <a:pt x="2188" y="767"/>
                    <a:pt x="1754" y="810"/>
                    <a:pt x="1837" y="576"/>
                  </a:cubicBezTo>
                  <a:lnTo>
                    <a:pt x="1837" y="576"/>
                  </a:lnTo>
                  <a:cubicBezTo>
                    <a:pt x="1683" y="798"/>
                    <a:pt x="1465" y="881"/>
                    <a:pt x="1195" y="895"/>
                  </a:cubicBezTo>
                  <a:cubicBezTo>
                    <a:pt x="869" y="677"/>
                    <a:pt x="897" y="370"/>
                    <a:pt x="743" y="152"/>
                  </a:cubicBezTo>
                  <a:lnTo>
                    <a:pt x="743" y="152"/>
                  </a:lnTo>
                  <a:cubicBezTo>
                    <a:pt x="1113" y="850"/>
                    <a:pt x="646" y="1172"/>
                    <a:pt x="487" y="1613"/>
                  </a:cubicBezTo>
                  <a:cubicBezTo>
                    <a:pt x="473" y="1658"/>
                    <a:pt x="450" y="1676"/>
                    <a:pt x="419" y="1676"/>
                  </a:cubicBezTo>
                  <a:cubicBezTo>
                    <a:pt x="330" y="1676"/>
                    <a:pt x="183" y="1530"/>
                    <a:pt x="49" y="1509"/>
                  </a:cubicBezTo>
                  <a:lnTo>
                    <a:pt x="49" y="1509"/>
                  </a:lnTo>
                  <a:cubicBezTo>
                    <a:pt x="307" y="1833"/>
                    <a:pt x="262" y="2044"/>
                    <a:pt x="333" y="2302"/>
                  </a:cubicBezTo>
                  <a:cubicBezTo>
                    <a:pt x="320" y="2300"/>
                    <a:pt x="308" y="2299"/>
                    <a:pt x="298" y="2299"/>
                  </a:cubicBezTo>
                  <a:cubicBezTo>
                    <a:pt x="1" y="2299"/>
                    <a:pt x="545" y="3058"/>
                    <a:pt x="240" y="3058"/>
                  </a:cubicBezTo>
                  <a:cubicBezTo>
                    <a:pt x="191" y="3058"/>
                    <a:pt x="121" y="3039"/>
                    <a:pt x="21" y="2994"/>
                  </a:cubicBezTo>
                  <a:lnTo>
                    <a:pt x="21" y="2994"/>
                  </a:lnTo>
                  <a:cubicBezTo>
                    <a:pt x="613" y="3614"/>
                    <a:pt x="921" y="3972"/>
                    <a:pt x="1442" y="4663"/>
                  </a:cubicBezTo>
                  <a:cubicBezTo>
                    <a:pt x="1707" y="4770"/>
                    <a:pt x="1993" y="4732"/>
                    <a:pt x="2240" y="4985"/>
                  </a:cubicBezTo>
                  <a:cubicBezTo>
                    <a:pt x="2666" y="5182"/>
                    <a:pt x="2221" y="5340"/>
                    <a:pt x="2628" y="5475"/>
                  </a:cubicBezTo>
                  <a:cubicBezTo>
                    <a:pt x="2750" y="5384"/>
                    <a:pt x="2979" y="5334"/>
                    <a:pt x="3254" y="5334"/>
                  </a:cubicBezTo>
                  <a:cubicBezTo>
                    <a:pt x="3633" y="5334"/>
                    <a:pt x="4099" y="5427"/>
                    <a:pt x="4497" y="5632"/>
                  </a:cubicBezTo>
                  <a:cubicBezTo>
                    <a:pt x="4407" y="5553"/>
                    <a:pt x="4345" y="5452"/>
                    <a:pt x="4291" y="5381"/>
                  </a:cubicBezTo>
                  <a:cubicBezTo>
                    <a:pt x="4710" y="5167"/>
                    <a:pt x="5219" y="5040"/>
                    <a:pt x="5600" y="4798"/>
                  </a:cubicBezTo>
                  <a:cubicBezTo>
                    <a:pt x="5489" y="3967"/>
                    <a:pt x="5505" y="2842"/>
                    <a:pt x="5015" y="2143"/>
                  </a:cubicBezTo>
                  <a:cubicBezTo>
                    <a:pt x="4977" y="2153"/>
                    <a:pt x="4940" y="2157"/>
                    <a:pt x="4904" y="2157"/>
                  </a:cubicBezTo>
                  <a:cubicBezTo>
                    <a:pt x="4506" y="2157"/>
                    <a:pt x="4275" y="1622"/>
                    <a:pt x="3938" y="1348"/>
                  </a:cubicBezTo>
                  <a:cubicBezTo>
                    <a:pt x="3992" y="1298"/>
                    <a:pt x="4186" y="1279"/>
                    <a:pt x="4146" y="1239"/>
                  </a:cubicBezTo>
                  <a:cubicBezTo>
                    <a:pt x="4068" y="1214"/>
                    <a:pt x="3985" y="1208"/>
                    <a:pt x="3898" y="1208"/>
                  </a:cubicBezTo>
                  <a:cubicBezTo>
                    <a:pt x="3815" y="1208"/>
                    <a:pt x="3729" y="1214"/>
                    <a:pt x="3639" y="1214"/>
                  </a:cubicBezTo>
                  <a:cubicBezTo>
                    <a:pt x="3425" y="1214"/>
                    <a:pt x="3192" y="1184"/>
                    <a:pt x="2948" y="985"/>
                  </a:cubicBezTo>
                  <a:cubicBezTo>
                    <a:pt x="2638" y="514"/>
                    <a:pt x="3232" y="291"/>
                    <a:pt x="3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20"/>
            <p:cNvSpPr/>
            <p:nvPr/>
          </p:nvSpPr>
          <p:spPr>
            <a:xfrm>
              <a:off x="4846525" y="4381300"/>
              <a:ext cx="106675" cy="113225"/>
            </a:xfrm>
            <a:custGeom>
              <a:avLst/>
              <a:gdLst/>
              <a:ahLst/>
              <a:cxnLst/>
              <a:rect l="l" t="t" r="r" b="b"/>
              <a:pathLst>
                <a:path w="4267" h="4529" extrusionOk="0">
                  <a:moveTo>
                    <a:pt x="3691" y="3831"/>
                  </a:moveTo>
                  <a:cubicBezTo>
                    <a:pt x="3677" y="3834"/>
                    <a:pt x="3664" y="3837"/>
                    <a:pt x="3650" y="3841"/>
                  </a:cubicBezTo>
                  <a:lnTo>
                    <a:pt x="3650" y="3841"/>
                  </a:lnTo>
                  <a:cubicBezTo>
                    <a:pt x="3664" y="3839"/>
                    <a:pt x="3678" y="3836"/>
                    <a:pt x="3691" y="3831"/>
                  </a:cubicBezTo>
                  <a:close/>
                  <a:moveTo>
                    <a:pt x="3861" y="3774"/>
                  </a:moveTo>
                  <a:cubicBezTo>
                    <a:pt x="3801" y="3774"/>
                    <a:pt x="3749" y="3811"/>
                    <a:pt x="3691" y="3831"/>
                  </a:cubicBezTo>
                  <a:lnTo>
                    <a:pt x="3691" y="3831"/>
                  </a:lnTo>
                  <a:cubicBezTo>
                    <a:pt x="3729" y="3823"/>
                    <a:pt x="3767" y="3818"/>
                    <a:pt x="3806" y="3818"/>
                  </a:cubicBezTo>
                  <a:cubicBezTo>
                    <a:pt x="3872" y="3818"/>
                    <a:pt x="3941" y="3831"/>
                    <a:pt x="4015" y="3861"/>
                  </a:cubicBezTo>
                  <a:cubicBezTo>
                    <a:pt x="3955" y="3795"/>
                    <a:pt x="3906" y="3774"/>
                    <a:pt x="3861" y="3774"/>
                  </a:cubicBezTo>
                  <a:close/>
                  <a:moveTo>
                    <a:pt x="2019" y="0"/>
                  </a:moveTo>
                  <a:cubicBezTo>
                    <a:pt x="1505" y="282"/>
                    <a:pt x="1209" y="436"/>
                    <a:pt x="773" y="735"/>
                  </a:cubicBezTo>
                  <a:lnTo>
                    <a:pt x="718" y="524"/>
                  </a:lnTo>
                  <a:lnTo>
                    <a:pt x="321" y="1578"/>
                  </a:lnTo>
                  <a:cubicBezTo>
                    <a:pt x="292" y="1554"/>
                    <a:pt x="254" y="1566"/>
                    <a:pt x="252" y="1481"/>
                  </a:cubicBezTo>
                  <a:lnTo>
                    <a:pt x="252" y="1481"/>
                  </a:lnTo>
                  <a:cubicBezTo>
                    <a:pt x="261" y="2212"/>
                    <a:pt x="1" y="2930"/>
                    <a:pt x="640" y="3527"/>
                  </a:cubicBezTo>
                  <a:cubicBezTo>
                    <a:pt x="1159" y="3818"/>
                    <a:pt x="1547" y="4313"/>
                    <a:pt x="2049" y="4528"/>
                  </a:cubicBezTo>
                  <a:lnTo>
                    <a:pt x="1988" y="4346"/>
                  </a:lnTo>
                  <a:cubicBezTo>
                    <a:pt x="2052" y="4260"/>
                    <a:pt x="2115" y="4227"/>
                    <a:pt x="2177" y="4227"/>
                  </a:cubicBezTo>
                  <a:cubicBezTo>
                    <a:pt x="2364" y="4227"/>
                    <a:pt x="2548" y="4514"/>
                    <a:pt x="2750" y="4528"/>
                  </a:cubicBezTo>
                  <a:lnTo>
                    <a:pt x="2615" y="4197"/>
                  </a:lnTo>
                  <a:lnTo>
                    <a:pt x="2615" y="4197"/>
                  </a:lnTo>
                  <a:cubicBezTo>
                    <a:pt x="2671" y="4211"/>
                    <a:pt x="2723" y="4218"/>
                    <a:pt x="2774" y="4218"/>
                  </a:cubicBezTo>
                  <a:cubicBezTo>
                    <a:pt x="3114" y="4218"/>
                    <a:pt x="3356" y="3927"/>
                    <a:pt x="3650" y="3841"/>
                  </a:cubicBezTo>
                  <a:lnTo>
                    <a:pt x="3650" y="3841"/>
                  </a:lnTo>
                  <a:cubicBezTo>
                    <a:pt x="3641" y="3843"/>
                    <a:pt x="3633" y="3843"/>
                    <a:pt x="3624" y="3843"/>
                  </a:cubicBezTo>
                  <a:cubicBezTo>
                    <a:pt x="3588" y="3843"/>
                    <a:pt x="3550" y="3832"/>
                    <a:pt x="3506" y="3801"/>
                  </a:cubicBezTo>
                  <a:cubicBezTo>
                    <a:pt x="3529" y="3297"/>
                    <a:pt x="3754" y="3276"/>
                    <a:pt x="3996" y="3001"/>
                  </a:cubicBezTo>
                  <a:lnTo>
                    <a:pt x="3752" y="2830"/>
                  </a:lnTo>
                  <a:cubicBezTo>
                    <a:pt x="3887" y="2551"/>
                    <a:pt x="3851" y="2253"/>
                    <a:pt x="4031" y="1966"/>
                  </a:cubicBezTo>
                  <a:lnTo>
                    <a:pt x="4031" y="1966"/>
                  </a:lnTo>
                  <a:cubicBezTo>
                    <a:pt x="3982" y="2009"/>
                    <a:pt x="3946" y="2027"/>
                    <a:pt x="3920" y="2027"/>
                  </a:cubicBezTo>
                  <a:cubicBezTo>
                    <a:pt x="3811" y="2027"/>
                    <a:pt x="3870" y="1716"/>
                    <a:pt x="3811" y="1594"/>
                  </a:cubicBezTo>
                  <a:cubicBezTo>
                    <a:pt x="3862" y="1495"/>
                    <a:pt x="3949" y="1480"/>
                    <a:pt x="4030" y="1480"/>
                  </a:cubicBezTo>
                  <a:cubicBezTo>
                    <a:pt x="4067" y="1480"/>
                    <a:pt x="4103" y="1483"/>
                    <a:pt x="4133" y="1483"/>
                  </a:cubicBezTo>
                  <a:cubicBezTo>
                    <a:pt x="4224" y="1483"/>
                    <a:pt x="4267" y="1454"/>
                    <a:pt x="4152" y="1222"/>
                  </a:cubicBezTo>
                  <a:cubicBezTo>
                    <a:pt x="3428" y="1031"/>
                    <a:pt x="2859" y="67"/>
                    <a:pt x="20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20"/>
            <p:cNvSpPr/>
            <p:nvPr/>
          </p:nvSpPr>
          <p:spPr>
            <a:xfrm>
              <a:off x="4764425" y="4718750"/>
              <a:ext cx="11675" cy="12850"/>
            </a:xfrm>
            <a:custGeom>
              <a:avLst/>
              <a:gdLst/>
              <a:ahLst/>
              <a:cxnLst/>
              <a:rect l="l" t="t" r="r" b="b"/>
              <a:pathLst>
                <a:path w="467" h="514" extrusionOk="0">
                  <a:moveTo>
                    <a:pt x="261" y="1"/>
                  </a:moveTo>
                  <a:cubicBezTo>
                    <a:pt x="135" y="15"/>
                    <a:pt x="0" y="212"/>
                    <a:pt x="159" y="446"/>
                  </a:cubicBezTo>
                  <a:cubicBezTo>
                    <a:pt x="215" y="490"/>
                    <a:pt x="272" y="514"/>
                    <a:pt x="321" y="514"/>
                  </a:cubicBezTo>
                  <a:cubicBezTo>
                    <a:pt x="405" y="514"/>
                    <a:pt x="467" y="442"/>
                    <a:pt x="467" y="276"/>
                  </a:cubicBezTo>
                  <a:cubicBezTo>
                    <a:pt x="431" y="174"/>
                    <a:pt x="370" y="46"/>
                    <a:pt x="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20"/>
            <p:cNvSpPr/>
            <p:nvPr/>
          </p:nvSpPr>
          <p:spPr>
            <a:xfrm>
              <a:off x="4778275" y="4680125"/>
              <a:ext cx="5750" cy="6700"/>
            </a:xfrm>
            <a:custGeom>
              <a:avLst/>
              <a:gdLst/>
              <a:ahLst/>
              <a:cxnLst/>
              <a:rect l="l" t="t" r="r" b="b"/>
              <a:pathLst>
                <a:path w="230" h="268" extrusionOk="0">
                  <a:moveTo>
                    <a:pt x="43" y="1"/>
                  </a:moveTo>
                  <a:cubicBezTo>
                    <a:pt x="18" y="1"/>
                    <a:pt x="0" y="16"/>
                    <a:pt x="0" y="71"/>
                  </a:cubicBezTo>
                  <a:cubicBezTo>
                    <a:pt x="8" y="198"/>
                    <a:pt x="81" y="267"/>
                    <a:pt x="140" y="267"/>
                  </a:cubicBezTo>
                  <a:cubicBezTo>
                    <a:pt x="174" y="267"/>
                    <a:pt x="203" y="246"/>
                    <a:pt x="214" y="201"/>
                  </a:cubicBezTo>
                  <a:cubicBezTo>
                    <a:pt x="199" y="149"/>
                    <a:pt x="230" y="23"/>
                    <a:pt x="140" y="23"/>
                  </a:cubicBezTo>
                  <a:cubicBezTo>
                    <a:pt x="139" y="23"/>
                    <a:pt x="139" y="23"/>
                    <a:pt x="138" y="23"/>
                  </a:cubicBezTo>
                  <a:cubicBezTo>
                    <a:pt x="107" y="19"/>
                    <a:pt x="70" y="1"/>
                    <a:pt x="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20"/>
            <p:cNvSpPr/>
            <p:nvPr/>
          </p:nvSpPr>
          <p:spPr>
            <a:xfrm>
              <a:off x="4864050" y="4547100"/>
              <a:ext cx="8050" cy="6175"/>
            </a:xfrm>
            <a:custGeom>
              <a:avLst/>
              <a:gdLst/>
              <a:ahLst/>
              <a:cxnLst/>
              <a:rect l="l" t="t" r="r" b="b"/>
              <a:pathLst>
                <a:path w="322" h="247" extrusionOk="0">
                  <a:moveTo>
                    <a:pt x="215" y="1"/>
                  </a:moveTo>
                  <a:cubicBezTo>
                    <a:pt x="110" y="1"/>
                    <a:pt x="44" y="97"/>
                    <a:pt x="1" y="210"/>
                  </a:cubicBezTo>
                  <a:cubicBezTo>
                    <a:pt x="44" y="233"/>
                    <a:pt x="94" y="247"/>
                    <a:pt x="140" y="247"/>
                  </a:cubicBezTo>
                  <a:cubicBezTo>
                    <a:pt x="242" y="247"/>
                    <a:pt x="322" y="179"/>
                    <a:pt x="250" y="4"/>
                  </a:cubicBezTo>
                  <a:cubicBezTo>
                    <a:pt x="237" y="2"/>
                    <a:pt x="226"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20"/>
            <p:cNvSpPr/>
            <p:nvPr/>
          </p:nvSpPr>
          <p:spPr>
            <a:xfrm>
              <a:off x="4900950" y="4497225"/>
              <a:ext cx="8475" cy="10625"/>
            </a:xfrm>
            <a:custGeom>
              <a:avLst/>
              <a:gdLst/>
              <a:ahLst/>
              <a:cxnLst/>
              <a:rect l="l" t="t" r="r" b="b"/>
              <a:pathLst>
                <a:path w="339" h="425" extrusionOk="0">
                  <a:moveTo>
                    <a:pt x="0" y="0"/>
                  </a:moveTo>
                  <a:lnTo>
                    <a:pt x="339" y="424"/>
                  </a:lnTo>
                  <a:lnTo>
                    <a:pt x="280" y="242"/>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20"/>
            <p:cNvSpPr/>
            <p:nvPr/>
          </p:nvSpPr>
          <p:spPr>
            <a:xfrm>
              <a:off x="4957425" y="4398825"/>
              <a:ext cx="3800" cy="6350"/>
            </a:xfrm>
            <a:custGeom>
              <a:avLst/>
              <a:gdLst/>
              <a:ahLst/>
              <a:cxnLst/>
              <a:rect l="l" t="t" r="r" b="b"/>
              <a:pathLst>
                <a:path w="152" h="254" extrusionOk="0">
                  <a:moveTo>
                    <a:pt x="97" y="0"/>
                  </a:moveTo>
                  <a:lnTo>
                    <a:pt x="97" y="0"/>
                  </a:lnTo>
                  <a:cubicBezTo>
                    <a:pt x="12" y="17"/>
                    <a:pt x="0" y="185"/>
                    <a:pt x="76" y="254"/>
                  </a:cubicBezTo>
                  <a:cubicBezTo>
                    <a:pt x="152" y="185"/>
                    <a:pt x="150" y="4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20"/>
            <p:cNvSpPr/>
            <p:nvPr/>
          </p:nvSpPr>
          <p:spPr>
            <a:xfrm>
              <a:off x="4954925" y="4451125"/>
              <a:ext cx="15950" cy="6275"/>
            </a:xfrm>
            <a:custGeom>
              <a:avLst/>
              <a:gdLst/>
              <a:ahLst/>
              <a:cxnLst/>
              <a:rect l="l" t="t" r="r" b="b"/>
              <a:pathLst>
                <a:path w="638" h="251" extrusionOk="0">
                  <a:moveTo>
                    <a:pt x="306" y="0"/>
                  </a:moveTo>
                  <a:cubicBezTo>
                    <a:pt x="184" y="0"/>
                    <a:pt x="82" y="144"/>
                    <a:pt x="1" y="251"/>
                  </a:cubicBezTo>
                  <a:lnTo>
                    <a:pt x="3" y="251"/>
                  </a:lnTo>
                  <a:cubicBezTo>
                    <a:pt x="64" y="180"/>
                    <a:pt x="122" y="156"/>
                    <a:pt x="178" y="156"/>
                  </a:cubicBezTo>
                  <a:cubicBezTo>
                    <a:pt x="288" y="156"/>
                    <a:pt x="389" y="247"/>
                    <a:pt x="478" y="247"/>
                  </a:cubicBezTo>
                  <a:cubicBezTo>
                    <a:pt x="537" y="247"/>
                    <a:pt x="591" y="206"/>
                    <a:pt x="638" y="68"/>
                  </a:cubicBezTo>
                  <a:cubicBezTo>
                    <a:pt x="636" y="68"/>
                    <a:pt x="634" y="68"/>
                    <a:pt x="632" y="68"/>
                  </a:cubicBezTo>
                  <a:cubicBezTo>
                    <a:pt x="587" y="68"/>
                    <a:pt x="500" y="150"/>
                    <a:pt x="446" y="150"/>
                  </a:cubicBezTo>
                  <a:cubicBezTo>
                    <a:pt x="414" y="150"/>
                    <a:pt x="394" y="121"/>
                    <a:pt x="401" y="30"/>
                  </a:cubicBezTo>
                  <a:cubicBezTo>
                    <a:pt x="368" y="9"/>
                    <a:pt x="336" y="0"/>
                    <a:pt x="3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20"/>
            <p:cNvSpPr/>
            <p:nvPr/>
          </p:nvSpPr>
          <p:spPr>
            <a:xfrm>
              <a:off x="5240950" y="4283725"/>
              <a:ext cx="94800" cy="85875"/>
            </a:xfrm>
            <a:custGeom>
              <a:avLst/>
              <a:gdLst/>
              <a:ahLst/>
              <a:cxnLst/>
              <a:rect l="l" t="t" r="r" b="b"/>
              <a:pathLst>
                <a:path w="3792" h="3435" extrusionOk="0">
                  <a:moveTo>
                    <a:pt x="1464" y="1"/>
                  </a:moveTo>
                  <a:cubicBezTo>
                    <a:pt x="772" y="226"/>
                    <a:pt x="379" y="884"/>
                    <a:pt x="88" y="1566"/>
                  </a:cubicBezTo>
                  <a:lnTo>
                    <a:pt x="88" y="1569"/>
                  </a:lnTo>
                  <a:cubicBezTo>
                    <a:pt x="22" y="1895"/>
                    <a:pt x="0" y="2132"/>
                    <a:pt x="244" y="2343"/>
                  </a:cubicBezTo>
                  <a:cubicBezTo>
                    <a:pt x="404" y="2502"/>
                    <a:pt x="424" y="2941"/>
                    <a:pt x="644" y="2941"/>
                  </a:cubicBezTo>
                  <a:cubicBezTo>
                    <a:pt x="685" y="2941"/>
                    <a:pt x="734" y="2925"/>
                    <a:pt x="791" y="2890"/>
                  </a:cubicBezTo>
                  <a:cubicBezTo>
                    <a:pt x="965" y="3303"/>
                    <a:pt x="1279" y="3359"/>
                    <a:pt x="1600" y="3359"/>
                  </a:cubicBezTo>
                  <a:cubicBezTo>
                    <a:pt x="1719" y="3359"/>
                    <a:pt x="1839" y="3352"/>
                    <a:pt x="1953" y="3352"/>
                  </a:cubicBezTo>
                  <a:cubicBezTo>
                    <a:pt x="2110" y="3352"/>
                    <a:pt x="2257" y="3366"/>
                    <a:pt x="2376" y="3435"/>
                  </a:cubicBezTo>
                  <a:cubicBezTo>
                    <a:pt x="2373" y="3416"/>
                    <a:pt x="2369" y="3397"/>
                    <a:pt x="2373" y="3371"/>
                  </a:cubicBezTo>
                  <a:cubicBezTo>
                    <a:pt x="2773" y="3245"/>
                    <a:pt x="2875" y="3096"/>
                    <a:pt x="3124" y="2750"/>
                  </a:cubicBezTo>
                  <a:cubicBezTo>
                    <a:pt x="3155" y="2795"/>
                    <a:pt x="3171" y="2814"/>
                    <a:pt x="3167" y="2859"/>
                  </a:cubicBezTo>
                  <a:cubicBezTo>
                    <a:pt x="3318" y="2582"/>
                    <a:pt x="3519" y="2217"/>
                    <a:pt x="3484" y="1827"/>
                  </a:cubicBezTo>
                  <a:cubicBezTo>
                    <a:pt x="3513" y="1806"/>
                    <a:pt x="3541" y="1798"/>
                    <a:pt x="3568" y="1798"/>
                  </a:cubicBezTo>
                  <a:cubicBezTo>
                    <a:pt x="3643" y="1798"/>
                    <a:pt x="3709" y="1857"/>
                    <a:pt x="3773" y="1857"/>
                  </a:cubicBezTo>
                  <a:cubicBezTo>
                    <a:pt x="3779" y="1857"/>
                    <a:pt x="3785" y="1856"/>
                    <a:pt x="3792" y="1855"/>
                  </a:cubicBezTo>
                  <a:cubicBezTo>
                    <a:pt x="3638" y="1744"/>
                    <a:pt x="3460" y="1696"/>
                    <a:pt x="3467" y="1415"/>
                  </a:cubicBezTo>
                  <a:lnTo>
                    <a:pt x="3780" y="1249"/>
                  </a:lnTo>
                  <a:lnTo>
                    <a:pt x="3780" y="1249"/>
                  </a:lnTo>
                  <a:cubicBezTo>
                    <a:pt x="3735" y="1257"/>
                    <a:pt x="3695" y="1261"/>
                    <a:pt x="3660" y="1261"/>
                  </a:cubicBezTo>
                  <a:cubicBezTo>
                    <a:pt x="3138" y="1261"/>
                    <a:pt x="3534" y="447"/>
                    <a:pt x="2973" y="447"/>
                  </a:cubicBezTo>
                  <a:cubicBezTo>
                    <a:pt x="2945" y="447"/>
                    <a:pt x="2914" y="449"/>
                    <a:pt x="2880" y="453"/>
                  </a:cubicBezTo>
                  <a:cubicBezTo>
                    <a:pt x="2854" y="323"/>
                    <a:pt x="2982" y="347"/>
                    <a:pt x="3024" y="304"/>
                  </a:cubicBezTo>
                  <a:cubicBezTo>
                    <a:pt x="2913" y="177"/>
                    <a:pt x="2761" y="144"/>
                    <a:pt x="2590" y="144"/>
                  </a:cubicBezTo>
                  <a:cubicBezTo>
                    <a:pt x="2406" y="144"/>
                    <a:pt x="2201" y="181"/>
                    <a:pt x="2003" y="181"/>
                  </a:cubicBezTo>
                  <a:cubicBezTo>
                    <a:pt x="1809" y="181"/>
                    <a:pt x="1620" y="145"/>
                    <a:pt x="14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20"/>
            <p:cNvSpPr/>
            <p:nvPr/>
          </p:nvSpPr>
          <p:spPr>
            <a:xfrm>
              <a:off x="5300325" y="4369575"/>
              <a:ext cx="4300" cy="4400"/>
            </a:xfrm>
            <a:custGeom>
              <a:avLst/>
              <a:gdLst/>
              <a:ahLst/>
              <a:cxnLst/>
              <a:rect l="l" t="t" r="r" b="b"/>
              <a:pathLst>
                <a:path w="172" h="176" extrusionOk="0">
                  <a:moveTo>
                    <a:pt x="1" y="1"/>
                  </a:moveTo>
                  <a:lnTo>
                    <a:pt x="1" y="1"/>
                  </a:lnTo>
                  <a:cubicBezTo>
                    <a:pt x="10" y="105"/>
                    <a:pt x="100" y="159"/>
                    <a:pt x="171" y="176"/>
                  </a:cubicBezTo>
                  <a:cubicBezTo>
                    <a:pt x="126" y="95"/>
                    <a:pt x="67" y="4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20"/>
            <p:cNvSpPr/>
            <p:nvPr/>
          </p:nvSpPr>
          <p:spPr>
            <a:xfrm>
              <a:off x="4850750" y="4767200"/>
              <a:ext cx="10125" cy="13350"/>
            </a:xfrm>
            <a:custGeom>
              <a:avLst/>
              <a:gdLst/>
              <a:ahLst/>
              <a:cxnLst/>
              <a:rect l="l" t="t" r="r" b="b"/>
              <a:pathLst>
                <a:path w="405" h="534" extrusionOk="0">
                  <a:moveTo>
                    <a:pt x="206" y="0"/>
                  </a:moveTo>
                  <a:cubicBezTo>
                    <a:pt x="135" y="52"/>
                    <a:pt x="0" y="123"/>
                    <a:pt x="40" y="313"/>
                  </a:cubicBezTo>
                  <a:cubicBezTo>
                    <a:pt x="108" y="427"/>
                    <a:pt x="205" y="534"/>
                    <a:pt x="292" y="534"/>
                  </a:cubicBezTo>
                  <a:cubicBezTo>
                    <a:pt x="333" y="534"/>
                    <a:pt x="372" y="510"/>
                    <a:pt x="405" y="452"/>
                  </a:cubicBezTo>
                  <a:cubicBezTo>
                    <a:pt x="391" y="284"/>
                    <a:pt x="362" y="64"/>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20"/>
            <p:cNvSpPr/>
            <p:nvPr/>
          </p:nvSpPr>
          <p:spPr>
            <a:xfrm>
              <a:off x="4918650" y="4631950"/>
              <a:ext cx="3225" cy="1350"/>
            </a:xfrm>
            <a:custGeom>
              <a:avLst/>
              <a:gdLst/>
              <a:ahLst/>
              <a:cxnLst/>
              <a:rect l="l" t="t" r="r" b="b"/>
              <a:pathLst>
                <a:path w="129" h="54" extrusionOk="0">
                  <a:moveTo>
                    <a:pt x="30" y="0"/>
                  </a:moveTo>
                  <a:cubicBezTo>
                    <a:pt x="13" y="0"/>
                    <a:pt x="0" y="9"/>
                    <a:pt x="0" y="53"/>
                  </a:cubicBezTo>
                  <a:lnTo>
                    <a:pt x="128" y="49"/>
                  </a:lnTo>
                  <a:lnTo>
                    <a:pt x="81" y="4"/>
                  </a:lnTo>
                  <a:cubicBezTo>
                    <a:pt x="77" y="5"/>
                    <a:pt x="74" y="5"/>
                    <a:pt x="70" y="5"/>
                  </a:cubicBezTo>
                  <a:cubicBezTo>
                    <a:pt x="56" y="5"/>
                    <a:pt x="42" y="0"/>
                    <a:pt x="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20"/>
            <p:cNvSpPr/>
            <p:nvPr/>
          </p:nvSpPr>
          <p:spPr>
            <a:xfrm>
              <a:off x="4930300" y="4635725"/>
              <a:ext cx="3525" cy="3600"/>
            </a:xfrm>
            <a:custGeom>
              <a:avLst/>
              <a:gdLst/>
              <a:ahLst/>
              <a:cxnLst/>
              <a:rect l="l" t="t" r="r" b="b"/>
              <a:pathLst>
                <a:path w="141" h="144" extrusionOk="0">
                  <a:moveTo>
                    <a:pt x="24" y="0"/>
                  </a:moveTo>
                  <a:cubicBezTo>
                    <a:pt x="16" y="0"/>
                    <a:pt x="8" y="3"/>
                    <a:pt x="1" y="9"/>
                  </a:cubicBezTo>
                  <a:lnTo>
                    <a:pt x="141" y="144"/>
                  </a:lnTo>
                  <a:lnTo>
                    <a:pt x="129" y="89"/>
                  </a:lnTo>
                  <a:cubicBezTo>
                    <a:pt x="109" y="72"/>
                    <a:pt x="66" y="0"/>
                    <a:pt x="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20"/>
            <p:cNvSpPr/>
            <p:nvPr/>
          </p:nvSpPr>
          <p:spPr>
            <a:xfrm>
              <a:off x="4918050" y="4661850"/>
              <a:ext cx="24425" cy="31600"/>
            </a:xfrm>
            <a:custGeom>
              <a:avLst/>
              <a:gdLst/>
              <a:ahLst/>
              <a:cxnLst/>
              <a:rect l="l" t="t" r="r" b="b"/>
              <a:pathLst>
                <a:path w="977" h="1264" extrusionOk="0">
                  <a:moveTo>
                    <a:pt x="515" y="1"/>
                  </a:moveTo>
                  <a:cubicBezTo>
                    <a:pt x="393" y="1"/>
                    <a:pt x="210" y="252"/>
                    <a:pt x="91" y="304"/>
                  </a:cubicBezTo>
                  <a:cubicBezTo>
                    <a:pt x="1" y="468"/>
                    <a:pt x="50" y="849"/>
                    <a:pt x="131" y="967"/>
                  </a:cubicBezTo>
                  <a:cubicBezTo>
                    <a:pt x="260" y="1188"/>
                    <a:pt x="382" y="1205"/>
                    <a:pt x="493" y="1205"/>
                  </a:cubicBezTo>
                  <a:cubicBezTo>
                    <a:pt x="513" y="1205"/>
                    <a:pt x="532" y="1204"/>
                    <a:pt x="551" y="1204"/>
                  </a:cubicBezTo>
                  <a:cubicBezTo>
                    <a:pt x="615" y="1204"/>
                    <a:pt x="674" y="1211"/>
                    <a:pt x="728" y="1263"/>
                  </a:cubicBezTo>
                  <a:cubicBezTo>
                    <a:pt x="884" y="832"/>
                    <a:pt x="749" y="697"/>
                    <a:pt x="976" y="330"/>
                  </a:cubicBezTo>
                  <a:lnTo>
                    <a:pt x="635" y="247"/>
                  </a:lnTo>
                  <a:cubicBezTo>
                    <a:pt x="621" y="64"/>
                    <a:pt x="576" y="1"/>
                    <a:pt x="5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20"/>
            <p:cNvSpPr/>
            <p:nvPr/>
          </p:nvSpPr>
          <p:spPr>
            <a:xfrm>
              <a:off x="5335325" y="4275375"/>
              <a:ext cx="2550" cy="1625"/>
            </a:xfrm>
            <a:custGeom>
              <a:avLst/>
              <a:gdLst/>
              <a:ahLst/>
              <a:cxnLst/>
              <a:rect l="l" t="t" r="r" b="b"/>
              <a:pathLst>
                <a:path w="102" h="65" extrusionOk="0">
                  <a:moveTo>
                    <a:pt x="64" y="1"/>
                  </a:moveTo>
                  <a:lnTo>
                    <a:pt x="0" y="65"/>
                  </a:lnTo>
                  <a:lnTo>
                    <a:pt x="102" y="3"/>
                  </a:lnTo>
                  <a:lnTo>
                    <a:pt x="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20"/>
            <p:cNvSpPr/>
            <p:nvPr/>
          </p:nvSpPr>
          <p:spPr>
            <a:xfrm>
              <a:off x="4933375" y="4660925"/>
              <a:ext cx="925" cy="2925"/>
            </a:xfrm>
            <a:custGeom>
              <a:avLst/>
              <a:gdLst/>
              <a:ahLst/>
              <a:cxnLst/>
              <a:rect l="l" t="t" r="r" b="b"/>
              <a:pathLst>
                <a:path w="37" h="117" extrusionOk="0">
                  <a:moveTo>
                    <a:pt x="36" y="0"/>
                  </a:moveTo>
                  <a:lnTo>
                    <a:pt x="1" y="93"/>
                  </a:lnTo>
                  <a:lnTo>
                    <a:pt x="25" y="116"/>
                  </a:lnTo>
                  <a:lnTo>
                    <a:pt x="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20"/>
            <p:cNvSpPr/>
            <p:nvPr/>
          </p:nvSpPr>
          <p:spPr>
            <a:xfrm>
              <a:off x="5583675" y="3884350"/>
              <a:ext cx="6950" cy="2100"/>
            </a:xfrm>
            <a:custGeom>
              <a:avLst/>
              <a:gdLst/>
              <a:ahLst/>
              <a:cxnLst/>
              <a:rect l="l" t="t" r="r" b="b"/>
              <a:pathLst>
                <a:path w="278" h="84" extrusionOk="0">
                  <a:moveTo>
                    <a:pt x="211" y="0"/>
                  </a:moveTo>
                  <a:lnTo>
                    <a:pt x="0" y="83"/>
                  </a:lnTo>
                  <a:lnTo>
                    <a:pt x="278" y="10"/>
                  </a:lnTo>
                  <a:lnTo>
                    <a:pt x="2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20"/>
            <p:cNvSpPr/>
            <p:nvPr/>
          </p:nvSpPr>
          <p:spPr>
            <a:xfrm>
              <a:off x="5349100" y="4290950"/>
              <a:ext cx="4350" cy="500"/>
            </a:xfrm>
            <a:custGeom>
              <a:avLst/>
              <a:gdLst/>
              <a:ahLst/>
              <a:cxnLst/>
              <a:rect l="l" t="t" r="r" b="b"/>
              <a:pathLst>
                <a:path w="174" h="20" extrusionOk="0">
                  <a:moveTo>
                    <a:pt x="60" y="1"/>
                  </a:moveTo>
                  <a:lnTo>
                    <a:pt x="1" y="20"/>
                  </a:lnTo>
                  <a:lnTo>
                    <a:pt x="174" y="3"/>
                  </a:lnTo>
                  <a:lnTo>
                    <a:pt x="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20"/>
            <p:cNvSpPr/>
            <p:nvPr/>
          </p:nvSpPr>
          <p:spPr>
            <a:xfrm>
              <a:off x="5365575" y="4288300"/>
              <a:ext cx="4175" cy="3275"/>
            </a:xfrm>
            <a:custGeom>
              <a:avLst/>
              <a:gdLst/>
              <a:ahLst/>
              <a:cxnLst/>
              <a:rect l="l" t="t" r="r" b="b"/>
              <a:pathLst>
                <a:path w="167" h="131" extrusionOk="0">
                  <a:moveTo>
                    <a:pt x="97" y="0"/>
                  </a:moveTo>
                  <a:cubicBezTo>
                    <a:pt x="0" y="19"/>
                    <a:pt x="33" y="64"/>
                    <a:pt x="45" y="130"/>
                  </a:cubicBezTo>
                  <a:cubicBezTo>
                    <a:pt x="88" y="88"/>
                    <a:pt x="166" y="4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20"/>
            <p:cNvSpPr/>
            <p:nvPr/>
          </p:nvSpPr>
          <p:spPr>
            <a:xfrm>
              <a:off x="5327025" y="4343925"/>
              <a:ext cx="2525" cy="3700"/>
            </a:xfrm>
            <a:custGeom>
              <a:avLst/>
              <a:gdLst/>
              <a:ahLst/>
              <a:cxnLst/>
              <a:rect l="l" t="t" r="r" b="b"/>
              <a:pathLst>
                <a:path w="101" h="148" extrusionOk="0">
                  <a:moveTo>
                    <a:pt x="17" y="0"/>
                  </a:moveTo>
                  <a:cubicBezTo>
                    <a:pt x="12" y="0"/>
                    <a:pt x="7" y="1"/>
                    <a:pt x="1" y="4"/>
                  </a:cubicBezTo>
                  <a:cubicBezTo>
                    <a:pt x="25" y="35"/>
                    <a:pt x="30" y="148"/>
                    <a:pt x="58" y="148"/>
                  </a:cubicBezTo>
                  <a:cubicBezTo>
                    <a:pt x="68" y="148"/>
                    <a:pt x="82" y="132"/>
                    <a:pt x="100" y="91"/>
                  </a:cubicBezTo>
                  <a:cubicBezTo>
                    <a:pt x="54" y="70"/>
                    <a:pt x="56" y="0"/>
                    <a:pt x="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20"/>
            <p:cNvSpPr/>
            <p:nvPr/>
          </p:nvSpPr>
          <p:spPr>
            <a:xfrm>
              <a:off x="5309575" y="4364025"/>
              <a:ext cx="9850" cy="4700"/>
            </a:xfrm>
            <a:custGeom>
              <a:avLst/>
              <a:gdLst/>
              <a:ahLst/>
              <a:cxnLst/>
              <a:rect l="l" t="t" r="r" b="b"/>
              <a:pathLst>
                <a:path w="394" h="188" extrusionOk="0">
                  <a:moveTo>
                    <a:pt x="307" y="0"/>
                  </a:moveTo>
                  <a:cubicBezTo>
                    <a:pt x="222" y="0"/>
                    <a:pt x="90" y="115"/>
                    <a:pt x="0" y="140"/>
                  </a:cubicBezTo>
                  <a:cubicBezTo>
                    <a:pt x="6" y="174"/>
                    <a:pt x="26" y="185"/>
                    <a:pt x="54" y="185"/>
                  </a:cubicBezTo>
                  <a:cubicBezTo>
                    <a:pt x="108" y="185"/>
                    <a:pt x="193" y="143"/>
                    <a:pt x="273" y="143"/>
                  </a:cubicBezTo>
                  <a:cubicBezTo>
                    <a:pt x="314" y="143"/>
                    <a:pt x="353" y="154"/>
                    <a:pt x="386" y="187"/>
                  </a:cubicBezTo>
                  <a:cubicBezTo>
                    <a:pt x="393" y="45"/>
                    <a:pt x="359" y="0"/>
                    <a:pt x="3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20"/>
            <p:cNvSpPr/>
            <p:nvPr/>
          </p:nvSpPr>
          <p:spPr>
            <a:xfrm>
              <a:off x="5330350" y="4343050"/>
              <a:ext cx="5275" cy="6425"/>
            </a:xfrm>
            <a:custGeom>
              <a:avLst/>
              <a:gdLst/>
              <a:ahLst/>
              <a:cxnLst/>
              <a:rect l="l" t="t" r="r" b="b"/>
              <a:pathLst>
                <a:path w="211" h="257" extrusionOk="0">
                  <a:moveTo>
                    <a:pt x="161" y="1"/>
                  </a:moveTo>
                  <a:lnTo>
                    <a:pt x="0" y="171"/>
                  </a:lnTo>
                  <a:lnTo>
                    <a:pt x="64" y="256"/>
                  </a:lnTo>
                  <a:lnTo>
                    <a:pt x="211" y="67"/>
                  </a:lnTo>
                  <a:lnTo>
                    <a:pt x="1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20"/>
            <p:cNvSpPr/>
            <p:nvPr/>
          </p:nvSpPr>
          <p:spPr>
            <a:xfrm>
              <a:off x="4968550" y="4707425"/>
              <a:ext cx="8250" cy="8600"/>
            </a:xfrm>
            <a:custGeom>
              <a:avLst/>
              <a:gdLst/>
              <a:ahLst/>
              <a:cxnLst/>
              <a:rect l="l" t="t" r="r" b="b"/>
              <a:pathLst>
                <a:path w="330" h="344" extrusionOk="0">
                  <a:moveTo>
                    <a:pt x="146" y="0"/>
                  </a:moveTo>
                  <a:cubicBezTo>
                    <a:pt x="76" y="0"/>
                    <a:pt x="19" y="71"/>
                    <a:pt x="1" y="184"/>
                  </a:cubicBezTo>
                  <a:cubicBezTo>
                    <a:pt x="7" y="293"/>
                    <a:pt x="73" y="344"/>
                    <a:pt x="137" y="344"/>
                  </a:cubicBezTo>
                  <a:cubicBezTo>
                    <a:pt x="235" y="344"/>
                    <a:pt x="330" y="227"/>
                    <a:pt x="211" y="21"/>
                  </a:cubicBezTo>
                  <a:cubicBezTo>
                    <a:pt x="189" y="7"/>
                    <a:pt x="167"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20"/>
            <p:cNvSpPr/>
            <p:nvPr/>
          </p:nvSpPr>
          <p:spPr>
            <a:xfrm>
              <a:off x="4976600" y="4693175"/>
              <a:ext cx="5800" cy="6300"/>
            </a:xfrm>
            <a:custGeom>
              <a:avLst/>
              <a:gdLst/>
              <a:ahLst/>
              <a:cxnLst/>
              <a:rect l="l" t="t" r="r" b="b"/>
              <a:pathLst>
                <a:path w="232" h="252" extrusionOk="0">
                  <a:moveTo>
                    <a:pt x="123" y="1"/>
                  </a:moveTo>
                  <a:cubicBezTo>
                    <a:pt x="85" y="1"/>
                    <a:pt x="46" y="35"/>
                    <a:pt x="1" y="62"/>
                  </a:cubicBezTo>
                  <a:cubicBezTo>
                    <a:pt x="3" y="181"/>
                    <a:pt x="75" y="252"/>
                    <a:pt x="135" y="252"/>
                  </a:cubicBezTo>
                  <a:cubicBezTo>
                    <a:pt x="188" y="252"/>
                    <a:pt x="231" y="197"/>
                    <a:pt x="209" y="72"/>
                  </a:cubicBezTo>
                  <a:cubicBezTo>
                    <a:pt x="179" y="19"/>
                    <a:pt x="151" y="1"/>
                    <a:pt x="1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20"/>
            <p:cNvSpPr/>
            <p:nvPr/>
          </p:nvSpPr>
          <p:spPr>
            <a:xfrm>
              <a:off x="4976850" y="4726875"/>
              <a:ext cx="4300" cy="4975"/>
            </a:xfrm>
            <a:custGeom>
              <a:avLst/>
              <a:gdLst/>
              <a:ahLst/>
              <a:cxnLst/>
              <a:rect l="l" t="t" r="r" b="b"/>
              <a:pathLst>
                <a:path w="172" h="199" extrusionOk="0">
                  <a:moveTo>
                    <a:pt x="88" y="0"/>
                  </a:moveTo>
                  <a:cubicBezTo>
                    <a:pt x="50" y="0"/>
                    <a:pt x="45" y="97"/>
                    <a:pt x="0" y="107"/>
                  </a:cubicBezTo>
                  <a:cubicBezTo>
                    <a:pt x="44" y="130"/>
                    <a:pt x="102" y="199"/>
                    <a:pt x="136" y="199"/>
                  </a:cubicBezTo>
                  <a:cubicBezTo>
                    <a:pt x="160" y="199"/>
                    <a:pt x="172" y="167"/>
                    <a:pt x="161" y="69"/>
                  </a:cubicBezTo>
                  <a:cubicBezTo>
                    <a:pt x="127" y="18"/>
                    <a:pt x="104" y="0"/>
                    <a:pt x="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20"/>
            <p:cNvSpPr/>
            <p:nvPr/>
          </p:nvSpPr>
          <p:spPr>
            <a:xfrm>
              <a:off x="4978375" y="4800875"/>
              <a:ext cx="9375" cy="12750"/>
            </a:xfrm>
            <a:custGeom>
              <a:avLst/>
              <a:gdLst/>
              <a:ahLst/>
              <a:cxnLst/>
              <a:rect l="l" t="t" r="r" b="b"/>
              <a:pathLst>
                <a:path w="375" h="510" extrusionOk="0">
                  <a:moveTo>
                    <a:pt x="375" y="1"/>
                  </a:moveTo>
                  <a:lnTo>
                    <a:pt x="375" y="1"/>
                  </a:lnTo>
                  <a:cubicBezTo>
                    <a:pt x="193" y="48"/>
                    <a:pt x="72" y="162"/>
                    <a:pt x="1" y="460"/>
                  </a:cubicBezTo>
                  <a:cubicBezTo>
                    <a:pt x="42" y="494"/>
                    <a:pt x="75" y="509"/>
                    <a:pt x="103" y="509"/>
                  </a:cubicBezTo>
                  <a:cubicBezTo>
                    <a:pt x="244" y="509"/>
                    <a:pt x="222" y="110"/>
                    <a:pt x="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20"/>
            <p:cNvSpPr/>
            <p:nvPr/>
          </p:nvSpPr>
          <p:spPr>
            <a:xfrm>
              <a:off x="4985300" y="4814600"/>
              <a:ext cx="1625" cy="2950"/>
            </a:xfrm>
            <a:custGeom>
              <a:avLst/>
              <a:gdLst/>
              <a:ahLst/>
              <a:cxnLst/>
              <a:rect l="l" t="t" r="r" b="b"/>
              <a:pathLst>
                <a:path w="65" h="118" extrusionOk="0">
                  <a:moveTo>
                    <a:pt x="65" y="1"/>
                  </a:moveTo>
                  <a:lnTo>
                    <a:pt x="1" y="65"/>
                  </a:lnTo>
                  <a:cubicBezTo>
                    <a:pt x="17" y="103"/>
                    <a:pt x="29" y="118"/>
                    <a:pt x="38" y="118"/>
                  </a:cubicBezTo>
                  <a:cubicBezTo>
                    <a:pt x="57" y="118"/>
                    <a:pt x="60" y="42"/>
                    <a:pt x="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20"/>
            <p:cNvSpPr/>
            <p:nvPr/>
          </p:nvSpPr>
          <p:spPr>
            <a:xfrm>
              <a:off x="4986900" y="4814000"/>
              <a:ext cx="375" cy="625"/>
            </a:xfrm>
            <a:custGeom>
              <a:avLst/>
              <a:gdLst/>
              <a:ahLst/>
              <a:cxnLst/>
              <a:rect l="l" t="t" r="r" b="b"/>
              <a:pathLst>
                <a:path w="15" h="25" extrusionOk="0">
                  <a:moveTo>
                    <a:pt x="8" y="0"/>
                  </a:moveTo>
                  <a:cubicBezTo>
                    <a:pt x="5" y="0"/>
                    <a:pt x="2" y="11"/>
                    <a:pt x="1" y="25"/>
                  </a:cubicBezTo>
                  <a:lnTo>
                    <a:pt x="15" y="11"/>
                  </a:lnTo>
                  <a:cubicBezTo>
                    <a:pt x="12" y="3"/>
                    <a:pt x="10" y="0"/>
                    <a:pt x="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20"/>
            <p:cNvSpPr/>
            <p:nvPr/>
          </p:nvSpPr>
          <p:spPr>
            <a:xfrm>
              <a:off x="4988850" y="4807800"/>
              <a:ext cx="2050" cy="1925"/>
            </a:xfrm>
            <a:custGeom>
              <a:avLst/>
              <a:gdLst/>
              <a:ahLst/>
              <a:cxnLst/>
              <a:rect l="l" t="t" r="r" b="b"/>
              <a:pathLst>
                <a:path w="82" h="77" extrusionOk="0">
                  <a:moveTo>
                    <a:pt x="81" y="1"/>
                  </a:moveTo>
                  <a:lnTo>
                    <a:pt x="51" y="8"/>
                  </a:lnTo>
                  <a:lnTo>
                    <a:pt x="1" y="76"/>
                  </a:lnTo>
                  <a:lnTo>
                    <a:pt x="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20"/>
            <p:cNvSpPr/>
            <p:nvPr/>
          </p:nvSpPr>
          <p:spPr>
            <a:xfrm>
              <a:off x="4991000" y="4813550"/>
              <a:ext cx="2500" cy="4050"/>
            </a:xfrm>
            <a:custGeom>
              <a:avLst/>
              <a:gdLst/>
              <a:ahLst/>
              <a:cxnLst/>
              <a:rect l="l" t="t" r="r" b="b"/>
              <a:pathLst>
                <a:path w="100" h="162" extrusionOk="0">
                  <a:moveTo>
                    <a:pt x="81" y="0"/>
                  </a:moveTo>
                  <a:lnTo>
                    <a:pt x="0" y="161"/>
                  </a:lnTo>
                  <a:lnTo>
                    <a:pt x="0" y="161"/>
                  </a:lnTo>
                  <a:lnTo>
                    <a:pt x="100" y="24"/>
                  </a:lnTo>
                  <a:lnTo>
                    <a:pt x="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20"/>
            <p:cNvSpPr/>
            <p:nvPr/>
          </p:nvSpPr>
          <p:spPr>
            <a:xfrm>
              <a:off x="5018825" y="4803425"/>
              <a:ext cx="3225" cy="4525"/>
            </a:xfrm>
            <a:custGeom>
              <a:avLst/>
              <a:gdLst/>
              <a:ahLst/>
              <a:cxnLst/>
              <a:rect l="l" t="t" r="r" b="b"/>
              <a:pathLst>
                <a:path w="129" h="181" extrusionOk="0">
                  <a:moveTo>
                    <a:pt x="95" y="0"/>
                  </a:moveTo>
                  <a:cubicBezTo>
                    <a:pt x="55" y="38"/>
                    <a:pt x="5" y="22"/>
                    <a:pt x="0" y="105"/>
                  </a:cubicBezTo>
                  <a:cubicBezTo>
                    <a:pt x="19" y="158"/>
                    <a:pt x="42" y="180"/>
                    <a:pt x="63" y="180"/>
                  </a:cubicBezTo>
                  <a:cubicBezTo>
                    <a:pt x="101" y="180"/>
                    <a:pt x="129" y="101"/>
                    <a:pt x="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20"/>
            <p:cNvSpPr/>
            <p:nvPr/>
          </p:nvSpPr>
          <p:spPr>
            <a:xfrm>
              <a:off x="5434075" y="4399125"/>
              <a:ext cx="19075" cy="14525"/>
            </a:xfrm>
            <a:custGeom>
              <a:avLst/>
              <a:gdLst/>
              <a:ahLst/>
              <a:cxnLst/>
              <a:rect l="l" t="t" r="r" b="b"/>
              <a:pathLst>
                <a:path w="763" h="581" extrusionOk="0">
                  <a:moveTo>
                    <a:pt x="412" y="0"/>
                  </a:moveTo>
                  <a:cubicBezTo>
                    <a:pt x="221" y="0"/>
                    <a:pt x="13" y="67"/>
                    <a:pt x="0" y="346"/>
                  </a:cubicBezTo>
                  <a:cubicBezTo>
                    <a:pt x="60" y="452"/>
                    <a:pt x="238" y="580"/>
                    <a:pt x="426" y="580"/>
                  </a:cubicBezTo>
                  <a:cubicBezTo>
                    <a:pt x="543" y="580"/>
                    <a:pt x="664" y="530"/>
                    <a:pt x="763" y="393"/>
                  </a:cubicBezTo>
                  <a:lnTo>
                    <a:pt x="644" y="29"/>
                  </a:lnTo>
                  <a:cubicBezTo>
                    <a:pt x="585" y="15"/>
                    <a:pt x="500" y="0"/>
                    <a:pt x="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20"/>
            <p:cNvSpPr/>
            <p:nvPr/>
          </p:nvSpPr>
          <p:spPr>
            <a:xfrm>
              <a:off x="5290350" y="4593700"/>
              <a:ext cx="7625" cy="7200"/>
            </a:xfrm>
            <a:custGeom>
              <a:avLst/>
              <a:gdLst/>
              <a:ahLst/>
              <a:cxnLst/>
              <a:rect l="l" t="t" r="r" b="b"/>
              <a:pathLst>
                <a:path w="305" h="288" extrusionOk="0">
                  <a:moveTo>
                    <a:pt x="205" y="1"/>
                  </a:moveTo>
                  <a:cubicBezTo>
                    <a:pt x="117" y="1"/>
                    <a:pt x="1" y="137"/>
                    <a:pt x="63" y="252"/>
                  </a:cubicBezTo>
                  <a:cubicBezTo>
                    <a:pt x="107" y="267"/>
                    <a:pt x="154" y="288"/>
                    <a:pt x="194" y="288"/>
                  </a:cubicBezTo>
                  <a:cubicBezTo>
                    <a:pt x="234" y="288"/>
                    <a:pt x="267" y="267"/>
                    <a:pt x="286" y="200"/>
                  </a:cubicBezTo>
                  <a:cubicBezTo>
                    <a:pt x="304" y="54"/>
                    <a:pt x="260" y="1"/>
                    <a:pt x="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20"/>
            <p:cNvSpPr/>
            <p:nvPr/>
          </p:nvSpPr>
          <p:spPr>
            <a:xfrm>
              <a:off x="5374800" y="4533575"/>
              <a:ext cx="5175" cy="4275"/>
            </a:xfrm>
            <a:custGeom>
              <a:avLst/>
              <a:gdLst/>
              <a:ahLst/>
              <a:cxnLst/>
              <a:rect l="l" t="t" r="r" b="b"/>
              <a:pathLst>
                <a:path w="207" h="171" extrusionOk="0">
                  <a:moveTo>
                    <a:pt x="1" y="0"/>
                  </a:moveTo>
                  <a:lnTo>
                    <a:pt x="159" y="171"/>
                  </a:lnTo>
                  <a:lnTo>
                    <a:pt x="207" y="38"/>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5" name="Google Shape;5135;p20"/>
          <p:cNvSpPr txBox="1">
            <a:spLocks noGrp="1"/>
          </p:cNvSpPr>
          <p:nvPr>
            <p:ph type="subTitle" idx="1"/>
          </p:nvPr>
        </p:nvSpPr>
        <p:spPr>
          <a:xfrm>
            <a:off x="715100" y="2809138"/>
            <a:ext cx="2473500" cy="81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36" name="Google Shape;5136;p20"/>
          <p:cNvSpPr txBox="1">
            <a:spLocks noGrp="1"/>
          </p:cNvSpPr>
          <p:nvPr>
            <p:ph type="subTitle" idx="2"/>
          </p:nvPr>
        </p:nvSpPr>
        <p:spPr>
          <a:xfrm>
            <a:off x="715100" y="2154563"/>
            <a:ext cx="2473500" cy="730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DM Serif Text"/>
              <a:buNone/>
              <a:defRPr sz="1800">
                <a:solidFill>
                  <a:schemeClr val="dk1"/>
                </a:solidFill>
                <a:latin typeface="DM Serif Text"/>
                <a:ea typeface="DM Serif Text"/>
                <a:cs typeface="DM Serif Text"/>
                <a:sym typeface="DM Serif Text"/>
              </a:defRPr>
            </a:lvl1pPr>
            <a:lvl2pPr lvl="1"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2pPr>
            <a:lvl3pPr lvl="2"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3pPr>
            <a:lvl4pPr lvl="3"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4pPr>
            <a:lvl5pPr lvl="4"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5pPr>
            <a:lvl6pPr lvl="5"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6pPr>
            <a:lvl7pPr lvl="6"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7pPr>
            <a:lvl8pPr lvl="7"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8pPr>
            <a:lvl9pPr lvl="8"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9pPr>
          </a:lstStyle>
          <a:p>
            <a:endParaRPr/>
          </a:p>
        </p:txBody>
      </p:sp>
      <p:sp>
        <p:nvSpPr>
          <p:cNvPr id="5137" name="Google Shape;5137;p20"/>
          <p:cNvSpPr txBox="1">
            <a:spLocks noGrp="1"/>
          </p:cNvSpPr>
          <p:nvPr>
            <p:ph type="subTitle" idx="3"/>
          </p:nvPr>
        </p:nvSpPr>
        <p:spPr>
          <a:xfrm>
            <a:off x="3335261" y="2809138"/>
            <a:ext cx="2473500" cy="81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38" name="Google Shape;5138;p20"/>
          <p:cNvSpPr txBox="1">
            <a:spLocks noGrp="1"/>
          </p:cNvSpPr>
          <p:nvPr>
            <p:ph type="subTitle" idx="4"/>
          </p:nvPr>
        </p:nvSpPr>
        <p:spPr>
          <a:xfrm>
            <a:off x="3335259" y="2154563"/>
            <a:ext cx="2473500" cy="730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DM Serif Text"/>
              <a:buNone/>
              <a:defRPr sz="1800">
                <a:solidFill>
                  <a:schemeClr val="dk1"/>
                </a:solidFill>
                <a:latin typeface="DM Serif Text"/>
                <a:ea typeface="DM Serif Text"/>
                <a:cs typeface="DM Serif Text"/>
                <a:sym typeface="DM Serif Text"/>
              </a:defRPr>
            </a:lvl1pPr>
            <a:lvl2pPr lvl="1"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2pPr>
            <a:lvl3pPr lvl="2"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3pPr>
            <a:lvl4pPr lvl="3"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4pPr>
            <a:lvl5pPr lvl="4"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5pPr>
            <a:lvl6pPr lvl="5"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6pPr>
            <a:lvl7pPr lvl="6"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7pPr>
            <a:lvl8pPr lvl="7"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8pPr>
            <a:lvl9pPr lvl="8"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9pPr>
          </a:lstStyle>
          <a:p>
            <a:endParaRPr/>
          </a:p>
        </p:txBody>
      </p:sp>
      <p:sp>
        <p:nvSpPr>
          <p:cNvPr id="5139" name="Google Shape;5139;p20"/>
          <p:cNvSpPr txBox="1">
            <a:spLocks noGrp="1"/>
          </p:cNvSpPr>
          <p:nvPr>
            <p:ph type="subTitle" idx="5"/>
          </p:nvPr>
        </p:nvSpPr>
        <p:spPr>
          <a:xfrm>
            <a:off x="5955423" y="2809138"/>
            <a:ext cx="2473500" cy="81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40" name="Google Shape;5140;p20"/>
          <p:cNvSpPr txBox="1">
            <a:spLocks noGrp="1"/>
          </p:cNvSpPr>
          <p:nvPr>
            <p:ph type="subTitle" idx="6"/>
          </p:nvPr>
        </p:nvSpPr>
        <p:spPr>
          <a:xfrm>
            <a:off x="5955418" y="2154563"/>
            <a:ext cx="2473500" cy="730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DM Serif Text"/>
              <a:buNone/>
              <a:defRPr sz="1800">
                <a:solidFill>
                  <a:schemeClr val="dk1"/>
                </a:solidFill>
                <a:latin typeface="DM Serif Text"/>
                <a:ea typeface="DM Serif Text"/>
                <a:cs typeface="DM Serif Text"/>
                <a:sym typeface="DM Serif Text"/>
              </a:defRPr>
            </a:lvl1pPr>
            <a:lvl2pPr lvl="1"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2pPr>
            <a:lvl3pPr lvl="2"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3pPr>
            <a:lvl4pPr lvl="3"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4pPr>
            <a:lvl5pPr lvl="4"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5pPr>
            <a:lvl6pPr lvl="5"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6pPr>
            <a:lvl7pPr lvl="6"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7pPr>
            <a:lvl8pPr lvl="7"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8pPr>
            <a:lvl9pPr lvl="8" rtl="0">
              <a:lnSpc>
                <a:spcPct val="100000"/>
              </a:lnSpc>
              <a:spcBef>
                <a:spcPts val="0"/>
              </a:spcBef>
              <a:spcAft>
                <a:spcPts val="0"/>
              </a:spcAft>
              <a:buClr>
                <a:schemeClr val="dk1"/>
              </a:buClr>
              <a:buSzPts val="2400"/>
              <a:buFont typeface="DM Serif Text"/>
              <a:buNone/>
              <a:defRPr sz="2400">
                <a:solidFill>
                  <a:schemeClr val="dk1"/>
                </a:solidFill>
                <a:latin typeface="DM Serif Text"/>
                <a:ea typeface="DM Serif Text"/>
                <a:cs typeface="DM Serif Text"/>
                <a:sym typeface="DM Serif Text"/>
              </a:defRPr>
            </a:lvl9pPr>
          </a:lstStyle>
          <a:p>
            <a:endParaRPr/>
          </a:p>
        </p:txBody>
      </p:sp>
      <p:sp>
        <p:nvSpPr>
          <p:cNvPr id="5141" name="Google Shape;5141;p20"/>
          <p:cNvSpPr txBox="1">
            <a:spLocks noGrp="1"/>
          </p:cNvSpPr>
          <p:nvPr>
            <p:ph type="title"/>
          </p:nvPr>
        </p:nvSpPr>
        <p:spPr>
          <a:xfrm>
            <a:off x="715100" y="535000"/>
            <a:ext cx="7713900" cy="640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DM Serif Text"/>
              <a:buNone/>
              <a:defRPr sz="3000">
                <a:solidFill>
                  <a:schemeClr val="dk1"/>
                </a:solidFill>
                <a:latin typeface="DM Serif Text"/>
                <a:ea typeface="DM Serif Text"/>
                <a:cs typeface="DM Serif Text"/>
                <a:sym typeface="DM Serif Text"/>
              </a:defRPr>
            </a:lvl1pPr>
            <a:lvl2pPr lvl="1" rtl="0">
              <a:spcBef>
                <a:spcPts val="0"/>
              </a:spcBef>
              <a:spcAft>
                <a:spcPts val="0"/>
              </a:spcAft>
              <a:buClr>
                <a:schemeClr val="dk1"/>
              </a:buClr>
              <a:buSzPts val="3000"/>
              <a:buFont typeface="DM Serif Text"/>
              <a:buNone/>
              <a:defRPr sz="3000">
                <a:solidFill>
                  <a:schemeClr val="dk1"/>
                </a:solidFill>
                <a:latin typeface="DM Serif Text"/>
                <a:ea typeface="DM Serif Text"/>
                <a:cs typeface="DM Serif Text"/>
                <a:sym typeface="DM Serif Text"/>
              </a:defRPr>
            </a:lvl2pPr>
            <a:lvl3pPr lvl="2" rtl="0">
              <a:spcBef>
                <a:spcPts val="0"/>
              </a:spcBef>
              <a:spcAft>
                <a:spcPts val="0"/>
              </a:spcAft>
              <a:buClr>
                <a:schemeClr val="dk1"/>
              </a:buClr>
              <a:buSzPts val="3000"/>
              <a:buFont typeface="DM Serif Text"/>
              <a:buNone/>
              <a:defRPr sz="3000">
                <a:solidFill>
                  <a:schemeClr val="dk1"/>
                </a:solidFill>
                <a:latin typeface="DM Serif Text"/>
                <a:ea typeface="DM Serif Text"/>
                <a:cs typeface="DM Serif Text"/>
                <a:sym typeface="DM Serif Text"/>
              </a:defRPr>
            </a:lvl3pPr>
            <a:lvl4pPr lvl="3" rtl="0">
              <a:spcBef>
                <a:spcPts val="0"/>
              </a:spcBef>
              <a:spcAft>
                <a:spcPts val="0"/>
              </a:spcAft>
              <a:buClr>
                <a:schemeClr val="dk1"/>
              </a:buClr>
              <a:buSzPts val="3000"/>
              <a:buFont typeface="DM Serif Text"/>
              <a:buNone/>
              <a:defRPr sz="3000">
                <a:solidFill>
                  <a:schemeClr val="dk1"/>
                </a:solidFill>
                <a:latin typeface="DM Serif Text"/>
                <a:ea typeface="DM Serif Text"/>
                <a:cs typeface="DM Serif Text"/>
                <a:sym typeface="DM Serif Text"/>
              </a:defRPr>
            </a:lvl4pPr>
            <a:lvl5pPr lvl="4" rtl="0">
              <a:spcBef>
                <a:spcPts val="0"/>
              </a:spcBef>
              <a:spcAft>
                <a:spcPts val="0"/>
              </a:spcAft>
              <a:buClr>
                <a:schemeClr val="dk1"/>
              </a:buClr>
              <a:buSzPts val="3000"/>
              <a:buFont typeface="DM Serif Text"/>
              <a:buNone/>
              <a:defRPr sz="3000">
                <a:solidFill>
                  <a:schemeClr val="dk1"/>
                </a:solidFill>
                <a:latin typeface="DM Serif Text"/>
                <a:ea typeface="DM Serif Text"/>
                <a:cs typeface="DM Serif Text"/>
                <a:sym typeface="DM Serif Text"/>
              </a:defRPr>
            </a:lvl5pPr>
            <a:lvl6pPr lvl="5" rtl="0">
              <a:spcBef>
                <a:spcPts val="0"/>
              </a:spcBef>
              <a:spcAft>
                <a:spcPts val="0"/>
              </a:spcAft>
              <a:buClr>
                <a:schemeClr val="dk1"/>
              </a:buClr>
              <a:buSzPts val="3000"/>
              <a:buFont typeface="DM Serif Text"/>
              <a:buNone/>
              <a:defRPr sz="3000">
                <a:solidFill>
                  <a:schemeClr val="dk1"/>
                </a:solidFill>
                <a:latin typeface="DM Serif Text"/>
                <a:ea typeface="DM Serif Text"/>
                <a:cs typeface="DM Serif Text"/>
                <a:sym typeface="DM Serif Text"/>
              </a:defRPr>
            </a:lvl6pPr>
            <a:lvl7pPr lvl="6" rtl="0">
              <a:spcBef>
                <a:spcPts val="0"/>
              </a:spcBef>
              <a:spcAft>
                <a:spcPts val="0"/>
              </a:spcAft>
              <a:buClr>
                <a:schemeClr val="dk1"/>
              </a:buClr>
              <a:buSzPts val="3000"/>
              <a:buFont typeface="DM Serif Text"/>
              <a:buNone/>
              <a:defRPr sz="3000">
                <a:solidFill>
                  <a:schemeClr val="dk1"/>
                </a:solidFill>
                <a:latin typeface="DM Serif Text"/>
                <a:ea typeface="DM Serif Text"/>
                <a:cs typeface="DM Serif Text"/>
                <a:sym typeface="DM Serif Text"/>
              </a:defRPr>
            </a:lvl7pPr>
            <a:lvl8pPr lvl="7" rtl="0">
              <a:spcBef>
                <a:spcPts val="0"/>
              </a:spcBef>
              <a:spcAft>
                <a:spcPts val="0"/>
              </a:spcAft>
              <a:buClr>
                <a:schemeClr val="dk1"/>
              </a:buClr>
              <a:buSzPts val="3000"/>
              <a:buFont typeface="DM Serif Text"/>
              <a:buNone/>
              <a:defRPr sz="3000">
                <a:solidFill>
                  <a:schemeClr val="dk1"/>
                </a:solidFill>
                <a:latin typeface="DM Serif Text"/>
                <a:ea typeface="DM Serif Text"/>
                <a:cs typeface="DM Serif Text"/>
                <a:sym typeface="DM Serif Text"/>
              </a:defRPr>
            </a:lvl8pPr>
            <a:lvl9pPr lvl="8" rtl="0">
              <a:spcBef>
                <a:spcPts val="0"/>
              </a:spcBef>
              <a:spcAft>
                <a:spcPts val="0"/>
              </a:spcAft>
              <a:buClr>
                <a:schemeClr val="dk1"/>
              </a:buClr>
              <a:buSzPts val="3000"/>
              <a:buFont typeface="DM Serif Text"/>
              <a:buNone/>
              <a:defRPr sz="3000">
                <a:solidFill>
                  <a:schemeClr val="dk1"/>
                </a:solidFill>
                <a:latin typeface="DM Serif Text"/>
                <a:ea typeface="DM Serif Text"/>
                <a:cs typeface="DM Serif Text"/>
                <a:sym typeface="DM Serif Text"/>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CUSTOM_1">
    <p:spTree>
      <p:nvGrpSpPr>
        <p:cNvPr id="1" name="Shape 6452"/>
        <p:cNvGrpSpPr/>
        <p:nvPr/>
      </p:nvGrpSpPr>
      <p:grpSpPr>
        <a:xfrm>
          <a:off x="0" y="0"/>
          <a:ext cx="0" cy="0"/>
          <a:chOff x="0" y="0"/>
          <a:chExt cx="0" cy="0"/>
        </a:xfrm>
      </p:grpSpPr>
      <p:pic>
        <p:nvPicPr>
          <p:cNvPr id="6453" name="Google Shape;6453;p26"/>
          <p:cNvPicPr preferRelativeResize="0"/>
          <p:nvPr/>
        </p:nvPicPr>
        <p:blipFill rotWithShape="1">
          <a:blip r:embed="rId2">
            <a:alphaModFix amt="15000"/>
          </a:blip>
          <a:srcRect t="26594" r="19028" b="12674"/>
          <a:stretch/>
        </p:blipFill>
        <p:spPr>
          <a:xfrm rot="10800000">
            <a:off x="0" y="0"/>
            <a:ext cx="9144001" cy="5143500"/>
          </a:xfrm>
          <a:prstGeom prst="rect">
            <a:avLst/>
          </a:prstGeom>
          <a:noFill/>
          <a:ln>
            <a:noFill/>
          </a:ln>
        </p:spPr>
      </p:pic>
      <p:grpSp>
        <p:nvGrpSpPr>
          <p:cNvPr id="6454" name="Google Shape;6454;p26"/>
          <p:cNvGrpSpPr/>
          <p:nvPr/>
        </p:nvGrpSpPr>
        <p:grpSpPr>
          <a:xfrm rot="10800000">
            <a:off x="1608279" y="664142"/>
            <a:ext cx="3325563" cy="2312217"/>
            <a:chOff x="2694550" y="3460575"/>
            <a:chExt cx="2896075" cy="2013600"/>
          </a:xfrm>
        </p:grpSpPr>
        <p:sp>
          <p:nvSpPr>
            <p:cNvPr id="6455" name="Google Shape;6455;p26"/>
            <p:cNvSpPr/>
            <p:nvPr/>
          </p:nvSpPr>
          <p:spPr>
            <a:xfrm>
              <a:off x="4788275" y="3688075"/>
              <a:ext cx="34900" cy="32900"/>
            </a:xfrm>
            <a:custGeom>
              <a:avLst/>
              <a:gdLst/>
              <a:ahLst/>
              <a:cxnLst/>
              <a:rect l="l" t="t" r="r" b="b"/>
              <a:pathLst>
                <a:path w="1396" h="1316" extrusionOk="0">
                  <a:moveTo>
                    <a:pt x="614" y="1"/>
                  </a:moveTo>
                  <a:lnTo>
                    <a:pt x="195" y="290"/>
                  </a:lnTo>
                  <a:cubicBezTo>
                    <a:pt x="1" y="662"/>
                    <a:pt x="192" y="1152"/>
                    <a:pt x="474" y="1315"/>
                  </a:cubicBezTo>
                  <a:cubicBezTo>
                    <a:pt x="574" y="1175"/>
                    <a:pt x="662" y="1137"/>
                    <a:pt x="748" y="1137"/>
                  </a:cubicBezTo>
                  <a:cubicBezTo>
                    <a:pt x="849" y="1137"/>
                    <a:pt x="948" y="1189"/>
                    <a:pt x="1065" y="1189"/>
                  </a:cubicBezTo>
                  <a:cubicBezTo>
                    <a:pt x="1134" y="1189"/>
                    <a:pt x="1210" y="1170"/>
                    <a:pt x="1296" y="1112"/>
                  </a:cubicBezTo>
                  <a:cubicBezTo>
                    <a:pt x="1395" y="654"/>
                    <a:pt x="834" y="385"/>
                    <a:pt x="6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26"/>
            <p:cNvSpPr/>
            <p:nvPr/>
          </p:nvSpPr>
          <p:spPr>
            <a:xfrm>
              <a:off x="4458275" y="3461125"/>
              <a:ext cx="13125" cy="8075"/>
            </a:xfrm>
            <a:custGeom>
              <a:avLst/>
              <a:gdLst/>
              <a:ahLst/>
              <a:cxnLst/>
              <a:rect l="l" t="t" r="r" b="b"/>
              <a:pathLst>
                <a:path w="525" h="323" extrusionOk="0">
                  <a:moveTo>
                    <a:pt x="311" y="0"/>
                  </a:moveTo>
                  <a:cubicBezTo>
                    <a:pt x="295" y="0"/>
                    <a:pt x="278" y="1"/>
                    <a:pt x="259" y="4"/>
                  </a:cubicBezTo>
                  <a:cubicBezTo>
                    <a:pt x="100" y="75"/>
                    <a:pt x="1" y="189"/>
                    <a:pt x="24" y="303"/>
                  </a:cubicBezTo>
                  <a:cubicBezTo>
                    <a:pt x="96" y="310"/>
                    <a:pt x="186" y="323"/>
                    <a:pt x="273" y="323"/>
                  </a:cubicBezTo>
                  <a:cubicBezTo>
                    <a:pt x="375" y="323"/>
                    <a:pt x="471" y="306"/>
                    <a:pt x="524" y="243"/>
                  </a:cubicBezTo>
                  <a:cubicBezTo>
                    <a:pt x="500" y="140"/>
                    <a:pt x="480" y="0"/>
                    <a:pt x="3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26"/>
            <p:cNvSpPr/>
            <p:nvPr/>
          </p:nvSpPr>
          <p:spPr>
            <a:xfrm>
              <a:off x="4450700" y="3592450"/>
              <a:ext cx="67925" cy="36750"/>
            </a:xfrm>
            <a:custGeom>
              <a:avLst/>
              <a:gdLst/>
              <a:ahLst/>
              <a:cxnLst/>
              <a:rect l="l" t="t" r="r" b="b"/>
              <a:pathLst>
                <a:path w="2717" h="1470" extrusionOk="0">
                  <a:moveTo>
                    <a:pt x="1141" y="1"/>
                  </a:moveTo>
                  <a:cubicBezTo>
                    <a:pt x="905" y="1"/>
                    <a:pt x="655" y="25"/>
                    <a:pt x="403" y="37"/>
                  </a:cubicBezTo>
                  <a:cubicBezTo>
                    <a:pt x="214" y="75"/>
                    <a:pt x="1" y="245"/>
                    <a:pt x="69" y="406"/>
                  </a:cubicBezTo>
                  <a:cubicBezTo>
                    <a:pt x="261" y="933"/>
                    <a:pt x="780" y="1470"/>
                    <a:pt x="1539" y="1470"/>
                  </a:cubicBezTo>
                  <a:cubicBezTo>
                    <a:pt x="1547" y="1470"/>
                    <a:pt x="1555" y="1470"/>
                    <a:pt x="1564" y="1470"/>
                  </a:cubicBezTo>
                  <a:cubicBezTo>
                    <a:pt x="1879" y="1280"/>
                    <a:pt x="1950" y="1027"/>
                    <a:pt x="2227" y="856"/>
                  </a:cubicBezTo>
                  <a:cubicBezTo>
                    <a:pt x="1613" y="821"/>
                    <a:pt x="2717" y="506"/>
                    <a:pt x="2122" y="335"/>
                  </a:cubicBezTo>
                  <a:cubicBezTo>
                    <a:pt x="1860" y="63"/>
                    <a:pt x="1518" y="1"/>
                    <a:pt x="11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26"/>
            <p:cNvSpPr/>
            <p:nvPr/>
          </p:nvSpPr>
          <p:spPr>
            <a:xfrm>
              <a:off x="4102000" y="3460575"/>
              <a:ext cx="229550" cy="115575"/>
            </a:xfrm>
            <a:custGeom>
              <a:avLst/>
              <a:gdLst/>
              <a:ahLst/>
              <a:cxnLst/>
              <a:rect l="l" t="t" r="r" b="b"/>
              <a:pathLst>
                <a:path w="9182" h="4623" extrusionOk="0">
                  <a:moveTo>
                    <a:pt x="5208" y="0"/>
                  </a:moveTo>
                  <a:cubicBezTo>
                    <a:pt x="4336" y="52"/>
                    <a:pt x="5075" y="268"/>
                    <a:pt x="4509" y="464"/>
                  </a:cubicBezTo>
                  <a:cubicBezTo>
                    <a:pt x="4488" y="465"/>
                    <a:pt x="4469" y="466"/>
                    <a:pt x="4452" y="466"/>
                  </a:cubicBezTo>
                  <a:cubicBezTo>
                    <a:pt x="4136" y="466"/>
                    <a:pt x="4419" y="287"/>
                    <a:pt x="4334" y="164"/>
                  </a:cubicBezTo>
                  <a:cubicBezTo>
                    <a:pt x="4312" y="160"/>
                    <a:pt x="4288" y="159"/>
                    <a:pt x="4263" y="159"/>
                  </a:cubicBezTo>
                  <a:cubicBezTo>
                    <a:pt x="4039" y="159"/>
                    <a:pt x="3696" y="273"/>
                    <a:pt x="3415" y="273"/>
                  </a:cubicBezTo>
                  <a:cubicBezTo>
                    <a:pt x="3241" y="273"/>
                    <a:pt x="3090" y="229"/>
                    <a:pt x="3005" y="85"/>
                  </a:cubicBezTo>
                  <a:cubicBezTo>
                    <a:pt x="2108" y="152"/>
                    <a:pt x="1073" y="533"/>
                    <a:pt x="344" y="921"/>
                  </a:cubicBezTo>
                  <a:cubicBezTo>
                    <a:pt x="0" y="1139"/>
                    <a:pt x="628" y="1892"/>
                    <a:pt x="43" y="2259"/>
                  </a:cubicBezTo>
                  <a:lnTo>
                    <a:pt x="386" y="2219"/>
                  </a:lnTo>
                  <a:lnTo>
                    <a:pt x="386" y="2219"/>
                  </a:lnTo>
                  <a:cubicBezTo>
                    <a:pt x="441" y="2629"/>
                    <a:pt x="367" y="2804"/>
                    <a:pt x="538" y="3223"/>
                  </a:cubicBezTo>
                  <a:cubicBezTo>
                    <a:pt x="912" y="3171"/>
                    <a:pt x="730" y="2858"/>
                    <a:pt x="1106" y="2804"/>
                  </a:cubicBezTo>
                  <a:cubicBezTo>
                    <a:pt x="1338" y="2922"/>
                    <a:pt x="1537" y="3098"/>
                    <a:pt x="1554" y="3226"/>
                  </a:cubicBezTo>
                  <a:cubicBezTo>
                    <a:pt x="1517" y="3223"/>
                    <a:pt x="1482" y="3221"/>
                    <a:pt x="1449" y="3221"/>
                  </a:cubicBezTo>
                  <a:cubicBezTo>
                    <a:pt x="852" y="3221"/>
                    <a:pt x="835" y="3682"/>
                    <a:pt x="379" y="3806"/>
                  </a:cubicBezTo>
                  <a:cubicBezTo>
                    <a:pt x="325" y="4000"/>
                    <a:pt x="936" y="4277"/>
                    <a:pt x="891" y="4606"/>
                  </a:cubicBezTo>
                  <a:cubicBezTo>
                    <a:pt x="1390" y="4573"/>
                    <a:pt x="1781" y="4623"/>
                    <a:pt x="2141" y="4481"/>
                  </a:cubicBezTo>
                  <a:cubicBezTo>
                    <a:pt x="2743" y="4149"/>
                    <a:pt x="2361" y="3749"/>
                    <a:pt x="2612" y="3413"/>
                  </a:cubicBezTo>
                  <a:lnTo>
                    <a:pt x="2612" y="3413"/>
                  </a:lnTo>
                  <a:cubicBezTo>
                    <a:pt x="2728" y="3493"/>
                    <a:pt x="3259" y="3427"/>
                    <a:pt x="3204" y="3630"/>
                  </a:cubicBezTo>
                  <a:cubicBezTo>
                    <a:pt x="3240" y="3511"/>
                    <a:pt x="3368" y="3435"/>
                    <a:pt x="3547" y="3435"/>
                  </a:cubicBezTo>
                  <a:cubicBezTo>
                    <a:pt x="3617" y="3435"/>
                    <a:pt x="3694" y="3447"/>
                    <a:pt x="3777" y="3472"/>
                  </a:cubicBezTo>
                  <a:lnTo>
                    <a:pt x="3692" y="3697"/>
                  </a:lnTo>
                  <a:cubicBezTo>
                    <a:pt x="4043" y="3583"/>
                    <a:pt x="4462" y="3432"/>
                    <a:pt x="4637" y="3266"/>
                  </a:cubicBezTo>
                  <a:cubicBezTo>
                    <a:pt x="4791" y="3543"/>
                    <a:pt x="5324" y="3725"/>
                    <a:pt x="5528" y="3834"/>
                  </a:cubicBezTo>
                  <a:cubicBezTo>
                    <a:pt x="5549" y="3836"/>
                    <a:pt x="5571" y="3837"/>
                    <a:pt x="5593" y="3837"/>
                  </a:cubicBezTo>
                  <a:cubicBezTo>
                    <a:pt x="5935" y="3837"/>
                    <a:pt x="6267" y="3595"/>
                    <a:pt x="6548" y="3595"/>
                  </a:cubicBezTo>
                  <a:cubicBezTo>
                    <a:pt x="6674" y="3595"/>
                    <a:pt x="6790" y="3643"/>
                    <a:pt x="6892" y="3784"/>
                  </a:cubicBezTo>
                  <a:cubicBezTo>
                    <a:pt x="7152" y="3675"/>
                    <a:pt x="7124" y="3394"/>
                    <a:pt x="7387" y="3242"/>
                  </a:cubicBezTo>
                  <a:lnTo>
                    <a:pt x="7886" y="3484"/>
                  </a:lnTo>
                  <a:cubicBezTo>
                    <a:pt x="7929" y="2816"/>
                    <a:pt x="8471" y="2643"/>
                    <a:pt x="8431" y="2008"/>
                  </a:cubicBezTo>
                  <a:lnTo>
                    <a:pt x="8431" y="2008"/>
                  </a:lnTo>
                  <a:cubicBezTo>
                    <a:pt x="8528" y="2023"/>
                    <a:pt x="8631" y="2077"/>
                    <a:pt x="8728" y="2077"/>
                  </a:cubicBezTo>
                  <a:cubicBezTo>
                    <a:pt x="8788" y="2077"/>
                    <a:pt x="8845" y="2056"/>
                    <a:pt x="8897" y="1994"/>
                  </a:cubicBezTo>
                  <a:lnTo>
                    <a:pt x="8459" y="1684"/>
                  </a:lnTo>
                  <a:cubicBezTo>
                    <a:pt x="8594" y="1520"/>
                    <a:pt x="9082" y="1606"/>
                    <a:pt x="9182" y="1502"/>
                  </a:cubicBezTo>
                  <a:lnTo>
                    <a:pt x="8909" y="1440"/>
                  </a:lnTo>
                  <a:cubicBezTo>
                    <a:pt x="9013" y="1255"/>
                    <a:pt x="9054" y="1153"/>
                    <a:pt x="8812" y="1030"/>
                  </a:cubicBezTo>
                  <a:cubicBezTo>
                    <a:pt x="8792" y="1036"/>
                    <a:pt x="8772" y="1038"/>
                    <a:pt x="8753" y="1038"/>
                  </a:cubicBezTo>
                  <a:cubicBezTo>
                    <a:pt x="8629" y="1038"/>
                    <a:pt x="8509" y="945"/>
                    <a:pt x="8431" y="945"/>
                  </a:cubicBezTo>
                  <a:cubicBezTo>
                    <a:pt x="8384" y="945"/>
                    <a:pt x="8352" y="980"/>
                    <a:pt x="8346" y="1092"/>
                  </a:cubicBezTo>
                  <a:cubicBezTo>
                    <a:pt x="8327" y="1092"/>
                    <a:pt x="8309" y="1093"/>
                    <a:pt x="8291" y="1093"/>
                  </a:cubicBezTo>
                  <a:cubicBezTo>
                    <a:pt x="7484" y="1093"/>
                    <a:pt x="8297" y="563"/>
                    <a:pt x="7576" y="415"/>
                  </a:cubicBezTo>
                  <a:cubicBezTo>
                    <a:pt x="6932" y="244"/>
                    <a:pt x="5719" y="433"/>
                    <a:pt x="5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26"/>
            <p:cNvSpPr/>
            <p:nvPr/>
          </p:nvSpPr>
          <p:spPr>
            <a:xfrm>
              <a:off x="4245850" y="3664725"/>
              <a:ext cx="38625" cy="19800"/>
            </a:xfrm>
            <a:custGeom>
              <a:avLst/>
              <a:gdLst/>
              <a:ahLst/>
              <a:cxnLst/>
              <a:rect l="l" t="t" r="r" b="b"/>
              <a:pathLst>
                <a:path w="1545" h="792" extrusionOk="0">
                  <a:moveTo>
                    <a:pt x="629" y="0"/>
                  </a:moveTo>
                  <a:cubicBezTo>
                    <a:pt x="468" y="0"/>
                    <a:pt x="316" y="33"/>
                    <a:pt x="202" y="125"/>
                  </a:cubicBezTo>
                  <a:cubicBezTo>
                    <a:pt x="157" y="326"/>
                    <a:pt x="1" y="757"/>
                    <a:pt x="524" y="764"/>
                  </a:cubicBezTo>
                  <a:cubicBezTo>
                    <a:pt x="537" y="763"/>
                    <a:pt x="550" y="763"/>
                    <a:pt x="563" y="763"/>
                  </a:cubicBezTo>
                  <a:cubicBezTo>
                    <a:pt x="665" y="763"/>
                    <a:pt x="788" y="792"/>
                    <a:pt x="898" y="792"/>
                  </a:cubicBezTo>
                  <a:cubicBezTo>
                    <a:pt x="990" y="792"/>
                    <a:pt x="1073" y="772"/>
                    <a:pt x="1128" y="698"/>
                  </a:cubicBezTo>
                  <a:cubicBezTo>
                    <a:pt x="1261" y="528"/>
                    <a:pt x="1545" y="206"/>
                    <a:pt x="1078" y="66"/>
                  </a:cubicBezTo>
                  <a:cubicBezTo>
                    <a:pt x="938" y="29"/>
                    <a:pt x="780" y="0"/>
                    <a:pt x="6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26"/>
            <p:cNvSpPr/>
            <p:nvPr/>
          </p:nvSpPr>
          <p:spPr>
            <a:xfrm>
              <a:off x="4090325" y="3577150"/>
              <a:ext cx="45150" cy="24175"/>
            </a:xfrm>
            <a:custGeom>
              <a:avLst/>
              <a:gdLst/>
              <a:ahLst/>
              <a:cxnLst/>
              <a:rect l="l" t="t" r="r" b="b"/>
              <a:pathLst>
                <a:path w="1806" h="967" extrusionOk="0">
                  <a:moveTo>
                    <a:pt x="785" y="0"/>
                  </a:moveTo>
                  <a:cubicBezTo>
                    <a:pt x="692" y="0"/>
                    <a:pt x="599" y="11"/>
                    <a:pt x="512" y="36"/>
                  </a:cubicBezTo>
                  <a:cubicBezTo>
                    <a:pt x="1" y="170"/>
                    <a:pt x="188" y="384"/>
                    <a:pt x="174" y="654"/>
                  </a:cubicBezTo>
                  <a:cubicBezTo>
                    <a:pt x="330" y="850"/>
                    <a:pt x="721" y="909"/>
                    <a:pt x="1111" y="966"/>
                  </a:cubicBezTo>
                  <a:cubicBezTo>
                    <a:pt x="1393" y="938"/>
                    <a:pt x="1483" y="763"/>
                    <a:pt x="1630" y="630"/>
                  </a:cubicBezTo>
                  <a:cubicBezTo>
                    <a:pt x="1805" y="315"/>
                    <a:pt x="1283" y="0"/>
                    <a:pt x="7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26"/>
            <p:cNvSpPr/>
            <p:nvPr/>
          </p:nvSpPr>
          <p:spPr>
            <a:xfrm>
              <a:off x="4299550" y="3849250"/>
              <a:ext cx="62025" cy="34975"/>
            </a:xfrm>
            <a:custGeom>
              <a:avLst/>
              <a:gdLst/>
              <a:ahLst/>
              <a:cxnLst/>
              <a:rect l="l" t="t" r="r" b="b"/>
              <a:pathLst>
                <a:path w="2481" h="1399" extrusionOk="0">
                  <a:moveTo>
                    <a:pt x="1750" y="0"/>
                  </a:moveTo>
                  <a:cubicBezTo>
                    <a:pt x="1399" y="0"/>
                    <a:pt x="1069" y="408"/>
                    <a:pt x="698" y="408"/>
                  </a:cubicBezTo>
                  <a:cubicBezTo>
                    <a:pt x="587" y="408"/>
                    <a:pt x="473" y="371"/>
                    <a:pt x="354" y="277"/>
                  </a:cubicBezTo>
                  <a:cubicBezTo>
                    <a:pt x="58" y="327"/>
                    <a:pt x="22" y="521"/>
                    <a:pt x="1" y="675"/>
                  </a:cubicBezTo>
                  <a:cubicBezTo>
                    <a:pt x="51" y="910"/>
                    <a:pt x="194" y="961"/>
                    <a:pt x="362" y="961"/>
                  </a:cubicBezTo>
                  <a:cubicBezTo>
                    <a:pt x="491" y="961"/>
                    <a:pt x="635" y="931"/>
                    <a:pt x="765" y="931"/>
                  </a:cubicBezTo>
                  <a:cubicBezTo>
                    <a:pt x="948" y="931"/>
                    <a:pt x="1102" y="991"/>
                    <a:pt x="1145" y="1279"/>
                  </a:cubicBezTo>
                  <a:cubicBezTo>
                    <a:pt x="1442" y="1283"/>
                    <a:pt x="1752" y="1398"/>
                    <a:pt x="2008" y="1398"/>
                  </a:cubicBezTo>
                  <a:cubicBezTo>
                    <a:pt x="2210" y="1398"/>
                    <a:pt x="2378" y="1326"/>
                    <a:pt x="2480" y="1070"/>
                  </a:cubicBezTo>
                  <a:cubicBezTo>
                    <a:pt x="2430" y="758"/>
                    <a:pt x="2480" y="327"/>
                    <a:pt x="2097" y="154"/>
                  </a:cubicBezTo>
                  <a:cubicBezTo>
                    <a:pt x="1978" y="42"/>
                    <a:pt x="1863" y="0"/>
                    <a:pt x="1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26"/>
            <p:cNvSpPr/>
            <p:nvPr/>
          </p:nvSpPr>
          <p:spPr>
            <a:xfrm>
              <a:off x="4236375" y="3747300"/>
              <a:ext cx="31875" cy="19350"/>
            </a:xfrm>
            <a:custGeom>
              <a:avLst/>
              <a:gdLst/>
              <a:ahLst/>
              <a:cxnLst/>
              <a:rect l="l" t="t" r="r" b="b"/>
              <a:pathLst>
                <a:path w="1275" h="774" extrusionOk="0">
                  <a:moveTo>
                    <a:pt x="654" y="0"/>
                  </a:moveTo>
                  <a:cubicBezTo>
                    <a:pt x="499" y="0"/>
                    <a:pt x="340" y="42"/>
                    <a:pt x="243" y="118"/>
                  </a:cubicBezTo>
                  <a:cubicBezTo>
                    <a:pt x="136" y="268"/>
                    <a:pt x="1" y="540"/>
                    <a:pt x="273" y="673"/>
                  </a:cubicBezTo>
                  <a:cubicBezTo>
                    <a:pt x="359" y="739"/>
                    <a:pt x="504" y="773"/>
                    <a:pt x="653" y="773"/>
                  </a:cubicBezTo>
                  <a:cubicBezTo>
                    <a:pt x="816" y="773"/>
                    <a:pt x="985" y="733"/>
                    <a:pt x="1090" y="651"/>
                  </a:cubicBezTo>
                  <a:cubicBezTo>
                    <a:pt x="1112" y="462"/>
                    <a:pt x="1275" y="320"/>
                    <a:pt x="1048" y="133"/>
                  </a:cubicBezTo>
                  <a:cubicBezTo>
                    <a:pt x="963" y="42"/>
                    <a:pt x="810" y="0"/>
                    <a:pt x="6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26"/>
            <p:cNvSpPr/>
            <p:nvPr/>
          </p:nvSpPr>
          <p:spPr>
            <a:xfrm>
              <a:off x="4178375" y="3701575"/>
              <a:ext cx="22625" cy="12675"/>
            </a:xfrm>
            <a:custGeom>
              <a:avLst/>
              <a:gdLst/>
              <a:ahLst/>
              <a:cxnLst/>
              <a:rect l="l" t="t" r="r" b="b"/>
              <a:pathLst>
                <a:path w="905" h="507" extrusionOk="0">
                  <a:moveTo>
                    <a:pt x="763" y="1"/>
                  </a:moveTo>
                  <a:lnTo>
                    <a:pt x="256" y="43"/>
                  </a:lnTo>
                  <a:cubicBezTo>
                    <a:pt x="228" y="159"/>
                    <a:pt x="0" y="323"/>
                    <a:pt x="246" y="465"/>
                  </a:cubicBezTo>
                  <a:cubicBezTo>
                    <a:pt x="257" y="464"/>
                    <a:pt x="268" y="464"/>
                    <a:pt x="278" y="464"/>
                  </a:cubicBezTo>
                  <a:cubicBezTo>
                    <a:pt x="398" y="464"/>
                    <a:pt x="481" y="506"/>
                    <a:pt x="578" y="506"/>
                  </a:cubicBezTo>
                  <a:cubicBezTo>
                    <a:pt x="618" y="506"/>
                    <a:pt x="660" y="499"/>
                    <a:pt x="708" y="479"/>
                  </a:cubicBezTo>
                  <a:cubicBezTo>
                    <a:pt x="815" y="292"/>
                    <a:pt x="905" y="186"/>
                    <a:pt x="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26"/>
            <p:cNvSpPr/>
            <p:nvPr/>
          </p:nvSpPr>
          <p:spPr>
            <a:xfrm>
              <a:off x="4205550" y="3753775"/>
              <a:ext cx="31150" cy="18300"/>
            </a:xfrm>
            <a:custGeom>
              <a:avLst/>
              <a:gdLst/>
              <a:ahLst/>
              <a:cxnLst/>
              <a:rect l="l" t="t" r="r" b="b"/>
              <a:pathLst>
                <a:path w="1246" h="732" extrusionOk="0">
                  <a:moveTo>
                    <a:pt x="624" y="0"/>
                  </a:moveTo>
                  <a:cubicBezTo>
                    <a:pt x="572" y="0"/>
                    <a:pt x="519" y="10"/>
                    <a:pt x="460" y="35"/>
                  </a:cubicBezTo>
                  <a:cubicBezTo>
                    <a:pt x="0" y="115"/>
                    <a:pt x="171" y="397"/>
                    <a:pt x="197" y="631"/>
                  </a:cubicBezTo>
                  <a:cubicBezTo>
                    <a:pt x="364" y="705"/>
                    <a:pt x="530" y="732"/>
                    <a:pt x="701" y="732"/>
                  </a:cubicBezTo>
                  <a:cubicBezTo>
                    <a:pt x="784" y="732"/>
                    <a:pt x="869" y="725"/>
                    <a:pt x="955" y="714"/>
                  </a:cubicBezTo>
                  <a:cubicBezTo>
                    <a:pt x="1151" y="560"/>
                    <a:pt x="1246" y="345"/>
                    <a:pt x="1149" y="139"/>
                  </a:cubicBezTo>
                  <a:cubicBezTo>
                    <a:pt x="922" y="98"/>
                    <a:pt x="784" y="0"/>
                    <a:pt x="6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26"/>
            <p:cNvSpPr/>
            <p:nvPr/>
          </p:nvSpPr>
          <p:spPr>
            <a:xfrm>
              <a:off x="4100875" y="3698375"/>
              <a:ext cx="63250" cy="41600"/>
            </a:xfrm>
            <a:custGeom>
              <a:avLst/>
              <a:gdLst/>
              <a:ahLst/>
              <a:cxnLst/>
              <a:rect l="l" t="t" r="r" b="b"/>
              <a:pathLst>
                <a:path w="2530" h="1664" extrusionOk="0">
                  <a:moveTo>
                    <a:pt x="1092" y="44"/>
                  </a:moveTo>
                  <a:cubicBezTo>
                    <a:pt x="254" y="176"/>
                    <a:pt x="0" y="799"/>
                    <a:pt x="230" y="1213"/>
                  </a:cubicBezTo>
                  <a:cubicBezTo>
                    <a:pt x="554" y="1391"/>
                    <a:pt x="1225" y="1337"/>
                    <a:pt x="1165" y="1663"/>
                  </a:cubicBezTo>
                  <a:cubicBezTo>
                    <a:pt x="1424" y="1623"/>
                    <a:pt x="1714" y="1386"/>
                    <a:pt x="2066" y="1386"/>
                  </a:cubicBezTo>
                  <a:cubicBezTo>
                    <a:pt x="2110" y="1386"/>
                    <a:pt x="2156" y="1390"/>
                    <a:pt x="2203" y="1398"/>
                  </a:cubicBezTo>
                  <a:cubicBezTo>
                    <a:pt x="2217" y="1221"/>
                    <a:pt x="2233" y="1045"/>
                    <a:pt x="2487" y="910"/>
                  </a:cubicBezTo>
                  <a:cubicBezTo>
                    <a:pt x="2293" y="816"/>
                    <a:pt x="2390" y="674"/>
                    <a:pt x="2394" y="534"/>
                  </a:cubicBezTo>
                  <a:cubicBezTo>
                    <a:pt x="2529" y="1"/>
                    <a:pt x="1575" y="224"/>
                    <a:pt x="1092" y="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26"/>
            <p:cNvSpPr/>
            <p:nvPr/>
          </p:nvSpPr>
          <p:spPr>
            <a:xfrm>
              <a:off x="3970025" y="3595650"/>
              <a:ext cx="67050" cy="46075"/>
            </a:xfrm>
            <a:custGeom>
              <a:avLst/>
              <a:gdLst/>
              <a:ahLst/>
              <a:cxnLst/>
              <a:rect l="l" t="t" r="r" b="b"/>
              <a:pathLst>
                <a:path w="2682" h="1843" extrusionOk="0">
                  <a:moveTo>
                    <a:pt x="751" y="1"/>
                  </a:moveTo>
                  <a:cubicBezTo>
                    <a:pt x="721" y="1"/>
                    <a:pt x="691" y="2"/>
                    <a:pt x="659" y="4"/>
                  </a:cubicBezTo>
                  <a:cubicBezTo>
                    <a:pt x="202" y="153"/>
                    <a:pt x="1" y="442"/>
                    <a:pt x="136" y="728"/>
                  </a:cubicBezTo>
                  <a:cubicBezTo>
                    <a:pt x="851" y="856"/>
                    <a:pt x="311" y="1278"/>
                    <a:pt x="384" y="1529"/>
                  </a:cubicBezTo>
                  <a:cubicBezTo>
                    <a:pt x="400" y="1527"/>
                    <a:pt x="416" y="1526"/>
                    <a:pt x="433" y="1526"/>
                  </a:cubicBezTo>
                  <a:cubicBezTo>
                    <a:pt x="772" y="1526"/>
                    <a:pt x="1409" y="1843"/>
                    <a:pt x="2001" y="1843"/>
                  </a:cubicBezTo>
                  <a:cubicBezTo>
                    <a:pt x="2048" y="1843"/>
                    <a:pt x="2095" y="1841"/>
                    <a:pt x="2142" y="1837"/>
                  </a:cubicBezTo>
                  <a:lnTo>
                    <a:pt x="2591" y="1280"/>
                  </a:lnTo>
                  <a:cubicBezTo>
                    <a:pt x="2355" y="1053"/>
                    <a:pt x="2390" y="885"/>
                    <a:pt x="2681" y="797"/>
                  </a:cubicBezTo>
                  <a:lnTo>
                    <a:pt x="2681" y="797"/>
                  </a:lnTo>
                  <a:cubicBezTo>
                    <a:pt x="2587" y="817"/>
                    <a:pt x="2502" y="826"/>
                    <a:pt x="2424" y="826"/>
                  </a:cubicBezTo>
                  <a:cubicBezTo>
                    <a:pt x="1687" y="826"/>
                    <a:pt x="1650" y="1"/>
                    <a:pt x="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26"/>
            <p:cNvSpPr/>
            <p:nvPr/>
          </p:nvSpPr>
          <p:spPr>
            <a:xfrm>
              <a:off x="4173050" y="3766625"/>
              <a:ext cx="35950" cy="21075"/>
            </a:xfrm>
            <a:custGeom>
              <a:avLst/>
              <a:gdLst/>
              <a:ahLst/>
              <a:cxnLst/>
              <a:rect l="l" t="t" r="r" b="b"/>
              <a:pathLst>
                <a:path w="1438" h="843" extrusionOk="0">
                  <a:moveTo>
                    <a:pt x="805" y="0"/>
                  </a:moveTo>
                  <a:cubicBezTo>
                    <a:pt x="473" y="0"/>
                    <a:pt x="224" y="206"/>
                    <a:pt x="0" y="319"/>
                  </a:cubicBezTo>
                  <a:cubicBezTo>
                    <a:pt x="133" y="511"/>
                    <a:pt x="365" y="662"/>
                    <a:pt x="436" y="842"/>
                  </a:cubicBezTo>
                  <a:cubicBezTo>
                    <a:pt x="694" y="814"/>
                    <a:pt x="1002" y="731"/>
                    <a:pt x="1227" y="608"/>
                  </a:cubicBezTo>
                  <a:cubicBezTo>
                    <a:pt x="1438" y="421"/>
                    <a:pt x="1284" y="96"/>
                    <a:pt x="964" y="16"/>
                  </a:cubicBezTo>
                  <a:cubicBezTo>
                    <a:pt x="909" y="5"/>
                    <a:pt x="856" y="0"/>
                    <a:pt x="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26"/>
            <p:cNvSpPr/>
            <p:nvPr/>
          </p:nvSpPr>
          <p:spPr>
            <a:xfrm>
              <a:off x="4162450" y="3791325"/>
              <a:ext cx="31575" cy="24725"/>
            </a:xfrm>
            <a:custGeom>
              <a:avLst/>
              <a:gdLst/>
              <a:ahLst/>
              <a:cxnLst/>
              <a:rect l="l" t="t" r="r" b="b"/>
              <a:pathLst>
                <a:path w="1263" h="989" extrusionOk="0">
                  <a:moveTo>
                    <a:pt x="564" y="1"/>
                  </a:moveTo>
                  <a:cubicBezTo>
                    <a:pt x="329" y="55"/>
                    <a:pt x="175" y="145"/>
                    <a:pt x="102" y="273"/>
                  </a:cubicBezTo>
                  <a:cubicBezTo>
                    <a:pt x="301" y="543"/>
                    <a:pt x="0" y="894"/>
                    <a:pt x="595" y="988"/>
                  </a:cubicBezTo>
                  <a:cubicBezTo>
                    <a:pt x="720" y="702"/>
                    <a:pt x="1262" y="673"/>
                    <a:pt x="1243" y="332"/>
                  </a:cubicBezTo>
                  <a:cubicBezTo>
                    <a:pt x="1092" y="112"/>
                    <a:pt x="872" y="25"/>
                    <a:pt x="5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26"/>
            <p:cNvSpPr/>
            <p:nvPr/>
          </p:nvSpPr>
          <p:spPr>
            <a:xfrm>
              <a:off x="4214725" y="3909825"/>
              <a:ext cx="27575" cy="17400"/>
            </a:xfrm>
            <a:custGeom>
              <a:avLst/>
              <a:gdLst/>
              <a:ahLst/>
              <a:cxnLst/>
              <a:rect l="l" t="t" r="r" b="b"/>
              <a:pathLst>
                <a:path w="1103" h="696" extrusionOk="0">
                  <a:moveTo>
                    <a:pt x="490" y="0"/>
                  </a:moveTo>
                  <a:cubicBezTo>
                    <a:pt x="423" y="0"/>
                    <a:pt x="351" y="12"/>
                    <a:pt x="277" y="37"/>
                  </a:cubicBezTo>
                  <a:cubicBezTo>
                    <a:pt x="43" y="154"/>
                    <a:pt x="0" y="341"/>
                    <a:pt x="88" y="521"/>
                  </a:cubicBezTo>
                  <a:cubicBezTo>
                    <a:pt x="247" y="565"/>
                    <a:pt x="403" y="695"/>
                    <a:pt x="566" y="695"/>
                  </a:cubicBezTo>
                  <a:cubicBezTo>
                    <a:pt x="638" y="695"/>
                    <a:pt x="711" y="670"/>
                    <a:pt x="786" y="601"/>
                  </a:cubicBezTo>
                  <a:cubicBezTo>
                    <a:pt x="1103" y="343"/>
                    <a:pt x="859" y="0"/>
                    <a:pt x="4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26"/>
            <p:cNvSpPr/>
            <p:nvPr/>
          </p:nvSpPr>
          <p:spPr>
            <a:xfrm>
              <a:off x="4040850" y="3821050"/>
              <a:ext cx="19500" cy="9425"/>
            </a:xfrm>
            <a:custGeom>
              <a:avLst/>
              <a:gdLst/>
              <a:ahLst/>
              <a:cxnLst/>
              <a:rect l="l" t="t" r="r" b="b"/>
              <a:pathLst>
                <a:path w="780" h="377" extrusionOk="0">
                  <a:moveTo>
                    <a:pt x="680" y="1"/>
                  </a:moveTo>
                  <a:lnTo>
                    <a:pt x="135" y="39"/>
                  </a:lnTo>
                  <a:cubicBezTo>
                    <a:pt x="1" y="189"/>
                    <a:pt x="281" y="376"/>
                    <a:pt x="487" y="376"/>
                  </a:cubicBezTo>
                  <a:cubicBezTo>
                    <a:pt x="525" y="376"/>
                    <a:pt x="560" y="370"/>
                    <a:pt x="590" y="356"/>
                  </a:cubicBezTo>
                  <a:cubicBezTo>
                    <a:pt x="779" y="264"/>
                    <a:pt x="665" y="136"/>
                    <a:pt x="6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26"/>
            <p:cNvSpPr/>
            <p:nvPr/>
          </p:nvSpPr>
          <p:spPr>
            <a:xfrm>
              <a:off x="4330175" y="4686075"/>
              <a:ext cx="5225" cy="2625"/>
            </a:xfrm>
            <a:custGeom>
              <a:avLst/>
              <a:gdLst/>
              <a:ahLst/>
              <a:cxnLst/>
              <a:rect l="l" t="t" r="r" b="b"/>
              <a:pathLst>
                <a:path w="209" h="105" extrusionOk="0">
                  <a:moveTo>
                    <a:pt x="159" y="1"/>
                  </a:moveTo>
                  <a:lnTo>
                    <a:pt x="0" y="69"/>
                  </a:lnTo>
                  <a:cubicBezTo>
                    <a:pt x="31" y="87"/>
                    <a:pt x="62" y="105"/>
                    <a:pt x="89" y="105"/>
                  </a:cubicBezTo>
                  <a:cubicBezTo>
                    <a:pt x="105" y="105"/>
                    <a:pt x="120" y="98"/>
                    <a:pt x="133" y="81"/>
                  </a:cubicBezTo>
                  <a:cubicBezTo>
                    <a:pt x="126" y="43"/>
                    <a:pt x="208" y="29"/>
                    <a:pt x="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26"/>
            <p:cNvSpPr/>
            <p:nvPr/>
          </p:nvSpPr>
          <p:spPr>
            <a:xfrm>
              <a:off x="3930075" y="4079075"/>
              <a:ext cx="164300" cy="119600"/>
            </a:xfrm>
            <a:custGeom>
              <a:avLst/>
              <a:gdLst/>
              <a:ahLst/>
              <a:cxnLst/>
              <a:rect l="l" t="t" r="r" b="b"/>
              <a:pathLst>
                <a:path w="6572" h="4784" extrusionOk="0">
                  <a:moveTo>
                    <a:pt x="1329" y="0"/>
                  </a:moveTo>
                  <a:lnTo>
                    <a:pt x="1582" y="443"/>
                  </a:lnTo>
                  <a:cubicBezTo>
                    <a:pt x="1529" y="584"/>
                    <a:pt x="1389" y="627"/>
                    <a:pt x="1228" y="627"/>
                  </a:cubicBezTo>
                  <a:cubicBezTo>
                    <a:pt x="979" y="627"/>
                    <a:pt x="681" y="526"/>
                    <a:pt x="577" y="526"/>
                  </a:cubicBezTo>
                  <a:cubicBezTo>
                    <a:pt x="564" y="526"/>
                    <a:pt x="554" y="527"/>
                    <a:pt x="547" y="531"/>
                  </a:cubicBezTo>
                  <a:cubicBezTo>
                    <a:pt x="562" y="625"/>
                    <a:pt x="917" y="758"/>
                    <a:pt x="801" y="907"/>
                  </a:cubicBezTo>
                  <a:cubicBezTo>
                    <a:pt x="502" y="1092"/>
                    <a:pt x="0" y="1336"/>
                    <a:pt x="171" y="1795"/>
                  </a:cubicBezTo>
                  <a:lnTo>
                    <a:pt x="386" y="1824"/>
                  </a:lnTo>
                  <a:cubicBezTo>
                    <a:pt x="287" y="2231"/>
                    <a:pt x="389" y="2804"/>
                    <a:pt x="76" y="3048"/>
                  </a:cubicBezTo>
                  <a:cubicBezTo>
                    <a:pt x="106" y="3054"/>
                    <a:pt x="130" y="3057"/>
                    <a:pt x="149" y="3057"/>
                  </a:cubicBezTo>
                  <a:cubicBezTo>
                    <a:pt x="285" y="3057"/>
                    <a:pt x="157" y="2910"/>
                    <a:pt x="284" y="2910"/>
                  </a:cubicBezTo>
                  <a:cubicBezTo>
                    <a:pt x="295" y="2910"/>
                    <a:pt x="308" y="2911"/>
                    <a:pt x="322" y="2913"/>
                  </a:cubicBezTo>
                  <a:cubicBezTo>
                    <a:pt x="668" y="3119"/>
                    <a:pt x="1246" y="3784"/>
                    <a:pt x="1710" y="4241"/>
                  </a:cubicBezTo>
                  <a:cubicBezTo>
                    <a:pt x="1741" y="4238"/>
                    <a:pt x="1772" y="4237"/>
                    <a:pt x="1803" y="4237"/>
                  </a:cubicBezTo>
                  <a:cubicBezTo>
                    <a:pt x="2355" y="4237"/>
                    <a:pt x="2995" y="4705"/>
                    <a:pt x="3264" y="4784"/>
                  </a:cubicBezTo>
                  <a:cubicBezTo>
                    <a:pt x="3181" y="4699"/>
                    <a:pt x="3143" y="4537"/>
                    <a:pt x="3223" y="4457"/>
                  </a:cubicBezTo>
                  <a:cubicBezTo>
                    <a:pt x="3317" y="4298"/>
                    <a:pt x="3478" y="4231"/>
                    <a:pt x="3642" y="4231"/>
                  </a:cubicBezTo>
                  <a:cubicBezTo>
                    <a:pt x="3788" y="4231"/>
                    <a:pt x="3936" y="4285"/>
                    <a:pt x="4040" y="4376"/>
                  </a:cubicBezTo>
                  <a:cubicBezTo>
                    <a:pt x="4227" y="3773"/>
                    <a:pt x="5293" y="3768"/>
                    <a:pt x="5049" y="2970"/>
                  </a:cubicBezTo>
                  <a:cubicBezTo>
                    <a:pt x="5069" y="2777"/>
                    <a:pt x="5184" y="2710"/>
                    <a:pt x="5347" y="2710"/>
                  </a:cubicBezTo>
                  <a:cubicBezTo>
                    <a:pt x="5680" y="2710"/>
                    <a:pt x="6216" y="2986"/>
                    <a:pt x="6572" y="3024"/>
                  </a:cubicBezTo>
                  <a:cubicBezTo>
                    <a:pt x="6245" y="2721"/>
                    <a:pt x="5374" y="2802"/>
                    <a:pt x="5186" y="2297"/>
                  </a:cubicBezTo>
                  <a:lnTo>
                    <a:pt x="5449" y="2245"/>
                  </a:lnTo>
                  <a:cubicBezTo>
                    <a:pt x="5217" y="1888"/>
                    <a:pt x="5070" y="1547"/>
                    <a:pt x="4512" y="1362"/>
                  </a:cubicBezTo>
                  <a:lnTo>
                    <a:pt x="4957" y="1267"/>
                  </a:lnTo>
                  <a:cubicBezTo>
                    <a:pt x="4630" y="1203"/>
                    <a:pt x="3991" y="1165"/>
                    <a:pt x="4121" y="739"/>
                  </a:cubicBezTo>
                  <a:cubicBezTo>
                    <a:pt x="3721" y="258"/>
                    <a:pt x="2863" y="628"/>
                    <a:pt x="2463" y="211"/>
                  </a:cubicBezTo>
                  <a:cubicBezTo>
                    <a:pt x="2354" y="232"/>
                    <a:pt x="2224" y="355"/>
                    <a:pt x="2037" y="457"/>
                  </a:cubicBezTo>
                  <a:cubicBezTo>
                    <a:pt x="2012" y="460"/>
                    <a:pt x="1989" y="461"/>
                    <a:pt x="1967" y="461"/>
                  </a:cubicBezTo>
                  <a:cubicBezTo>
                    <a:pt x="1614" y="461"/>
                    <a:pt x="1596" y="136"/>
                    <a:pt x="13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26"/>
            <p:cNvSpPr/>
            <p:nvPr/>
          </p:nvSpPr>
          <p:spPr>
            <a:xfrm>
              <a:off x="4076300" y="4138150"/>
              <a:ext cx="10450" cy="2775"/>
            </a:xfrm>
            <a:custGeom>
              <a:avLst/>
              <a:gdLst/>
              <a:ahLst/>
              <a:cxnLst/>
              <a:rect l="l" t="t" r="r" b="b"/>
              <a:pathLst>
                <a:path w="418" h="111" extrusionOk="0">
                  <a:moveTo>
                    <a:pt x="1" y="1"/>
                  </a:moveTo>
                  <a:lnTo>
                    <a:pt x="15" y="34"/>
                  </a:lnTo>
                  <a:cubicBezTo>
                    <a:pt x="111" y="37"/>
                    <a:pt x="244" y="110"/>
                    <a:pt x="339" y="110"/>
                  </a:cubicBezTo>
                  <a:cubicBezTo>
                    <a:pt x="370" y="110"/>
                    <a:pt x="397" y="102"/>
                    <a:pt x="417" y="81"/>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26"/>
            <p:cNvSpPr/>
            <p:nvPr/>
          </p:nvSpPr>
          <p:spPr>
            <a:xfrm>
              <a:off x="4027050" y="4088375"/>
              <a:ext cx="5525" cy="2675"/>
            </a:xfrm>
            <a:custGeom>
              <a:avLst/>
              <a:gdLst/>
              <a:ahLst/>
              <a:cxnLst/>
              <a:rect l="l" t="t" r="r" b="b"/>
              <a:pathLst>
                <a:path w="221" h="107" extrusionOk="0">
                  <a:moveTo>
                    <a:pt x="120" y="0"/>
                  </a:moveTo>
                  <a:cubicBezTo>
                    <a:pt x="85" y="0"/>
                    <a:pt x="42" y="8"/>
                    <a:pt x="0" y="16"/>
                  </a:cubicBezTo>
                  <a:cubicBezTo>
                    <a:pt x="52" y="106"/>
                    <a:pt x="164" y="85"/>
                    <a:pt x="216" y="106"/>
                  </a:cubicBezTo>
                  <a:cubicBezTo>
                    <a:pt x="220" y="23"/>
                    <a:pt x="179" y="0"/>
                    <a:pt x="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26"/>
            <p:cNvSpPr/>
            <p:nvPr/>
          </p:nvSpPr>
          <p:spPr>
            <a:xfrm>
              <a:off x="3794325" y="3650850"/>
              <a:ext cx="17325" cy="6750"/>
            </a:xfrm>
            <a:custGeom>
              <a:avLst/>
              <a:gdLst/>
              <a:ahLst/>
              <a:cxnLst/>
              <a:rect l="l" t="t" r="r" b="b"/>
              <a:pathLst>
                <a:path w="693" h="270" extrusionOk="0">
                  <a:moveTo>
                    <a:pt x="545" y="0"/>
                  </a:moveTo>
                  <a:cubicBezTo>
                    <a:pt x="467" y="81"/>
                    <a:pt x="0" y="95"/>
                    <a:pt x="391" y="266"/>
                  </a:cubicBezTo>
                  <a:cubicBezTo>
                    <a:pt x="415" y="268"/>
                    <a:pt x="437" y="269"/>
                    <a:pt x="458" y="269"/>
                  </a:cubicBezTo>
                  <a:cubicBezTo>
                    <a:pt x="692" y="269"/>
                    <a:pt x="691" y="116"/>
                    <a:pt x="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26"/>
            <p:cNvSpPr/>
            <p:nvPr/>
          </p:nvSpPr>
          <p:spPr>
            <a:xfrm>
              <a:off x="4002050" y="4083625"/>
              <a:ext cx="2825" cy="2800"/>
            </a:xfrm>
            <a:custGeom>
              <a:avLst/>
              <a:gdLst/>
              <a:ahLst/>
              <a:cxnLst/>
              <a:rect l="l" t="t" r="r" b="b"/>
              <a:pathLst>
                <a:path w="113" h="112" extrusionOk="0">
                  <a:moveTo>
                    <a:pt x="60" y="0"/>
                  </a:moveTo>
                  <a:lnTo>
                    <a:pt x="1" y="112"/>
                  </a:lnTo>
                  <a:lnTo>
                    <a:pt x="74" y="98"/>
                  </a:lnTo>
                  <a:cubicBezTo>
                    <a:pt x="96" y="62"/>
                    <a:pt x="112" y="24"/>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26"/>
            <p:cNvSpPr/>
            <p:nvPr/>
          </p:nvSpPr>
          <p:spPr>
            <a:xfrm>
              <a:off x="4029875" y="4197275"/>
              <a:ext cx="6500" cy="4425"/>
            </a:xfrm>
            <a:custGeom>
              <a:avLst/>
              <a:gdLst/>
              <a:ahLst/>
              <a:cxnLst/>
              <a:rect l="l" t="t" r="r" b="b"/>
              <a:pathLst>
                <a:path w="260" h="177" extrusionOk="0">
                  <a:moveTo>
                    <a:pt x="93" y="0"/>
                  </a:moveTo>
                  <a:cubicBezTo>
                    <a:pt x="0" y="0"/>
                    <a:pt x="147" y="114"/>
                    <a:pt x="141" y="177"/>
                  </a:cubicBezTo>
                  <a:cubicBezTo>
                    <a:pt x="164" y="136"/>
                    <a:pt x="259" y="84"/>
                    <a:pt x="141" y="6"/>
                  </a:cubicBezTo>
                  <a:cubicBezTo>
                    <a:pt x="120" y="2"/>
                    <a:pt x="105" y="0"/>
                    <a:pt x="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26"/>
            <p:cNvSpPr/>
            <p:nvPr/>
          </p:nvSpPr>
          <p:spPr>
            <a:xfrm>
              <a:off x="4016150" y="4232825"/>
              <a:ext cx="4750" cy="1950"/>
            </a:xfrm>
            <a:custGeom>
              <a:avLst/>
              <a:gdLst/>
              <a:ahLst/>
              <a:cxnLst/>
              <a:rect l="l" t="t" r="r" b="b"/>
              <a:pathLst>
                <a:path w="190" h="78" extrusionOk="0">
                  <a:moveTo>
                    <a:pt x="138" y="0"/>
                  </a:moveTo>
                  <a:lnTo>
                    <a:pt x="1" y="57"/>
                  </a:lnTo>
                  <a:cubicBezTo>
                    <a:pt x="8" y="72"/>
                    <a:pt x="30" y="77"/>
                    <a:pt x="56" y="77"/>
                  </a:cubicBezTo>
                  <a:cubicBezTo>
                    <a:pt x="81" y="77"/>
                    <a:pt x="109" y="72"/>
                    <a:pt x="128" y="69"/>
                  </a:cubicBezTo>
                  <a:cubicBezTo>
                    <a:pt x="152" y="31"/>
                    <a:pt x="190" y="24"/>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26"/>
            <p:cNvSpPr/>
            <p:nvPr/>
          </p:nvSpPr>
          <p:spPr>
            <a:xfrm>
              <a:off x="3965050" y="4194275"/>
              <a:ext cx="3400" cy="3700"/>
            </a:xfrm>
            <a:custGeom>
              <a:avLst/>
              <a:gdLst/>
              <a:ahLst/>
              <a:cxnLst/>
              <a:rect l="l" t="t" r="r" b="b"/>
              <a:pathLst>
                <a:path w="136" h="148" extrusionOk="0">
                  <a:moveTo>
                    <a:pt x="88" y="1"/>
                  </a:moveTo>
                  <a:lnTo>
                    <a:pt x="1" y="147"/>
                  </a:lnTo>
                  <a:lnTo>
                    <a:pt x="77" y="138"/>
                  </a:lnTo>
                  <a:cubicBezTo>
                    <a:pt x="136" y="95"/>
                    <a:pt x="119" y="64"/>
                    <a:pt x="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26"/>
            <p:cNvSpPr/>
            <p:nvPr/>
          </p:nvSpPr>
          <p:spPr>
            <a:xfrm>
              <a:off x="3865475" y="4204325"/>
              <a:ext cx="50125" cy="42900"/>
            </a:xfrm>
            <a:custGeom>
              <a:avLst/>
              <a:gdLst/>
              <a:ahLst/>
              <a:cxnLst/>
              <a:rect l="l" t="t" r="r" b="b"/>
              <a:pathLst>
                <a:path w="2005" h="1716" extrusionOk="0">
                  <a:moveTo>
                    <a:pt x="760" y="1"/>
                  </a:moveTo>
                  <a:cubicBezTo>
                    <a:pt x="726" y="1"/>
                    <a:pt x="688" y="3"/>
                    <a:pt x="647" y="8"/>
                  </a:cubicBezTo>
                  <a:cubicBezTo>
                    <a:pt x="1" y="117"/>
                    <a:pt x="55" y="726"/>
                    <a:pt x="1" y="1221"/>
                  </a:cubicBezTo>
                  <a:lnTo>
                    <a:pt x="190" y="1038"/>
                  </a:lnTo>
                  <a:cubicBezTo>
                    <a:pt x="377" y="1114"/>
                    <a:pt x="744" y="1500"/>
                    <a:pt x="564" y="1716"/>
                  </a:cubicBezTo>
                  <a:cubicBezTo>
                    <a:pt x="910" y="1711"/>
                    <a:pt x="460" y="1564"/>
                    <a:pt x="699" y="1405"/>
                  </a:cubicBezTo>
                  <a:cubicBezTo>
                    <a:pt x="741" y="1362"/>
                    <a:pt x="790" y="1345"/>
                    <a:pt x="841" y="1345"/>
                  </a:cubicBezTo>
                  <a:cubicBezTo>
                    <a:pt x="1010" y="1345"/>
                    <a:pt x="1203" y="1541"/>
                    <a:pt x="1242" y="1630"/>
                  </a:cubicBezTo>
                  <a:cubicBezTo>
                    <a:pt x="1234" y="1249"/>
                    <a:pt x="2004" y="1202"/>
                    <a:pt x="1649" y="835"/>
                  </a:cubicBezTo>
                  <a:cubicBezTo>
                    <a:pt x="1895" y="768"/>
                    <a:pt x="1282" y="451"/>
                    <a:pt x="1687" y="401"/>
                  </a:cubicBezTo>
                  <a:cubicBezTo>
                    <a:pt x="1204" y="371"/>
                    <a:pt x="1197" y="1"/>
                    <a:pt x="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26"/>
            <p:cNvSpPr/>
            <p:nvPr/>
          </p:nvSpPr>
          <p:spPr>
            <a:xfrm>
              <a:off x="3896500" y="4245075"/>
              <a:ext cx="250" cy="1100"/>
            </a:xfrm>
            <a:custGeom>
              <a:avLst/>
              <a:gdLst/>
              <a:ahLst/>
              <a:cxnLst/>
              <a:rect l="l" t="t" r="r" b="b"/>
              <a:pathLst>
                <a:path w="10" h="44" extrusionOk="0">
                  <a:moveTo>
                    <a:pt x="1" y="0"/>
                  </a:moveTo>
                  <a:cubicBezTo>
                    <a:pt x="1" y="15"/>
                    <a:pt x="1" y="29"/>
                    <a:pt x="3" y="43"/>
                  </a:cubicBezTo>
                  <a:cubicBezTo>
                    <a:pt x="10" y="36"/>
                    <a:pt x="10" y="2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26"/>
            <p:cNvSpPr/>
            <p:nvPr/>
          </p:nvSpPr>
          <p:spPr>
            <a:xfrm>
              <a:off x="3810000" y="4060225"/>
              <a:ext cx="11525" cy="8150"/>
            </a:xfrm>
            <a:custGeom>
              <a:avLst/>
              <a:gdLst/>
              <a:ahLst/>
              <a:cxnLst/>
              <a:rect l="l" t="t" r="r" b="b"/>
              <a:pathLst>
                <a:path w="461" h="326" extrusionOk="0">
                  <a:moveTo>
                    <a:pt x="184" y="1"/>
                  </a:moveTo>
                  <a:cubicBezTo>
                    <a:pt x="98" y="1"/>
                    <a:pt x="18" y="46"/>
                    <a:pt x="1" y="148"/>
                  </a:cubicBezTo>
                  <a:cubicBezTo>
                    <a:pt x="35" y="251"/>
                    <a:pt x="183" y="326"/>
                    <a:pt x="300" y="326"/>
                  </a:cubicBezTo>
                  <a:cubicBezTo>
                    <a:pt x="350" y="326"/>
                    <a:pt x="394" y="312"/>
                    <a:pt x="422" y="280"/>
                  </a:cubicBezTo>
                  <a:cubicBezTo>
                    <a:pt x="461" y="106"/>
                    <a:pt x="315"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26"/>
            <p:cNvSpPr/>
            <p:nvPr/>
          </p:nvSpPr>
          <p:spPr>
            <a:xfrm>
              <a:off x="3912425" y="4287700"/>
              <a:ext cx="10925" cy="7875"/>
            </a:xfrm>
            <a:custGeom>
              <a:avLst/>
              <a:gdLst/>
              <a:ahLst/>
              <a:cxnLst/>
              <a:rect l="l" t="t" r="r" b="b"/>
              <a:pathLst>
                <a:path w="437" h="315" extrusionOk="0">
                  <a:moveTo>
                    <a:pt x="211" y="1"/>
                  </a:moveTo>
                  <a:cubicBezTo>
                    <a:pt x="90" y="1"/>
                    <a:pt x="0" y="63"/>
                    <a:pt x="34" y="216"/>
                  </a:cubicBezTo>
                  <a:cubicBezTo>
                    <a:pt x="96" y="290"/>
                    <a:pt x="158" y="315"/>
                    <a:pt x="216" y="315"/>
                  </a:cubicBezTo>
                  <a:cubicBezTo>
                    <a:pt x="301" y="315"/>
                    <a:pt x="377" y="263"/>
                    <a:pt x="436" y="237"/>
                  </a:cubicBezTo>
                  <a:cubicBezTo>
                    <a:pt x="372" y="176"/>
                    <a:pt x="382" y="109"/>
                    <a:pt x="396" y="41"/>
                  </a:cubicBezTo>
                  <a:cubicBezTo>
                    <a:pt x="334" y="15"/>
                    <a:pt x="269" y="1"/>
                    <a:pt x="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26"/>
            <p:cNvSpPr/>
            <p:nvPr/>
          </p:nvSpPr>
          <p:spPr>
            <a:xfrm>
              <a:off x="3712500" y="4347625"/>
              <a:ext cx="4575" cy="5625"/>
            </a:xfrm>
            <a:custGeom>
              <a:avLst/>
              <a:gdLst/>
              <a:ahLst/>
              <a:cxnLst/>
              <a:rect l="l" t="t" r="r" b="b"/>
              <a:pathLst>
                <a:path w="183" h="225" extrusionOk="0">
                  <a:moveTo>
                    <a:pt x="0" y="0"/>
                  </a:moveTo>
                  <a:cubicBezTo>
                    <a:pt x="43" y="76"/>
                    <a:pt x="102" y="149"/>
                    <a:pt x="183" y="225"/>
                  </a:cubicBezTo>
                  <a:cubicBezTo>
                    <a:pt x="154" y="144"/>
                    <a:pt x="79" y="69"/>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26"/>
            <p:cNvSpPr/>
            <p:nvPr/>
          </p:nvSpPr>
          <p:spPr>
            <a:xfrm>
              <a:off x="3639375" y="4286150"/>
              <a:ext cx="80775" cy="65975"/>
            </a:xfrm>
            <a:custGeom>
              <a:avLst/>
              <a:gdLst/>
              <a:ahLst/>
              <a:cxnLst/>
              <a:rect l="l" t="t" r="r" b="b"/>
              <a:pathLst>
                <a:path w="3231" h="2639" extrusionOk="0">
                  <a:moveTo>
                    <a:pt x="718" y="1"/>
                  </a:moveTo>
                  <a:cubicBezTo>
                    <a:pt x="894" y="188"/>
                    <a:pt x="526" y="160"/>
                    <a:pt x="548" y="318"/>
                  </a:cubicBezTo>
                  <a:cubicBezTo>
                    <a:pt x="252" y="193"/>
                    <a:pt x="337" y="36"/>
                    <a:pt x="53" y="36"/>
                  </a:cubicBezTo>
                  <a:lnTo>
                    <a:pt x="171" y="67"/>
                  </a:lnTo>
                  <a:cubicBezTo>
                    <a:pt x="498" y="572"/>
                    <a:pt x="233" y="636"/>
                    <a:pt x="1" y="981"/>
                  </a:cubicBezTo>
                  <a:lnTo>
                    <a:pt x="131" y="951"/>
                  </a:lnTo>
                  <a:cubicBezTo>
                    <a:pt x="363" y="1206"/>
                    <a:pt x="401" y="1524"/>
                    <a:pt x="297" y="1744"/>
                  </a:cubicBezTo>
                  <a:cubicBezTo>
                    <a:pt x="941" y="2066"/>
                    <a:pt x="1197" y="2289"/>
                    <a:pt x="1673" y="2639"/>
                  </a:cubicBezTo>
                  <a:cubicBezTo>
                    <a:pt x="1817" y="2222"/>
                    <a:pt x="2554" y="2445"/>
                    <a:pt x="2736" y="2260"/>
                  </a:cubicBezTo>
                  <a:cubicBezTo>
                    <a:pt x="2764" y="2319"/>
                    <a:pt x="2845" y="2386"/>
                    <a:pt x="2925" y="2459"/>
                  </a:cubicBezTo>
                  <a:cubicBezTo>
                    <a:pt x="2663" y="2002"/>
                    <a:pt x="3018" y="1564"/>
                    <a:pt x="2684" y="1244"/>
                  </a:cubicBezTo>
                  <a:cubicBezTo>
                    <a:pt x="3231" y="939"/>
                    <a:pt x="1666" y="529"/>
                    <a:pt x="2016" y="13"/>
                  </a:cubicBezTo>
                  <a:lnTo>
                    <a:pt x="2016" y="13"/>
                  </a:lnTo>
                  <a:cubicBezTo>
                    <a:pt x="1892" y="80"/>
                    <a:pt x="1752" y="103"/>
                    <a:pt x="1603" y="103"/>
                  </a:cubicBezTo>
                  <a:cubicBezTo>
                    <a:pt x="1320" y="103"/>
                    <a:pt x="1006" y="20"/>
                    <a:pt x="7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26"/>
            <p:cNvSpPr/>
            <p:nvPr/>
          </p:nvSpPr>
          <p:spPr>
            <a:xfrm>
              <a:off x="3669700" y="4256800"/>
              <a:ext cx="12500" cy="7325"/>
            </a:xfrm>
            <a:custGeom>
              <a:avLst/>
              <a:gdLst/>
              <a:ahLst/>
              <a:cxnLst/>
              <a:rect l="l" t="t" r="r" b="b"/>
              <a:pathLst>
                <a:path w="500" h="293" extrusionOk="0">
                  <a:moveTo>
                    <a:pt x="171" y="0"/>
                  </a:moveTo>
                  <a:cubicBezTo>
                    <a:pt x="170" y="0"/>
                    <a:pt x="168" y="0"/>
                    <a:pt x="166" y="0"/>
                  </a:cubicBezTo>
                  <a:lnTo>
                    <a:pt x="166" y="3"/>
                  </a:lnTo>
                  <a:cubicBezTo>
                    <a:pt x="0" y="36"/>
                    <a:pt x="97" y="190"/>
                    <a:pt x="204" y="282"/>
                  </a:cubicBezTo>
                  <a:cubicBezTo>
                    <a:pt x="234" y="289"/>
                    <a:pt x="264" y="292"/>
                    <a:pt x="293" y="292"/>
                  </a:cubicBezTo>
                  <a:cubicBezTo>
                    <a:pt x="384" y="292"/>
                    <a:pt x="466" y="262"/>
                    <a:pt x="500" y="213"/>
                  </a:cubicBezTo>
                  <a:cubicBezTo>
                    <a:pt x="453" y="90"/>
                    <a:pt x="312" y="0"/>
                    <a:pt x="1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26"/>
            <p:cNvSpPr/>
            <p:nvPr/>
          </p:nvSpPr>
          <p:spPr>
            <a:xfrm>
              <a:off x="3680950" y="4356200"/>
              <a:ext cx="3500" cy="3150"/>
            </a:xfrm>
            <a:custGeom>
              <a:avLst/>
              <a:gdLst/>
              <a:ahLst/>
              <a:cxnLst/>
              <a:rect l="l" t="t" r="r" b="b"/>
              <a:pathLst>
                <a:path w="140" h="126" extrusionOk="0">
                  <a:moveTo>
                    <a:pt x="100" y="0"/>
                  </a:moveTo>
                  <a:lnTo>
                    <a:pt x="0" y="31"/>
                  </a:lnTo>
                  <a:lnTo>
                    <a:pt x="140" y="126"/>
                  </a:lnTo>
                  <a:lnTo>
                    <a:pt x="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26"/>
            <p:cNvSpPr/>
            <p:nvPr/>
          </p:nvSpPr>
          <p:spPr>
            <a:xfrm>
              <a:off x="3630275" y="4316175"/>
              <a:ext cx="2150" cy="1575"/>
            </a:xfrm>
            <a:custGeom>
              <a:avLst/>
              <a:gdLst/>
              <a:ahLst/>
              <a:cxnLst/>
              <a:rect l="l" t="t" r="r" b="b"/>
              <a:pathLst>
                <a:path w="86" h="63" extrusionOk="0">
                  <a:moveTo>
                    <a:pt x="85" y="1"/>
                  </a:moveTo>
                  <a:lnTo>
                    <a:pt x="0" y="62"/>
                  </a:lnTo>
                  <a:lnTo>
                    <a:pt x="71" y="62"/>
                  </a:lnTo>
                  <a:lnTo>
                    <a:pt x="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26"/>
            <p:cNvSpPr/>
            <p:nvPr/>
          </p:nvSpPr>
          <p:spPr>
            <a:xfrm>
              <a:off x="3609375" y="4353825"/>
              <a:ext cx="1200" cy="925"/>
            </a:xfrm>
            <a:custGeom>
              <a:avLst/>
              <a:gdLst/>
              <a:ahLst/>
              <a:cxnLst/>
              <a:rect l="l" t="t" r="r" b="b"/>
              <a:pathLst>
                <a:path w="48" h="37" extrusionOk="0">
                  <a:moveTo>
                    <a:pt x="0" y="1"/>
                  </a:moveTo>
                  <a:lnTo>
                    <a:pt x="0" y="1"/>
                  </a:lnTo>
                  <a:cubicBezTo>
                    <a:pt x="17" y="10"/>
                    <a:pt x="33" y="24"/>
                    <a:pt x="47" y="36"/>
                  </a:cubicBezTo>
                  <a:cubicBezTo>
                    <a:pt x="33" y="20"/>
                    <a:pt x="19" y="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26"/>
            <p:cNvSpPr/>
            <p:nvPr/>
          </p:nvSpPr>
          <p:spPr>
            <a:xfrm>
              <a:off x="3610550" y="4354725"/>
              <a:ext cx="7550" cy="7525"/>
            </a:xfrm>
            <a:custGeom>
              <a:avLst/>
              <a:gdLst/>
              <a:ahLst/>
              <a:cxnLst/>
              <a:rect l="l" t="t" r="r" b="b"/>
              <a:pathLst>
                <a:path w="302" h="301" extrusionOk="0">
                  <a:moveTo>
                    <a:pt x="0" y="0"/>
                  </a:moveTo>
                  <a:lnTo>
                    <a:pt x="0" y="0"/>
                  </a:lnTo>
                  <a:cubicBezTo>
                    <a:pt x="76" y="86"/>
                    <a:pt x="126" y="300"/>
                    <a:pt x="259" y="300"/>
                  </a:cubicBezTo>
                  <a:cubicBezTo>
                    <a:pt x="272" y="300"/>
                    <a:pt x="286" y="298"/>
                    <a:pt x="301" y="294"/>
                  </a:cubicBezTo>
                  <a:cubicBezTo>
                    <a:pt x="183" y="209"/>
                    <a:pt x="102" y="7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26"/>
            <p:cNvSpPr/>
            <p:nvPr/>
          </p:nvSpPr>
          <p:spPr>
            <a:xfrm>
              <a:off x="3470775" y="4276925"/>
              <a:ext cx="135425" cy="118300"/>
            </a:xfrm>
            <a:custGeom>
              <a:avLst/>
              <a:gdLst/>
              <a:ahLst/>
              <a:cxnLst/>
              <a:rect l="l" t="t" r="r" b="b"/>
              <a:pathLst>
                <a:path w="5417" h="4732" extrusionOk="0">
                  <a:moveTo>
                    <a:pt x="2049" y="0"/>
                  </a:moveTo>
                  <a:cubicBezTo>
                    <a:pt x="1912" y="0"/>
                    <a:pt x="1780" y="21"/>
                    <a:pt x="1653" y="71"/>
                  </a:cubicBezTo>
                  <a:lnTo>
                    <a:pt x="1698" y="105"/>
                  </a:lnTo>
                  <a:cubicBezTo>
                    <a:pt x="1352" y="237"/>
                    <a:pt x="1269" y="534"/>
                    <a:pt x="892" y="534"/>
                  </a:cubicBezTo>
                  <a:cubicBezTo>
                    <a:pt x="815" y="534"/>
                    <a:pt x="726" y="521"/>
                    <a:pt x="621" y="493"/>
                  </a:cubicBezTo>
                  <a:lnTo>
                    <a:pt x="621" y="493"/>
                  </a:lnTo>
                  <a:cubicBezTo>
                    <a:pt x="957" y="1009"/>
                    <a:pt x="0" y="1149"/>
                    <a:pt x="464" y="1679"/>
                  </a:cubicBezTo>
                  <a:cubicBezTo>
                    <a:pt x="346" y="1717"/>
                    <a:pt x="327" y="1949"/>
                    <a:pt x="199" y="1997"/>
                  </a:cubicBezTo>
                  <a:lnTo>
                    <a:pt x="332" y="2009"/>
                  </a:lnTo>
                  <a:cubicBezTo>
                    <a:pt x="623" y="2527"/>
                    <a:pt x="1014" y="3055"/>
                    <a:pt x="914" y="3550"/>
                  </a:cubicBezTo>
                  <a:cubicBezTo>
                    <a:pt x="997" y="3508"/>
                    <a:pt x="1089" y="3481"/>
                    <a:pt x="1189" y="3481"/>
                  </a:cubicBezTo>
                  <a:cubicBezTo>
                    <a:pt x="1342" y="3481"/>
                    <a:pt x="1514" y="3543"/>
                    <a:pt x="1705" y="3709"/>
                  </a:cubicBezTo>
                  <a:cubicBezTo>
                    <a:pt x="1653" y="3768"/>
                    <a:pt x="1604" y="3827"/>
                    <a:pt x="1630" y="3924"/>
                  </a:cubicBezTo>
                  <a:cubicBezTo>
                    <a:pt x="1656" y="3932"/>
                    <a:pt x="1680" y="3935"/>
                    <a:pt x="1702" y="3935"/>
                  </a:cubicBezTo>
                  <a:cubicBezTo>
                    <a:pt x="1803" y="3935"/>
                    <a:pt x="1856" y="3861"/>
                    <a:pt x="1864" y="3785"/>
                  </a:cubicBezTo>
                  <a:cubicBezTo>
                    <a:pt x="2160" y="3868"/>
                    <a:pt x="2205" y="4157"/>
                    <a:pt x="2399" y="4360"/>
                  </a:cubicBezTo>
                  <a:lnTo>
                    <a:pt x="2293" y="4732"/>
                  </a:lnTo>
                  <a:cubicBezTo>
                    <a:pt x="2435" y="4616"/>
                    <a:pt x="2717" y="4382"/>
                    <a:pt x="2591" y="4055"/>
                  </a:cubicBezTo>
                  <a:lnTo>
                    <a:pt x="2591" y="4055"/>
                  </a:lnTo>
                  <a:cubicBezTo>
                    <a:pt x="2620" y="4057"/>
                    <a:pt x="2658" y="4057"/>
                    <a:pt x="2701" y="4057"/>
                  </a:cubicBezTo>
                  <a:cubicBezTo>
                    <a:pt x="2706" y="4057"/>
                    <a:pt x="2712" y="4057"/>
                    <a:pt x="2717" y="4057"/>
                  </a:cubicBezTo>
                  <a:cubicBezTo>
                    <a:pt x="2931" y="4057"/>
                    <a:pt x="3237" y="4060"/>
                    <a:pt x="3110" y="4310"/>
                  </a:cubicBezTo>
                  <a:cubicBezTo>
                    <a:pt x="3456" y="4286"/>
                    <a:pt x="3716" y="4086"/>
                    <a:pt x="4051" y="4086"/>
                  </a:cubicBezTo>
                  <a:cubicBezTo>
                    <a:pt x="4140" y="4086"/>
                    <a:pt x="4234" y="4100"/>
                    <a:pt x="4336" y="4135"/>
                  </a:cubicBezTo>
                  <a:cubicBezTo>
                    <a:pt x="4777" y="3771"/>
                    <a:pt x="4836" y="3150"/>
                    <a:pt x="5416" y="3010"/>
                  </a:cubicBezTo>
                  <a:cubicBezTo>
                    <a:pt x="5336" y="2755"/>
                    <a:pt x="4758" y="2264"/>
                    <a:pt x="5267" y="2215"/>
                  </a:cubicBezTo>
                  <a:cubicBezTo>
                    <a:pt x="5115" y="2179"/>
                    <a:pt x="4919" y="2110"/>
                    <a:pt x="4876" y="1983"/>
                  </a:cubicBezTo>
                  <a:cubicBezTo>
                    <a:pt x="4841" y="1829"/>
                    <a:pt x="4901" y="1801"/>
                    <a:pt x="4984" y="1801"/>
                  </a:cubicBezTo>
                  <a:cubicBezTo>
                    <a:pt x="5032" y="1801"/>
                    <a:pt x="5089" y="1811"/>
                    <a:pt x="5138" y="1811"/>
                  </a:cubicBezTo>
                  <a:cubicBezTo>
                    <a:pt x="5194" y="1811"/>
                    <a:pt x="5240" y="1798"/>
                    <a:pt x="5253" y="1741"/>
                  </a:cubicBezTo>
                  <a:lnTo>
                    <a:pt x="4765" y="1540"/>
                  </a:lnTo>
                  <a:cubicBezTo>
                    <a:pt x="4767" y="1038"/>
                    <a:pt x="4128" y="896"/>
                    <a:pt x="4114" y="460"/>
                  </a:cubicBezTo>
                  <a:cubicBezTo>
                    <a:pt x="4094" y="461"/>
                    <a:pt x="4073" y="461"/>
                    <a:pt x="4053" y="461"/>
                  </a:cubicBezTo>
                  <a:cubicBezTo>
                    <a:pt x="3419" y="461"/>
                    <a:pt x="2690" y="0"/>
                    <a:pt x="20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26"/>
            <p:cNvSpPr/>
            <p:nvPr/>
          </p:nvSpPr>
          <p:spPr>
            <a:xfrm>
              <a:off x="3472200" y="4326525"/>
              <a:ext cx="3575" cy="575"/>
            </a:xfrm>
            <a:custGeom>
              <a:avLst/>
              <a:gdLst/>
              <a:ahLst/>
              <a:cxnLst/>
              <a:rect l="l" t="t" r="r" b="b"/>
              <a:pathLst>
                <a:path w="143" h="23" extrusionOk="0">
                  <a:moveTo>
                    <a:pt x="0" y="1"/>
                  </a:moveTo>
                  <a:cubicBezTo>
                    <a:pt x="36" y="16"/>
                    <a:pt x="65" y="22"/>
                    <a:pt x="91" y="22"/>
                  </a:cubicBezTo>
                  <a:cubicBezTo>
                    <a:pt x="110" y="22"/>
                    <a:pt x="127" y="19"/>
                    <a:pt x="142" y="13"/>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26"/>
            <p:cNvSpPr/>
            <p:nvPr/>
          </p:nvSpPr>
          <p:spPr>
            <a:xfrm>
              <a:off x="3578700" y="4380300"/>
              <a:ext cx="3800" cy="1475"/>
            </a:xfrm>
            <a:custGeom>
              <a:avLst/>
              <a:gdLst/>
              <a:ahLst/>
              <a:cxnLst/>
              <a:rect l="l" t="t" r="r" b="b"/>
              <a:pathLst>
                <a:path w="152" h="59" extrusionOk="0">
                  <a:moveTo>
                    <a:pt x="19" y="0"/>
                  </a:moveTo>
                  <a:cubicBezTo>
                    <a:pt x="12" y="5"/>
                    <a:pt x="8" y="10"/>
                    <a:pt x="0" y="14"/>
                  </a:cubicBezTo>
                  <a:cubicBezTo>
                    <a:pt x="30" y="51"/>
                    <a:pt x="63" y="59"/>
                    <a:pt x="91" y="59"/>
                  </a:cubicBezTo>
                  <a:cubicBezTo>
                    <a:pt x="113" y="59"/>
                    <a:pt x="132" y="55"/>
                    <a:pt x="147" y="55"/>
                  </a:cubicBezTo>
                  <a:cubicBezTo>
                    <a:pt x="149" y="55"/>
                    <a:pt x="150" y="55"/>
                    <a:pt x="152" y="55"/>
                  </a:cubicBezTo>
                  <a:cubicBezTo>
                    <a:pt x="105" y="31"/>
                    <a:pt x="62" y="14"/>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26"/>
            <p:cNvSpPr/>
            <p:nvPr/>
          </p:nvSpPr>
          <p:spPr>
            <a:xfrm>
              <a:off x="3371775" y="3970200"/>
              <a:ext cx="7675" cy="1075"/>
            </a:xfrm>
            <a:custGeom>
              <a:avLst/>
              <a:gdLst/>
              <a:ahLst/>
              <a:cxnLst/>
              <a:rect l="l" t="t" r="r" b="b"/>
              <a:pathLst>
                <a:path w="307" h="43" extrusionOk="0">
                  <a:moveTo>
                    <a:pt x="1" y="0"/>
                  </a:moveTo>
                  <a:lnTo>
                    <a:pt x="17" y="26"/>
                  </a:lnTo>
                  <a:lnTo>
                    <a:pt x="306" y="43"/>
                  </a:lnTo>
                  <a:lnTo>
                    <a:pt x="306" y="43"/>
                  </a:lnTo>
                  <a:lnTo>
                    <a:pt x="292" y="17"/>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26"/>
            <p:cNvSpPr/>
            <p:nvPr/>
          </p:nvSpPr>
          <p:spPr>
            <a:xfrm>
              <a:off x="3400200" y="4016750"/>
              <a:ext cx="5600" cy="5800"/>
            </a:xfrm>
            <a:custGeom>
              <a:avLst/>
              <a:gdLst/>
              <a:ahLst/>
              <a:cxnLst/>
              <a:rect l="l" t="t" r="r" b="b"/>
              <a:pathLst>
                <a:path w="224" h="232" extrusionOk="0">
                  <a:moveTo>
                    <a:pt x="21" y="1"/>
                  </a:moveTo>
                  <a:cubicBezTo>
                    <a:pt x="14" y="1"/>
                    <a:pt x="7" y="1"/>
                    <a:pt x="1" y="2"/>
                  </a:cubicBezTo>
                  <a:cubicBezTo>
                    <a:pt x="17" y="85"/>
                    <a:pt x="112" y="198"/>
                    <a:pt x="192" y="232"/>
                  </a:cubicBezTo>
                  <a:cubicBezTo>
                    <a:pt x="224" y="180"/>
                    <a:pt x="156" y="1"/>
                    <a:pt x="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26"/>
            <p:cNvSpPr/>
            <p:nvPr/>
          </p:nvSpPr>
          <p:spPr>
            <a:xfrm>
              <a:off x="3522700" y="4401375"/>
              <a:ext cx="1975" cy="3400"/>
            </a:xfrm>
            <a:custGeom>
              <a:avLst/>
              <a:gdLst/>
              <a:ahLst/>
              <a:cxnLst/>
              <a:rect l="l" t="t" r="r" b="b"/>
              <a:pathLst>
                <a:path w="79" h="136" extrusionOk="0">
                  <a:moveTo>
                    <a:pt x="74" y="0"/>
                  </a:moveTo>
                  <a:cubicBezTo>
                    <a:pt x="33" y="33"/>
                    <a:pt x="14" y="83"/>
                    <a:pt x="0" y="135"/>
                  </a:cubicBezTo>
                  <a:cubicBezTo>
                    <a:pt x="45" y="100"/>
                    <a:pt x="78" y="59"/>
                    <a:pt x="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26"/>
            <p:cNvSpPr/>
            <p:nvPr/>
          </p:nvSpPr>
          <p:spPr>
            <a:xfrm>
              <a:off x="3515875" y="4404750"/>
              <a:ext cx="6850" cy="6425"/>
            </a:xfrm>
            <a:custGeom>
              <a:avLst/>
              <a:gdLst/>
              <a:ahLst/>
              <a:cxnLst/>
              <a:rect l="l" t="t" r="r" b="b"/>
              <a:pathLst>
                <a:path w="274" h="257" extrusionOk="0">
                  <a:moveTo>
                    <a:pt x="273" y="0"/>
                  </a:moveTo>
                  <a:cubicBezTo>
                    <a:pt x="169" y="76"/>
                    <a:pt x="1" y="121"/>
                    <a:pt x="34" y="256"/>
                  </a:cubicBezTo>
                  <a:cubicBezTo>
                    <a:pt x="43" y="257"/>
                    <a:pt x="52" y="257"/>
                    <a:pt x="60" y="257"/>
                  </a:cubicBezTo>
                  <a:cubicBezTo>
                    <a:pt x="236" y="257"/>
                    <a:pt x="239" y="120"/>
                    <a:pt x="2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26"/>
            <p:cNvSpPr/>
            <p:nvPr/>
          </p:nvSpPr>
          <p:spPr>
            <a:xfrm>
              <a:off x="3509975" y="4386150"/>
              <a:ext cx="2675" cy="2400"/>
            </a:xfrm>
            <a:custGeom>
              <a:avLst/>
              <a:gdLst/>
              <a:ahLst/>
              <a:cxnLst/>
              <a:rect l="l" t="t" r="r" b="b"/>
              <a:pathLst>
                <a:path w="107" h="96" extrusionOk="0">
                  <a:moveTo>
                    <a:pt x="81" y="1"/>
                  </a:moveTo>
                  <a:lnTo>
                    <a:pt x="0" y="88"/>
                  </a:lnTo>
                  <a:lnTo>
                    <a:pt x="107" y="95"/>
                  </a:lnTo>
                  <a:lnTo>
                    <a:pt x="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26"/>
            <p:cNvSpPr/>
            <p:nvPr/>
          </p:nvSpPr>
          <p:spPr>
            <a:xfrm>
              <a:off x="3515300" y="4463000"/>
              <a:ext cx="11500" cy="6650"/>
            </a:xfrm>
            <a:custGeom>
              <a:avLst/>
              <a:gdLst/>
              <a:ahLst/>
              <a:cxnLst/>
              <a:rect l="l" t="t" r="r" b="b"/>
              <a:pathLst>
                <a:path w="460" h="266" extrusionOk="0">
                  <a:moveTo>
                    <a:pt x="232" y="1"/>
                  </a:moveTo>
                  <a:lnTo>
                    <a:pt x="232" y="1"/>
                  </a:lnTo>
                  <a:cubicBezTo>
                    <a:pt x="107" y="55"/>
                    <a:pt x="0" y="207"/>
                    <a:pt x="291" y="266"/>
                  </a:cubicBezTo>
                  <a:cubicBezTo>
                    <a:pt x="460" y="247"/>
                    <a:pt x="320" y="72"/>
                    <a:pt x="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26"/>
            <p:cNvSpPr/>
            <p:nvPr/>
          </p:nvSpPr>
          <p:spPr>
            <a:xfrm>
              <a:off x="3507125" y="4422625"/>
              <a:ext cx="3050" cy="5350"/>
            </a:xfrm>
            <a:custGeom>
              <a:avLst/>
              <a:gdLst/>
              <a:ahLst/>
              <a:cxnLst/>
              <a:rect l="l" t="t" r="r" b="b"/>
              <a:pathLst>
                <a:path w="122" h="214" extrusionOk="0">
                  <a:moveTo>
                    <a:pt x="121" y="0"/>
                  </a:moveTo>
                  <a:lnTo>
                    <a:pt x="0" y="214"/>
                  </a:lnTo>
                  <a:lnTo>
                    <a:pt x="109" y="93"/>
                  </a:lnTo>
                  <a:lnTo>
                    <a:pt x="1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26"/>
            <p:cNvSpPr/>
            <p:nvPr/>
          </p:nvSpPr>
          <p:spPr>
            <a:xfrm>
              <a:off x="3351425" y="4333750"/>
              <a:ext cx="34825" cy="26675"/>
            </a:xfrm>
            <a:custGeom>
              <a:avLst/>
              <a:gdLst/>
              <a:ahLst/>
              <a:cxnLst/>
              <a:rect l="l" t="t" r="r" b="b"/>
              <a:pathLst>
                <a:path w="1393" h="1067" extrusionOk="0">
                  <a:moveTo>
                    <a:pt x="553" y="1"/>
                  </a:moveTo>
                  <a:cubicBezTo>
                    <a:pt x="247" y="1"/>
                    <a:pt x="102" y="298"/>
                    <a:pt x="0" y="377"/>
                  </a:cubicBezTo>
                  <a:cubicBezTo>
                    <a:pt x="289" y="392"/>
                    <a:pt x="213" y="718"/>
                    <a:pt x="412" y="870"/>
                  </a:cubicBezTo>
                  <a:cubicBezTo>
                    <a:pt x="584" y="961"/>
                    <a:pt x="776" y="1066"/>
                    <a:pt x="928" y="1066"/>
                  </a:cubicBezTo>
                  <a:cubicBezTo>
                    <a:pt x="1002" y="1066"/>
                    <a:pt x="1066" y="1041"/>
                    <a:pt x="1113" y="977"/>
                  </a:cubicBezTo>
                  <a:cubicBezTo>
                    <a:pt x="1393" y="801"/>
                    <a:pt x="1322" y="299"/>
                    <a:pt x="846" y="79"/>
                  </a:cubicBezTo>
                  <a:cubicBezTo>
                    <a:pt x="734" y="23"/>
                    <a:pt x="637" y="1"/>
                    <a:pt x="5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26"/>
            <p:cNvSpPr/>
            <p:nvPr/>
          </p:nvSpPr>
          <p:spPr>
            <a:xfrm>
              <a:off x="3319025" y="4388600"/>
              <a:ext cx="64575" cy="58450"/>
            </a:xfrm>
            <a:custGeom>
              <a:avLst/>
              <a:gdLst/>
              <a:ahLst/>
              <a:cxnLst/>
              <a:rect l="l" t="t" r="r" b="b"/>
              <a:pathLst>
                <a:path w="2583" h="2338" extrusionOk="0">
                  <a:moveTo>
                    <a:pt x="1029" y="1"/>
                  </a:moveTo>
                  <a:cubicBezTo>
                    <a:pt x="751" y="1"/>
                    <a:pt x="519" y="39"/>
                    <a:pt x="181" y="57"/>
                  </a:cubicBezTo>
                  <a:cubicBezTo>
                    <a:pt x="455" y="291"/>
                    <a:pt x="200" y="587"/>
                    <a:pt x="1" y="705"/>
                  </a:cubicBezTo>
                  <a:cubicBezTo>
                    <a:pt x="484" y="890"/>
                    <a:pt x="309" y="1293"/>
                    <a:pt x="363" y="1589"/>
                  </a:cubicBezTo>
                  <a:cubicBezTo>
                    <a:pt x="825" y="1989"/>
                    <a:pt x="1180" y="1991"/>
                    <a:pt x="1734" y="2337"/>
                  </a:cubicBezTo>
                  <a:cubicBezTo>
                    <a:pt x="1598" y="2189"/>
                    <a:pt x="1729" y="2030"/>
                    <a:pt x="1889" y="2030"/>
                  </a:cubicBezTo>
                  <a:cubicBezTo>
                    <a:pt x="1972" y="2030"/>
                    <a:pt x="2062" y="2073"/>
                    <a:pt x="2127" y="2181"/>
                  </a:cubicBezTo>
                  <a:cubicBezTo>
                    <a:pt x="2040" y="1565"/>
                    <a:pt x="2565" y="1584"/>
                    <a:pt x="2504" y="1134"/>
                  </a:cubicBezTo>
                  <a:cubicBezTo>
                    <a:pt x="2092" y="1037"/>
                    <a:pt x="2582" y="895"/>
                    <a:pt x="2217" y="713"/>
                  </a:cubicBezTo>
                  <a:cubicBezTo>
                    <a:pt x="2229" y="620"/>
                    <a:pt x="2338" y="668"/>
                    <a:pt x="2390" y="613"/>
                  </a:cubicBezTo>
                  <a:lnTo>
                    <a:pt x="2390" y="613"/>
                  </a:lnTo>
                  <a:cubicBezTo>
                    <a:pt x="2346" y="638"/>
                    <a:pt x="2303" y="649"/>
                    <a:pt x="2262" y="649"/>
                  </a:cubicBezTo>
                  <a:cubicBezTo>
                    <a:pt x="1983" y="649"/>
                    <a:pt x="1773" y="134"/>
                    <a:pt x="1585" y="50"/>
                  </a:cubicBezTo>
                  <a:cubicBezTo>
                    <a:pt x="1365" y="13"/>
                    <a:pt x="1190" y="1"/>
                    <a:pt x="10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26"/>
            <p:cNvSpPr/>
            <p:nvPr/>
          </p:nvSpPr>
          <p:spPr>
            <a:xfrm>
              <a:off x="3167175" y="3980800"/>
              <a:ext cx="37275" cy="27300"/>
            </a:xfrm>
            <a:custGeom>
              <a:avLst/>
              <a:gdLst/>
              <a:ahLst/>
              <a:cxnLst/>
              <a:rect l="l" t="t" r="r" b="b"/>
              <a:pathLst>
                <a:path w="1491" h="1092" extrusionOk="0">
                  <a:moveTo>
                    <a:pt x="367" y="0"/>
                  </a:moveTo>
                  <a:cubicBezTo>
                    <a:pt x="196" y="0"/>
                    <a:pt x="125" y="107"/>
                    <a:pt x="1" y="249"/>
                  </a:cubicBezTo>
                  <a:cubicBezTo>
                    <a:pt x="330" y="514"/>
                    <a:pt x="91" y="594"/>
                    <a:pt x="417" y="860"/>
                  </a:cubicBezTo>
                  <a:cubicBezTo>
                    <a:pt x="739" y="947"/>
                    <a:pt x="860" y="1018"/>
                    <a:pt x="1121" y="1092"/>
                  </a:cubicBezTo>
                  <a:cubicBezTo>
                    <a:pt x="1099" y="881"/>
                    <a:pt x="1490" y="871"/>
                    <a:pt x="1192" y="512"/>
                  </a:cubicBezTo>
                  <a:cubicBezTo>
                    <a:pt x="1043" y="386"/>
                    <a:pt x="955" y="218"/>
                    <a:pt x="758" y="107"/>
                  </a:cubicBezTo>
                  <a:cubicBezTo>
                    <a:pt x="582" y="32"/>
                    <a:pt x="459" y="0"/>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26"/>
            <p:cNvSpPr/>
            <p:nvPr/>
          </p:nvSpPr>
          <p:spPr>
            <a:xfrm>
              <a:off x="3351000" y="4452350"/>
              <a:ext cx="1750" cy="4175"/>
            </a:xfrm>
            <a:custGeom>
              <a:avLst/>
              <a:gdLst/>
              <a:ahLst/>
              <a:cxnLst/>
              <a:rect l="l" t="t" r="r" b="b"/>
              <a:pathLst>
                <a:path w="70" h="167" extrusionOk="0">
                  <a:moveTo>
                    <a:pt x="38" y="0"/>
                  </a:moveTo>
                  <a:lnTo>
                    <a:pt x="1" y="154"/>
                  </a:lnTo>
                  <a:lnTo>
                    <a:pt x="69" y="166"/>
                  </a:lnTo>
                  <a:lnTo>
                    <a:pt x="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26"/>
            <p:cNvSpPr/>
            <p:nvPr/>
          </p:nvSpPr>
          <p:spPr>
            <a:xfrm>
              <a:off x="3208375" y="4140975"/>
              <a:ext cx="28925" cy="25500"/>
            </a:xfrm>
            <a:custGeom>
              <a:avLst/>
              <a:gdLst/>
              <a:ahLst/>
              <a:cxnLst/>
              <a:rect l="l" t="t" r="r" b="b"/>
              <a:pathLst>
                <a:path w="1157" h="1020" extrusionOk="0">
                  <a:moveTo>
                    <a:pt x="513" y="1"/>
                  </a:moveTo>
                  <a:cubicBezTo>
                    <a:pt x="397" y="1"/>
                    <a:pt x="331" y="82"/>
                    <a:pt x="233" y="82"/>
                  </a:cubicBezTo>
                  <a:cubicBezTo>
                    <a:pt x="232" y="82"/>
                    <a:pt x="231" y="82"/>
                    <a:pt x="230" y="82"/>
                  </a:cubicBezTo>
                  <a:lnTo>
                    <a:pt x="230" y="82"/>
                  </a:lnTo>
                  <a:cubicBezTo>
                    <a:pt x="1" y="311"/>
                    <a:pt x="242" y="584"/>
                    <a:pt x="498" y="887"/>
                  </a:cubicBezTo>
                  <a:cubicBezTo>
                    <a:pt x="621" y="911"/>
                    <a:pt x="737" y="989"/>
                    <a:pt x="894" y="1019"/>
                  </a:cubicBezTo>
                  <a:cubicBezTo>
                    <a:pt x="1156" y="1017"/>
                    <a:pt x="1109" y="726"/>
                    <a:pt x="1145" y="510"/>
                  </a:cubicBezTo>
                  <a:cubicBezTo>
                    <a:pt x="1121" y="368"/>
                    <a:pt x="856" y="207"/>
                    <a:pt x="716" y="70"/>
                  </a:cubicBezTo>
                  <a:cubicBezTo>
                    <a:pt x="632" y="18"/>
                    <a:pt x="567" y="1"/>
                    <a:pt x="5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26"/>
            <p:cNvSpPr/>
            <p:nvPr/>
          </p:nvSpPr>
          <p:spPr>
            <a:xfrm>
              <a:off x="3209975" y="4234300"/>
              <a:ext cx="40225" cy="32400"/>
            </a:xfrm>
            <a:custGeom>
              <a:avLst/>
              <a:gdLst/>
              <a:ahLst/>
              <a:cxnLst/>
              <a:rect l="l" t="t" r="r" b="b"/>
              <a:pathLst>
                <a:path w="1609" h="1296" extrusionOk="0">
                  <a:moveTo>
                    <a:pt x="384" y="0"/>
                  </a:moveTo>
                  <a:lnTo>
                    <a:pt x="384" y="0"/>
                  </a:lnTo>
                  <a:cubicBezTo>
                    <a:pt x="661" y="436"/>
                    <a:pt x="1" y="694"/>
                    <a:pt x="635" y="1071"/>
                  </a:cubicBezTo>
                  <a:cubicBezTo>
                    <a:pt x="993" y="1296"/>
                    <a:pt x="1085" y="1199"/>
                    <a:pt x="1426" y="1241"/>
                  </a:cubicBezTo>
                  <a:cubicBezTo>
                    <a:pt x="1419" y="1007"/>
                    <a:pt x="1609" y="843"/>
                    <a:pt x="1429" y="545"/>
                  </a:cubicBezTo>
                  <a:lnTo>
                    <a:pt x="1429" y="545"/>
                  </a:lnTo>
                  <a:lnTo>
                    <a:pt x="1493" y="557"/>
                  </a:lnTo>
                  <a:cubicBezTo>
                    <a:pt x="1194" y="349"/>
                    <a:pt x="747" y="140"/>
                    <a:pt x="3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26"/>
            <p:cNvSpPr/>
            <p:nvPr/>
          </p:nvSpPr>
          <p:spPr>
            <a:xfrm>
              <a:off x="3309675" y="4665650"/>
              <a:ext cx="4300" cy="3150"/>
            </a:xfrm>
            <a:custGeom>
              <a:avLst/>
              <a:gdLst/>
              <a:ahLst/>
              <a:cxnLst/>
              <a:rect l="l" t="t" r="r" b="b"/>
              <a:pathLst>
                <a:path w="172" h="126" extrusionOk="0">
                  <a:moveTo>
                    <a:pt x="1" y="1"/>
                  </a:moveTo>
                  <a:cubicBezTo>
                    <a:pt x="1" y="36"/>
                    <a:pt x="36" y="76"/>
                    <a:pt x="72" y="121"/>
                  </a:cubicBezTo>
                  <a:cubicBezTo>
                    <a:pt x="82" y="124"/>
                    <a:pt x="93" y="126"/>
                    <a:pt x="103" y="126"/>
                  </a:cubicBezTo>
                  <a:cubicBezTo>
                    <a:pt x="127" y="126"/>
                    <a:pt x="150" y="115"/>
                    <a:pt x="171" y="74"/>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26"/>
            <p:cNvSpPr/>
            <p:nvPr/>
          </p:nvSpPr>
          <p:spPr>
            <a:xfrm>
              <a:off x="3122475" y="4029600"/>
              <a:ext cx="26950" cy="21350"/>
            </a:xfrm>
            <a:custGeom>
              <a:avLst/>
              <a:gdLst/>
              <a:ahLst/>
              <a:cxnLst/>
              <a:rect l="l" t="t" r="r" b="b"/>
              <a:pathLst>
                <a:path w="1078" h="854" extrusionOk="0">
                  <a:moveTo>
                    <a:pt x="244" y="0"/>
                  </a:moveTo>
                  <a:cubicBezTo>
                    <a:pt x="234" y="0"/>
                    <a:pt x="224" y="1"/>
                    <a:pt x="214" y="2"/>
                  </a:cubicBezTo>
                  <a:cubicBezTo>
                    <a:pt x="159" y="118"/>
                    <a:pt x="1" y="182"/>
                    <a:pt x="162" y="428"/>
                  </a:cubicBezTo>
                  <a:cubicBezTo>
                    <a:pt x="251" y="686"/>
                    <a:pt x="595" y="853"/>
                    <a:pt x="809" y="853"/>
                  </a:cubicBezTo>
                  <a:cubicBezTo>
                    <a:pt x="827" y="853"/>
                    <a:pt x="844" y="852"/>
                    <a:pt x="860" y="850"/>
                  </a:cubicBezTo>
                  <a:cubicBezTo>
                    <a:pt x="871" y="851"/>
                    <a:pt x="881" y="851"/>
                    <a:pt x="890" y="851"/>
                  </a:cubicBezTo>
                  <a:cubicBezTo>
                    <a:pt x="1077" y="851"/>
                    <a:pt x="973" y="608"/>
                    <a:pt x="957" y="456"/>
                  </a:cubicBezTo>
                  <a:cubicBezTo>
                    <a:pt x="785" y="243"/>
                    <a:pt x="472" y="0"/>
                    <a:pt x="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26"/>
            <p:cNvSpPr/>
            <p:nvPr/>
          </p:nvSpPr>
          <p:spPr>
            <a:xfrm>
              <a:off x="3221075" y="4438225"/>
              <a:ext cx="19300" cy="15500"/>
            </a:xfrm>
            <a:custGeom>
              <a:avLst/>
              <a:gdLst/>
              <a:ahLst/>
              <a:cxnLst/>
              <a:rect l="l" t="t" r="r" b="b"/>
              <a:pathLst>
                <a:path w="772" h="620" extrusionOk="0">
                  <a:moveTo>
                    <a:pt x="329" y="1"/>
                  </a:moveTo>
                  <a:cubicBezTo>
                    <a:pt x="311" y="1"/>
                    <a:pt x="293" y="3"/>
                    <a:pt x="274" y="9"/>
                  </a:cubicBezTo>
                  <a:cubicBezTo>
                    <a:pt x="271" y="9"/>
                    <a:pt x="269" y="9"/>
                    <a:pt x="266" y="9"/>
                  </a:cubicBezTo>
                  <a:cubicBezTo>
                    <a:pt x="0" y="9"/>
                    <a:pt x="139" y="351"/>
                    <a:pt x="163" y="516"/>
                  </a:cubicBezTo>
                  <a:cubicBezTo>
                    <a:pt x="245" y="592"/>
                    <a:pt x="313" y="619"/>
                    <a:pt x="373" y="619"/>
                  </a:cubicBezTo>
                  <a:cubicBezTo>
                    <a:pt x="520" y="619"/>
                    <a:pt x="620" y="456"/>
                    <a:pt x="772" y="449"/>
                  </a:cubicBezTo>
                  <a:cubicBezTo>
                    <a:pt x="641" y="329"/>
                    <a:pt x="530" y="1"/>
                    <a:pt x="3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26"/>
            <p:cNvSpPr/>
            <p:nvPr/>
          </p:nvSpPr>
          <p:spPr>
            <a:xfrm>
              <a:off x="3808350" y="3832775"/>
              <a:ext cx="159875" cy="133050"/>
            </a:xfrm>
            <a:custGeom>
              <a:avLst/>
              <a:gdLst/>
              <a:ahLst/>
              <a:cxnLst/>
              <a:rect l="l" t="t" r="r" b="b"/>
              <a:pathLst>
                <a:path w="6395" h="5322" extrusionOk="0">
                  <a:moveTo>
                    <a:pt x="2529" y="0"/>
                  </a:moveTo>
                  <a:cubicBezTo>
                    <a:pt x="2511" y="0"/>
                    <a:pt x="2490" y="1"/>
                    <a:pt x="2468" y="3"/>
                  </a:cubicBezTo>
                  <a:cubicBezTo>
                    <a:pt x="2302" y="294"/>
                    <a:pt x="1582" y="597"/>
                    <a:pt x="867" y="597"/>
                  </a:cubicBezTo>
                  <a:cubicBezTo>
                    <a:pt x="808" y="597"/>
                    <a:pt x="749" y="595"/>
                    <a:pt x="690" y="590"/>
                  </a:cubicBezTo>
                  <a:lnTo>
                    <a:pt x="690" y="590"/>
                  </a:lnTo>
                  <a:cubicBezTo>
                    <a:pt x="801" y="628"/>
                    <a:pt x="900" y="697"/>
                    <a:pt x="976" y="742"/>
                  </a:cubicBezTo>
                  <a:cubicBezTo>
                    <a:pt x="673" y="1102"/>
                    <a:pt x="256" y="1419"/>
                    <a:pt x="0" y="1791"/>
                  </a:cubicBezTo>
                  <a:cubicBezTo>
                    <a:pt x="427" y="2513"/>
                    <a:pt x="853" y="3553"/>
                    <a:pt x="1575" y="4003"/>
                  </a:cubicBezTo>
                  <a:cubicBezTo>
                    <a:pt x="1663" y="3938"/>
                    <a:pt x="1755" y="3912"/>
                    <a:pt x="1850" y="3912"/>
                  </a:cubicBezTo>
                  <a:cubicBezTo>
                    <a:pt x="2173" y="3912"/>
                    <a:pt x="2529" y="4212"/>
                    <a:pt x="2880" y="4313"/>
                  </a:cubicBezTo>
                  <a:cubicBezTo>
                    <a:pt x="2849" y="4382"/>
                    <a:pt x="2679" y="4476"/>
                    <a:pt x="2731" y="4495"/>
                  </a:cubicBezTo>
                  <a:cubicBezTo>
                    <a:pt x="3006" y="4470"/>
                    <a:pt x="3258" y="4219"/>
                    <a:pt x="3650" y="4219"/>
                  </a:cubicBezTo>
                  <a:cubicBezTo>
                    <a:pt x="3736" y="4219"/>
                    <a:pt x="3830" y="4231"/>
                    <a:pt x="3931" y="4261"/>
                  </a:cubicBezTo>
                  <a:cubicBezTo>
                    <a:pt x="4403" y="4574"/>
                    <a:pt x="3943" y="5012"/>
                    <a:pt x="3958" y="5322"/>
                  </a:cubicBezTo>
                  <a:cubicBezTo>
                    <a:pt x="4360" y="5083"/>
                    <a:pt x="4050" y="4363"/>
                    <a:pt x="4606" y="4121"/>
                  </a:cubicBezTo>
                  <a:cubicBezTo>
                    <a:pt x="4617" y="4125"/>
                    <a:pt x="4630" y="4127"/>
                    <a:pt x="4645" y="4127"/>
                  </a:cubicBezTo>
                  <a:cubicBezTo>
                    <a:pt x="4725" y="4127"/>
                    <a:pt x="4862" y="4079"/>
                    <a:pt x="4968" y="4079"/>
                  </a:cubicBezTo>
                  <a:cubicBezTo>
                    <a:pt x="5047" y="4079"/>
                    <a:pt x="5109" y="4106"/>
                    <a:pt x="5116" y="4202"/>
                  </a:cubicBezTo>
                  <a:cubicBezTo>
                    <a:pt x="5168" y="3939"/>
                    <a:pt x="5338" y="3775"/>
                    <a:pt x="5580" y="3657"/>
                  </a:cubicBezTo>
                  <a:cubicBezTo>
                    <a:pt x="5966" y="3730"/>
                    <a:pt x="6060" y="4024"/>
                    <a:pt x="6288" y="4164"/>
                  </a:cubicBezTo>
                  <a:cubicBezTo>
                    <a:pt x="5674" y="3667"/>
                    <a:pt x="5978" y="3188"/>
                    <a:pt x="5949" y="2719"/>
                  </a:cubicBezTo>
                  <a:cubicBezTo>
                    <a:pt x="5942" y="2645"/>
                    <a:pt x="5984" y="2625"/>
                    <a:pt x="6048" y="2625"/>
                  </a:cubicBezTo>
                  <a:cubicBezTo>
                    <a:pt x="6123" y="2625"/>
                    <a:pt x="6227" y="2651"/>
                    <a:pt x="6319" y="2651"/>
                  </a:cubicBezTo>
                  <a:cubicBezTo>
                    <a:pt x="6345" y="2651"/>
                    <a:pt x="6371" y="2649"/>
                    <a:pt x="6394" y="2643"/>
                  </a:cubicBezTo>
                  <a:cubicBezTo>
                    <a:pt x="6032" y="2447"/>
                    <a:pt x="5992" y="2236"/>
                    <a:pt x="5821" y="2025"/>
                  </a:cubicBezTo>
                  <a:cubicBezTo>
                    <a:pt x="6242" y="1920"/>
                    <a:pt x="5055" y="1265"/>
                    <a:pt x="5807" y="1265"/>
                  </a:cubicBezTo>
                  <a:cubicBezTo>
                    <a:pt x="5818" y="1265"/>
                    <a:pt x="5829" y="1265"/>
                    <a:pt x="5840" y="1265"/>
                  </a:cubicBezTo>
                  <a:cubicBezTo>
                    <a:pt x="5052" y="927"/>
                    <a:pt x="4628" y="721"/>
                    <a:pt x="3879" y="285"/>
                  </a:cubicBezTo>
                  <a:cubicBezTo>
                    <a:pt x="3683" y="291"/>
                    <a:pt x="3505" y="362"/>
                    <a:pt x="3307" y="362"/>
                  </a:cubicBezTo>
                  <a:cubicBezTo>
                    <a:pt x="3216" y="362"/>
                    <a:pt x="3120" y="347"/>
                    <a:pt x="3017" y="304"/>
                  </a:cubicBezTo>
                  <a:cubicBezTo>
                    <a:pt x="2573" y="288"/>
                    <a:pt x="2860" y="0"/>
                    <a:pt x="25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26"/>
            <p:cNvSpPr/>
            <p:nvPr/>
          </p:nvSpPr>
          <p:spPr>
            <a:xfrm>
              <a:off x="3133500" y="4641675"/>
              <a:ext cx="109825" cy="105525"/>
            </a:xfrm>
            <a:custGeom>
              <a:avLst/>
              <a:gdLst/>
              <a:ahLst/>
              <a:cxnLst/>
              <a:rect l="l" t="t" r="r" b="b"/>
              <a:pathLst>
                <a:path w="4393" h="4221" extrusionOk="0">
                  <a:moveTo>
                    <a:pt x="343" y="1258"/>
                  </a:moveTo>
                  <a:lnTo>
                    <a:pt x="343" y="1258"/>
                  </a:lnTo>
                  <a:cubicBezTo>
                    <a:pt x="330" y="1266"/>
                    <a:pt x="318" y="1275"/>
                    <a:pt x="307" y="1285"/>
                  </a:cubicBezTo>
                  <a:lnTo>
                    <a:pt x="307" y="1285"/>
                  </a:lnTo>
                  <a:cubicBezTo>
                    <a:pt x="319" y="1277"/>
                    <a:pt x="331" y="1268"/>
                    <a:pt x="343" y="1258"/>
                  </a:cubicBezTo>
                  <a:close/>
                  <a:moveTo>
                    <a:pt x="307" y="1285"/>
                  </a:moveTo>
                  <a:lnTo>
                    <a:pt x="307" y="1285"/>
                  </a:lnTo>
                  <a:cubicBezTo>
                    <a:pt x="224" y="1344"/>
                    <a:pt x="126" y="1381"/>
                    <a:pt x="0" y="1384"/>
                  </a:cubicBezTo>
                  <a:cubicBezTo>
                    <a:pt x="48" y="1405"/>
                    <a:pt x="86" y="1414"/>
                    <a:pt x="118" y="1414"/>
                  </a:cubicBezTo>
                  <a:cubicBezTo>
                    <a:pt x="210" y="1414"/>
                    <a:pt x="248" y="1339"/>
                    <a:pt x="307" y="1285"/>
                  </a:cubicBezTo>
                  <a:close/>
                  <a:moveTo>
                    <a:pt x="4391" y="2096"/>
                  </a:moveTo>
                  <a:cubicBezTo>
                    <a:pt x="4391" y="2098"/>
                    <a:pt x="4392" y="2099"/>
                    <a:pt x="4393" y="2101"/>
                  </a:cubicBezTo>
                  <a:cubicBezTo>
                    <a:pt x="4392" y="2099"/>
                    <a:pt x="4391" y="2098"/>
                    <a:pt x="4391" y="2096"/>
                  </a:cubicBezTo>
                  <a:close/>
                  <a:moveTo>
                    <a:pt x="1546" y="1"/>
                  </a:moveTo>
                  <a:lnTo>
                    <a:pt x="1674" y="145"/>
                  </a:lnTo>
                  <a:cubicBezTo>
                    <a:pt x="1637" y="300"/>
                    <a:pt x="1556" y="345"/>
                    <a:pt x="1455" y="345"/>
                  </a:cubicBezTo>
                  <a:cubicBezTo>
                    <a:pt x="1316" y="345"/>
                    <a:pt x="1141" y="259"/>
                    <a:pt x="993" y="259"/>
                  </a:cubicBezTo>
                  <a:cubicBezTo>
                    <a:pt x="962" y="259"/>
                    <a:pt x="931" y="263"/>
                    <a:pt x="902" y="273"/>
                  </a:cubicBezTo>
                  <a:lnTo>
                    <a:pt x="1156" y="526"/>
                  </a:lnTo>
                  <a:cubicBezTo>
                    <a:pt x="720" y="590"/>
                    <a:pt x="615" y="1036"/>
                    <a:pt x="343" y="1258"/>
                  </a:cubicBezTo>
                  <a:lnTo>
                    <a:pt x="343" y="1258"/>
                  </a:lnTo>
                  <a:cubicBezTo>
                    <a:pt x="368" y="1243"/>
                    <a:pt x="398" y="1233"/>
                    <a:pt x="435" y="1233"/>
                  </a:cubicBezTo>
                  <a:cubicBezTo>
                    <a:pt x="452" y="1233"/>
                    <a:pt x="470" y="1235"/>
                    <a:pt x="490" y="1239"/>
                  </a:cubicBezTo>
                  <a:cubicBezTo>
                    <a:pt x="668" y="1713"/>
                    <a:pt x="467" y="1822"/>
                    <a:pt x="353" y="2167"/>
                  </a:cubicBezTo>
                  <a:lnTo>
                    <a:pt x="642" y="2229"/>
                  </a:lnTo>
                  <a:cubicBezTo>
                    <a:pt x="628" y="2539"/>
                    <a:pt x="777" y="2800"/>
                    <a:pt x="725" y="3134"/>
                  </a:cubicBezTo>
                  <a:cubicBezTo>
                    <a:pt x="761" y="3060"/>
                    <a:pt x="793" y="3031"/>
                    <a:pt x="823" y="3031"/>
                  </a:cubicBezTo>
                  <a:cubicBezTo>
                    <a:pt x="913" y="3031"/>
                    <a:pt x="978" y="3305"/>
                    <a:pt x="1073" y="3389"/>
                  </a:cubicBezTo>
                  <a:cubicBezTo>
                    <a:pt x="1052" y="3702"/>
                    <a:pt x="500" y="3520"/>
                    <a:pt x="907" y="3865"/>
                  </a:cubicBezTo>
                  <a:cubicBezTo>
                    <a:pt x="963" y="3857"/>
                    <a:pt x="1019" y="3854"/>
                    <a:pt x="1077" y="3854"/>
                  </a:cubicBezTo>
                  <a:cubicBezTo>
                    <a:pt x="1652" y="3854"/>
                    <a:pt x="2309" y="4221"/>
                    <a:pt x="2932" y="4221"/>
                  </a:cubicBezTo>
                  <a:cubicBezTo>
                    <a:pt x="3072" y="4221"/>
                    <a:pt x="3211" y="4202"/>
                    <a:pt x="3346" y="4157"/>
                  </a:cubicBezTo>
                  <a:cubicBezTo>
                    <a:pt x="3711" y="3695"/>
                    <a:pt x="3924" y="3437"/>
                    <a:pt x="4206" y="2992"/>
                  </a:cubicBezTo>
                  <a:lnTo>
                    <a:pt x="4338" y="3164"/>
                  </a:lnTo>
                  <a:lnTo>
                    <a:pt x="4338" y="3164"/>
                  </a:lnTo>
                  <a:lnTo>
                    <a:pt x="4291" y="2040"/>
                  </a:lnTo>
                  <a:lnTo>
                    <a:pt x="4291" y="2040"/>
                  </a:lnTo>
                  <a:cubicBezTo>
                    <a:pt x="4326" y="2049"/>
                    <a:pt x="4358" y="2024"/>
                    <a:pt x="4391" y="2096"/>
                  </a:cubicBezTo>
                  <a:lnTo>
                    <a:pt x="4391" y="2096"/>
                  </a:lnTo>
                  <a:cubicBezTo>
                    <a:pt x="4099" y="1427"/>
                    <a:pt x="4055" y="670"/>
                    <a:pt x="3235" y="370"/>
                  </a:cubicBezTo>
                  <a:cubicBezTo>
                    <a:pt x="2645" y="304"/>
                    <a:pt x="2094" y="1"/>
                    <a:pt x="15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26"/>
            <p:cNvSpPr/>
            <p:nvPr/>
          </p:nvSpPr>
          <p:spPr>
            <a:xfrm>
              <a:off x="3191450" y="4374050"/>
              <a:ext cx="13525" cy="11650"/>
            </a:xfrm>
            <a:custGeom>
              <a:avLst/>
              <a:gdLst/>
              <a:ahLst/>
              <a:cxnLst/>
              <a:rect l="l" t="t" r="r" b="b"/>
              <a:pathLst>
                <a:path w="541" h="466" extrusionOk="0">
                  <a:moveTo>
                    <a:pt x="210" y="1"/>
                  </a:moveTo>
                  <a:cubicBezTo>
                    <a:pt x="76" y="1"/>
                    <a:pt x="0" y="92"/>
                    <a:pt x="86" y="293"/>
                  </a:cubicBezTo>
                  <a:cubicBezTo>
                    <a:pt x="159" y="373"/>
                    <a:pt x="266" y="466"/>
                    <a:pt x="384" y="466"/>
                  </a:cubicBezTo>
                  <a:cubicBezTo>
                    <a:pt x="493" y="402"/>
                    <a:pt x="540" y="167"/>
                    <a:pt x="304" y="13"/>
                  </a:cubicBezTo>
                  <a:cubicBezTo>
                    <a:pt x="270" y="5"/>
                    <a:pt x="239" y="1"/>
                    <a:pt x="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26"/>
            <p:cNvSpPr/>
            <p:nvPr/>
          </p:nvSpPr>
          <p:spPr>
            <a:xfrm>
              <a:off x="3202300" y="4419125"/>
              <a:ext cx="7575" cy="6000"/>
            </a:xfrm>
            <a:custGeom>
              <a:avLst/>
              <a:gdLst/>
              <a:ahLst/>
              <a:cxnLst/>
              <a:rect l="l" t="t" r="r" b="b"/>
              <a:pathLst>
                <a:path w="303" h="240" extrusionOk="0">
                  <a:moveTo>
                    <a:pt x="87" y="1"/>
                  </a:moveTo>
                  <a:cubicBezTo>
                    <a:pt x="37" y="1"/>
                    <a:pt x="0" y="36"/>
                    <a:pt x="9" y="98"/>
                  </a:cubicBezTo>
                  <a:cubicBezTo>
                    <a:pt x="40" y="135"/>
                    <a:pt x="60" y="238"/>
                    <a:pt x="119" y="238"/>
                  </a:cubicBezTo>
                  <a:cubicBezTo>
                    <a:pt x="128" y="238"/>
                    <a:pt x="138" y="236"/>
                    <a:pt x="149" y="230"/>
                  </a:cubicBezTo>
                  <a:cubicBezTo>
                    <a:pt x="208" y="214"/>
                    <a:pt x="303" y="240"/>
                    <a:pt x="256" y="133"/>
                  </a:cubicBezTo>
                  <a:cubicBezTo>
                    <a:pt x="210" y="41"/>
                    <a:pt x="141" y="1"/>
                    <a:pt x="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26"/>
            <p:cNvSpPr/>
            <p:nvPr/>
          </p:nvSpPr>
          <p:spPr>
            <a:xfrm>
              <a:off x="3172200" y="4575225"/>
              <a:ext cx="8450" cy="7225"/>
            </a:xfrm>
            <a:custGeom>
              <a:avLst/>
              <a:gdLst/>
              <a:ahLst/>
              <a:cxnLst/>
              <a:rect l="l" t="t" r="r" b="b"/>
              <a:pathLst>
                <a:path w="338" h="289" extrusionOk="0">
                  <a:moveTo>
                    <a:pt x="304" y="0"/>
                  </a:moveTo>
                  <a:cubicBezTo>
                    <a:pt x="153" y="0"/>
                    <a:pt x="0" y="107"/>
                    <a:pt x="186" y="288"/>
                  </a:cubicBezTo>
                  <a:cubicBezTo>
                    <a:pt x="311" y="262"/>
                    <a:pt x="337" y="137"/>
                    <a:pt x="332" y="2"/>
                  </a:cubicBezTo>
                  <a:cubicBezTo>
                    <a:pt x="323" y="1"/>
                    <a:pt x="314" y="0"/>
                    <a:pt x="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26"/>
            <p:cNvSpPr/>
            <p:nvPr/>
          </p:nvSpPr>
          <p:spPr>
            <a:xfrm>
              <a:off x="3156175" y="4633975"/>
              <a:ext cx="11975" cy="6475"/>
            </a:xfrm>
            <a:custGeom>
              <a:avLst/>
              <a:gdLst/>
              <a:ahLst/>
              <a:cxnLst/>
              <a:rect l="l" t="t" r="r" b="b"/>
              <a:pathLst>
                <a:path w="479" h="259" extrusionOk="0">
                  <a:moveTo>
                    <a:pt x="0" y="1"/>
                  </a:moveTo>
                  <a:lnTo>
                    <a:pt x="128" y="145"/>
                  </a:lnTo>
                  <a:lnTo>
                    <a:pt x="478" y="25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26"/>
            <p:cNvSpPr/>
            <p:nvPr/>
          </p:nvSpPr>
          <p:spPr>
            <a:xfrm>
              <a:off x="3149425" y="4747950"/>
              <a:ext cx="4800" cy="6050"/>
            </a:xfrm>
            <a:custGeom>
              <a:avLst/>
              <a:gdLst/>
              <a:ahLst/>
              <a:cxnLst/>
              <a:rect l="l" t="t" r="r" b="b"/>
              <a:pathLst>
                <a:path w="192" h="242" extrusionOk="0">
                  <a:moveTo>
                    <a:pt x="40" y="0"/>
                  </a:moveTo>
                  <a:cubicBezTo>
                    <a:pt x="0" y="95"/>
                    <a:pt x="57" y="221"/>
                    <a:pt x="123" y="242"/>
                  </a:cubicBezTo>
                  <a:cubicBezTo>
                    <a:pt x="192" y="195"/>
                    <a:pt x="137" y="34"/>
                    <a:pt x="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26"/>
            <p:cNvSpPr/>
            <p:nvPr/>
          </p:nvSpPr>
          <p:spPr>
            <a:xfrm>
              <a:off x="3120750" y="4698225"/>
              <a:ext cx="13300" cy="10425"/>
            </a:xfrm>
            <a:custGeom>
              <a:avLst/>
              <a:gdLst/>
              <a:ahLst/>
              <a:cxnLst/>
              <a:rect l="l" t="t" r="r" b="b"/>
              <a:pathLst>
                <a:path w="532" h="417" extrusionOk="0">
                  <a:moveTo>
                    <a:pt x="531" y="0"/>
                  </a:moveTo>
                  <a:cubicBezTo>
                    <a:pt x="481" y="160"/>
                    <a:pt x="376" y="177"/>
                    <a:pt x="274" y="177"/>
                  </a:cubicBezTo>
                  <a:cubicBezTo>
                    <a:pt x="247" y="177"/>
                    <a:pt x="220" y="176"/>
                    <a:pt x="195" y="176"/>
                  </a:cubicBezTo>
                  <a:cubicBezTo>
                    <a:pt x="87" y="176"/>
                    <a:pt x="1" y="197"/>
                    <a:pt x="18" y="417"/>
                  </a:cubicBezTo>
                  <a:cubicBezTo>
                    <a:pt x="64" y="409"/>
                    <a:pt x="120" y="263"/>
                    <a:pt x="177" y="263"/>
                  </a:cubicBezTo>
                  <a:cubicBezTo>
                    <a:pt x="201" y="263"/>
                    <a:pt x="225" y="288"/>
                    <a:pt x="250" y="358"/>
                  </a:cubicBezTo>
                  <a:cubicBezTo>
                    <a:pt x="262" y="360"/>
                    <a:pt x="274" y="361"/>
                    <a:pt x="286" y="361"/>
                  </a:cubicBezTo>
                  <a:cubicBezTo>
                    <a:pt x="450" y="361"/>
                    <a:pt x="494" y="151"/>
                    <a:pt x="5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26"/>
            <p:cNvSpPr/>
            <p:nvPr/>
          </p:nvSpPr>
          <p:spPr>
            <a:xfrm>
              <a:off x="2833450" y="4905675"/>
              <a:ext cx="88125" cy="88000"/>
            </a:xfrm>
            <a:custGeom>
              <a:avLst/>
              <a:gdLst/>
              <a:ahLst/>
              <a:cxnLst/>
              <a:rect l="l" t="t" r="r" b="b"/>
              <a:pathLst>
                <a:path w="3525" h="3520" extrusionOk="0">
                  <a:moveTo>
                    <a:pt x="1859" y="0"/>
                  </a:moveTo>
                  <a:cubicBezTo>
                    <a:pt x="1464" y="0"/>
                    <a:pt x="1090" y="345"/>
                    <a:pt x="746" y="345"/>
                  </a:cubicBezTo>
                  <a:cubicBezTo>
                    <a:pt x="726" y="345"/>
                    <a:pt x="707" y="344"/>
                    <a:pt x="687" y="341"/>
                  </a:cubicBezTo>
                  <a:lnTo>
                    <a:pt x="687" y="341"/>
                  </a:lnTo>
                  <a:cubicBezTo>
                    <a:pt x="697" y="360"/>
                    <a:pt x="708" y="374"/>
                    <a:pt x="713" y="398"/>
                  </a:cubicBezTo>
                  <a:cubicBezTo>
                    <a:pt x="394" y="673"/>
                    <a:pt x="360" y="850"/>
                    <a:pt x="266" y="1265"/>
                  </a:cubicBezTo>
                  <a:cubicBezTo>
                    <a:pt x="221" y="1236"/>
                    <a:pt x="197" y="1224"/>
                    <a:pt x="183" y="1182"/>
                  </a:cubicBezTo>
                  <a:lnTo>
                    <a:pt x="183" y="1182"/>
                  </a:lnTo>
                  <a:cubicBezTo>
                    <a:pt x="154" y="1497"/>
                    <a:pt x="112" y="1909"/>
                    <a:pt x="296" y="2255"/>
                  </a:cubicBezTo>
                  <a:cubicBezTo>
                    <a:pt x="255" y="2323"/>
                    <a:pt x="195" y="2329"/>
                    <a:pt x="135" y="2329"/>
                  </a:cubicBezTo>
                  <a:cubicBezTo>
                    <a:pt x="123" y="2329"/>
                    <a:pt x="110" y="2328"/>
                    <a:pt x="97" y="2328"/>
                  </a:cubicBezTo>
                  <a:cubicBezTo>
                    <a:pt x="61" y="2328"/>
                    <a:pt x="27" y="2331"/>
                    <a:pt x="0" y="2349"/>
                  </a:cubicBezTo>
                  <a:cubicBezTo>
                    <a:pt x="185" y="2392"/>
                    <a:pt x="370" y="2366"/>
                    <a:pt x="472" y="2629"/>
                  </a:cubicBezTo>
                  <a:lnTo>
                    <a:pt x="251" y="2903"/>
                  </a:lnTo>
                  <a:cubicBezTo>
                    <a:pt x="346" y="2841"/>
                    <a:pt x="424" y="2815"/>
                    <a:pt x="489" y="2815"/>
                  </a:cubicBezTo>
                  <a:cubicBezTo>
                    <a:pt x="789" y="2815"/>
                    <a:pt x="835" y="3360"/>
                    <a:pt x="1154" y="3360"/>
                  </a:cubicBezTo>
                  <a:cubicBezTo>
                    <a:pt x="1219" y="3360"/>
                    <a:pt x="1296" y="3337"/>
                    <a:pt x="1388" y="3282"/>
                  </a:cubicBezTo>
                  <a:lnTo>
                    <a:pt x="1388" y="3282"/>
                  </a:lnTo>
                  <a:cubicBezTo>
                    <a:pt x="1464" y="3394"/>
                    <a:pt x="1336" y="3422"/>
                    <a:pt x="1315" y="3477"/>
                  </a:cubicBezTo>
                  <a:cubicBezTo>
                    <a:pt x="1377" y="3507"/>
                    <a:pt x="1440" y="3520"/>
                    <a:pt x="1503" y="3520"/>
                  </a:cubicBezTo>
                  <a:cubicBezTo>
                    <a:pt x="1861" y="3520"/>
                    <a:pt x="2232" y="3108"/>
                    <a:pt x="2656" y="3108"/>
                  </a:cubicBezTo>
                  <a:cubicBezTo>
                    <a:pt x="2726" y="3108"/>
                    <a:pt x="2797" y="3119"/>
                    <a:pt x="2871" y="3145"/>
                  </a:cubicBezTo>
                  <a:cubicBezTo>
                    <a:pt x="3418" y="2667"/>
                    <a:pt x="3519" y="1907"/>
                    <a:pt x="3524" y="1165"/>
                  </a:cubicBezTo>
                  <a:cubicBezTo>
                    <a:pt x="3453" y="838"/>
                    <a:pt x="3382" y="611"/>
                    <a:pt x="3077" y="512"/>
                  </a:cubicBezTo>
                  <a:cubicBezTo>
                    <a:pt x="2886" y="436"/>
                    <a:pt x="2713" y="106"/>
                    <a:pt x="2531" y="106"/>
                  </a:cubicBezTo>
                  <a:cubicBezTo>
                    <a:pt x="2474" y="106"/>
                    <a:pt x="2416" y="139"/>
                    <a:pt x="2357" y="223"/>
                  </a:cubicBezTo>
                  <a:cubicBezTo>
                    <a:pt x="2188" y="58"/>
                    <a:pt x="2022" y="0"/>
                    <a:pt x="18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26"/>
            <p:cNvSpPr/>
            <p:nvPr/>
          </p:nvSpPr>
          <p:spPr>
            <a:xfrm>
              <a:off x="2844925" y="4911725"/>
              <a:ext cx="5725" cy="2500"/>
            </a:xfrm>
            <a:custGeom>
              <a:avLst/>
              <a:gdLst/>
              <a:ahLst/>
              <a:cxnLst/>
              <a:rect l="l" t="t" r="r" b="b"/>
              <a:pathLst>
                <a:path w="229" h="100" extrusionOk="0">
                  <a:moveTo>
                    <a:pt x="46" y="1"/>
                  </a:moveTo>
                  <a:cubicBezTo>
                    <a:pt x="30" y="1"/>
                    <a:pt x="15" y="2"/>
                    <a:pt x="1" y="4"/>
                  </a:cubicBezTo>
                  <a:cubicBezTo>
                    <a:pt x="74" y="64"/>
                    <a:pt x="152" y="90"/>
                    <a:pt x="228" y="99"/>
                  </a:cubicBezTo>
                  <a:cubicBezTo>
                    <a:pt x="188" y="24"/>
                    <a:pt x="112" y="1"/>
                    <a:pt x="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26"/>
            <p:cNvSpPr/>
            <p:nvPr/>
          </p:nvSpPr>
          <p:spPr>
            <a:xfrm>
              <a:off x="3094900" y="4362675"/>
              <a:ext cx="12575" cy="11725"/>
            </a:xfrm>
            <a:custGeom>
              <a:avLst/>
              <a:gdLst/>
              <a:ahLst/>
              <a:cxnLst/>
              <a:rect l="l" t="t" r="r" b="b"/>
              <a:pathLst>
                <a:path w="503" h="469" extrusionOk="0">
                  <a:moveTo>
                    <a:pt x="125" y="1"/>
                  </a:moveTo>
                  <a:cubicBezTo>
                    <a:pt x="60" y="1"/>
                    <a:pt x="11" y="36"/>
                    <a:pt x="0" y="130"/>
                  </a:cubicBezTo>
                  <a:cubicBezTo>
                    <a:pt x="78" y="276"/>
                    <a:pt x="191" y="468"/>
                    <a:pt x="359" y="468"/>
                  </a:cubicBezTo>
                  <a:cubicBezTo>
                    <a:pt x="360" y="468"/>
                    <a:pt x="361" y="468"/>
                    <a:pt x="362" y="468"/>
                  </a:cubicBezTo>
                  <a:cubicBezTo>
                    <a:pt x="407" y="393"/>
                    <a:pt x="502" y="272"/>
                    <a:pt x="391" y="113"/>
                  </a:cubicBezTo>
                  <a:cubicBezTo>
                    <a:pt x="304" y="51"/>
                    <a:pt x="203" y="1"/>
                    <a:pt x="1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26"/>
            <p:cNvSpPr/>
            <p:nvPr/>
          </p:nvSpPr>
          <p:spPr>
            <a:xfrm>
              <a:off x="3095650" y="4522150"/>
              <a:ext cx="3825" cy="1975"/>
            </a:xfrm>
            <a:custGeom>
              <a:avLst/>
              <a:gdLst/>
              <a:ahLst/>
              <a:cxnLst/>
              <a:rect l="l" t="t" r="r" b="b"/>
              <a:pathLst>
                <a:path w="153" h="79" extrusionOk="0">
                  <a:moveTo>
                    <a:pt x="119" y="0"/>
                  </a:moveTo>
                  <a:lnTo>
                    <a:pt x="1" y="55"/>
                  </a:lnTo>
                  <a:lnTo>
                    <a:pt x="62" y="78"/>
                  </a:lnTo>
                  <a:cubicBezTo>
                    <a:pt x="91" y="57"/>
                    <a:pt x="152" y="78"/>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26"/>
            <p:cNvSpPr/>
            <p:nvPr/>
          </p:nvSpPr>
          <p:spPr>
            <a:xfrm>
              <a:off x="3082275" y="4522550"/>
              <a:ext cx="4525" cy="2275"/>
            </a:xfrm>
            <a:custGeom>
              <a:avLst/>
              <a:gdLst/>
              <a:ahLst/>
              <a:cxnLst/>
              <a:rect l="l" t="t" r="r" b="b"/>
              <a:pathLst>
                <a:path w="181" h="91" extrusionOk="0">
                  <a:moveTo>
                    <a:pt x="1" y="1"/>
                  </a:moveTo>
                  <a:lnTo>
                    <a:pt x="34" y="46"/>
                  </a:lnTo>
                  <a:cubicBezTo>
                    <a:pt x="54" y="53"/>
                    <a:pt x="107" y="90"/>
                    <a:pt x="145" y="90"/>
                  </a:cubicBezTo>
                  <a:cubicBezTo>
                    <a:pt x="160" y="90"/>
                    <a:pt x="173" y="85"/>
                    <a:pt x="181" y="7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26"/>
            <p:cNvSpPr/>
            <p:nvPr/>
          </p:nvSpPr>
          <p:spPr>
            <a:xfrm>
              <a:off x="3058900" y="4471875"/>
              <a:ext cx="24475" cy="28975"/>
            </a:xfrm>
            <a:custGeom>
              <a:avLst/>
              <a:gdLst/>
              <a:ahLst/>
              <a:cxnLst/>
              <a:rect l="l" t="t" r="r" b="b"/>
              <a:pathLst>
                <a:path w="979" h="1159" extrusionOk="0">
                  <a:moveTo>
                    <a:pt x="389" y="0"/>
                  </a:moveTo>
                  <a:cubicBezTo>
                    <a:pt x="259" y="0"/>
                    <a:pt x="176" y="87"/>
                    <a:pt x="74" y="87"/>
                  </a:cubicBezTo>
                  <a:cubicBezTo>
                    <a:pt x="50" y="87"/>
                    <a:pt x="26" y="83"/>
                    <a:pt x="0" y="72"/>
                  </a:cubicBezTo>
                  <a:lnTo>
                    <a:pt x="0" y="72"/>
                  </a:lnTo>
                  <a:cubicBezTo>
                    <a:pt x="24" y="531"/>
                    <a:pt x="202" y="602"/>
                    <a:pt x="135" y="1029"/>
                  </a:cubicBezTo>
                  <a:lnTo>
                    <a:pt x="481" y="972"/>
                  </a:lnTo>
                  <a:cubicBezTo>
                    <a:pt x="552" y="1107"/>
                    <a:pt x="610" y="1159"/>
                    <a:pt x="660" y="1159"/>
                  </a:cubicBezTo>
                  <a:cubicBezTo>
                    <a:pt x="790" y="1159"/>
                    <a:pt x="864" y="809"/>
                    <a:pt x="962" y="706"/>
                  </a:cubicBezTo>
                  <a:cubicBezTo>
                    <a:pt x="978" y="519"/>
                    <a:pt x="784" y="188"/>
                    <a:pt x="663" y="112"/>
                  </a:cubicBezTo>
                  <a:cubicBezTo>
                    <a:pt x="549" y="27"/>
                    <a:pt x="461" y="0"/>
                    <a:pt x="3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26"/>
            <p:cNvSpPr/>
            <p:nvPr/>
          </p:nvSpPr>
          <p:spPr>
            <a:xfrm>
              <a:off x="2852925" y="5013125"/>
              <a:ext cx="1750" cy="2450"/>
            </a:xfrm>
            <a:custGeom>
              <a:avLst/>
              <a:gdLst/>
              <a:ahLst/>
              <a:cxnLst/>
              <a:rect l="l" t="t" r="r" b="b"/>
              <a:pathLst>
                <a:path w="70" h="98" extrusionOk="0">
                  <a:moveTo>
                    <a:pt x="69" y="0"/>
                  </a:moveTo>
                  <a:lnTo>
                    <a:pt x="1" y="97"/>
                  </a:lnTo>
                  <a:lnTo>
                    <a:pt x="36" y="83"/>
                  </a:lnTo>
                  <a:lnTo>
                    <a:pt x="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26"/>
            <p:cNvSpPr/>
            <p:nvPr/>
          </p:nvSpPr>
          <p:spPr>
            <a:xfrm>
              <a:off x="3072500" y="4500000"/>
              <a:ext cx="925" cy="2875"/>
            </a:xfrm>
            <a:custGeom>
              <a:avLst/>
              <a:gdLst/>
              <a:ahLst/>
              <a:cxnLst/>
              <a:rect l="l" t="t" r="r" b="b"/>
              <a:pathLst>
                <a:path w="37" h="115" extrusionOk="0">
                  <a:moveTo>
                    <a:pt x="1" y="1"/>
                  </a:moveTo>
                  <a:lnTo>
                    <a:pt x="36" y="114"/>
                  </a:lnTo>
                  <a:lnTo>
                    <a:pt x="32" y="1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26"/>
            <p:cNvSpPr/>
            <p:nvPr/>
          </p:nvSpPr>
          <p:spPr>
            <a:xfrm>
              <a:off x="2773350" y="5469750"/>
              <a:ext cx="5725" cy="4425"/>
            </a:xfrm>
            <a:custGeom>
              <a:avLst/>
              <a:gdLst/>
              <a:ahLst/>
              <a:cxnLst/>
              <a:rect l="l" t="t" r="r" b="b"/>
              <a:pathLst>
                <a:path w="229" h="177" extrusionOk="0">
                  <a:moveTo>
                    <a:pt x="228" y="1"/>
                  </a:moveTo>
                  <a:lnTo>
                    <a:pt x="1" y="176"/>
                  </a:lnTo>
                  <a:lnTo>
                    <a:pt x="1" y="176"/>
                  </a:lnTo>
                  <a:lnTo>
                    <a:pt x="65" y="159"/>
                  </a:lnTo>
                  <a:lnTo>
                    <a:pt x="2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26"/>
            <p:cNvSpPr/>
            <p:nvPr/>
          </p:nvSpPr>
          <p:spPr>
            <a:xfrm>
              <a:off x="2832450" y="5005250"/>
              <a:ext cx="3875" cy="2100"/>
            </a:xfrm>
            <a:custGeom>
              <a:avLst/>
              <a:gdLst/>
              <a:ahLst/>
              <a:cxnLst/>
              <a:rect l="l" t="t" r="r" b="b"/>
              <a:pathLst>
                <a:path w="155" h="84" extrusionOk="0">
                  <a:moveTo>
                    <a:pt x="154" y="0"/>
                  </a:moveTo>
                  <a:lnTo>
                    <a:pt x="0" y="83"/>
                  </a:lnTo>
                  <a:lnTo>
                    <a:pt x="0" y="83"/>
                  </a:lnTo>
                  <a:lnTo>
                    <a:pt x="109" y="41"/>
                  </a:lnTo>
                  <a:lnTo>
                    <a:pt x="1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26"/>
            <p:cNvSpPr/>
            <p:nvPr/>
          </p:nvSpPr>
          <p:spPr>
            <a:xfrm>
              <a:off x="2818050" y="5012000"/>
              <a:ext cx="4175" cy="3525"/>
            </a:xfrm>
            <a:custGeom>
              <a:avLst/>
              <a:gdLst/>
              <a:ahLst/>
              <a:cxnLst/>
              <a:rect l="l" t="t" r="r" b="b"/>
              <a:pathLst>
                <a:path w="167" h="141" extrusionOk="0">
                  <a:moveTo>
                    <a:pt x="84" y="0"/>
                  </a:moveTo>
                  <a:cubicBezTo>
                    <a:pt x="60" y="57"/>
                    <a:pt x="1" y="126"/>
                    <a:pt x="84" y="140"/>
                  </a:cubicBezTo>
                  <a:cubicBezTo>
                    <a:pt x="166" y="86"/>
                    <a:pt x="119" y="57"/>
                    <a:pt x="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26"/>
            <p:cNvSpPr/>
            <p:nvPr/>
          </p:nvSpPr>
          <p:spPr>
            <a:xfrm>
              <a:off x="2832850" y="4945475"/>
              <a:ext cx="3175" cy="3075"/>
            </a:xfrm>
            <a:custGeom>
              <a:avLst/>
              <a:gdLst/>
              <a:ahLst/>
              <a:cxnLst/>
              <a:rect l="l" t="t" r="r" b="b"/>
              <a:pathLst>
                <a:path w="127" h="123" extrusionOk="0">
                  <a:moveTo>
                    <a:pt x="22" y="0"/>
                  </a:moveTo>
                  <a:cubicBezTo>
                    <a:pt x="10" y="0"/>
                    <a:pt x="2" y="18"/>
                    <a:pt x="1" y="68"/>
                  </a:cubicBezTo>
                  <a:cubicBezTo>
                    <a:pt x="46" y="70"/>
                    <a:pt x="72" y="122"/>
                    <a:pt x="102" y="122"/>
                  </a:cubicBezTo>
                  <a:cubicBezTo>
                    <a:pt x="110" y="122"/>
                    <a:pt x="118" y="119"/>
                    <a:pt x="126" y="111"/>
                  </a:cubicBezTo>
                  <a:cubicBezTo>
                    <a:pt x="95" y="93"/>
                    <a:pt x="49" y="0"/>
                    <a:pt x="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26"/>
            <p:cNvSpPr/>
            <p:nvPr/>
          </p:nvSpPr>
          <p:spPr>
            <a:xfrm>
              <a:off x="2833575" y="4919075"/>
              <a:ext cx="9300" cy="7050"/>
            </a:xfrm>
            <a:custGeom>
              <a:avLst/>
              <a:gdLst/>
              <a:ahLst/>
              <a:cxnLst/>
              <a:rect l="l" t="t" r="r" b="b"/>
              <a:pathLst>
                <a:path w="372" h="282" extrusionOk="0">
                  <a:moveTo>
                    <a:pt x="330" y="1"/>
                  </a:moveTo>
                  <a:cubicBezTo>
                    <a:pt x="264" y="1"/>
                    <a:pt x="171" y="145"/>
                    <a:pt x="54" y="145"/>
                  </a:cubicBezTo>
                  <a:cubicBezTo>
                    <a:pt x="37" y="145"/>
                    <a:pt x="19" y="142"/>
                    <a:pt x="0" y="134"/>
                  </a:cubicBezTo>
                  <a:lnTo>
                    <a:pt x="0" y="134"/>
                  </a:lnTo>
                  <a:cubicBezTo>
                    <a:pt x="39" y="243"/>
                    <a:pt x="79" y="282"/>
                    <a:pt x="118" y="282"/>
                  </a:cubicBezTo>
                  <a:cubicBezTo>
                    <a:pt x="205" y="282"/>
                    <a:pt x="291" y="93"/>
                    <a:pt x="372" y="28"/>
                  </a:cubicBezTo>
                  <a:cubicBezTo>
                    <a:pt x="360" y="9"/>
                    <a:pt x="346" y="1"/>
                    <a:pt x="3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26"/>
            <p:cNvSpPr/>
            <p:nvPr/>
          </p:nvSpPr>
          <p:spPr>
            <a:xfrm>
              <a:off x="2827875" y="4945150"/>
              <a:ext cx="3875" cy="6850"/>
            </a:xfrm>
            <a:custGeom>
              <a:avLst/>
              <a:gdLst/>
              <a:ahLst/>
              <a:cxnLst/>
              <a:rect l="l" t="t" r="r" b="b"/>
              <a:pathLst>
                <a:path w="155" h="274" extrusionOk="0">
                  <a:moveTo>
                    <a:pt x="62" y="1"/>
                  </a:moveTo>
                  <a:lnTo>
                    <a:pt x="1" y="230"/>
                  </a:lnTo>
                  <a:lnTo>
                    <a:pt x="72" y="273"/>
                  </a:lnTo>
                  <a:lnTo>
                    <a:pt x="155" y="53"/>
                  </a:lnTo>
                  <a:lnTo>
                    <a:pt x="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26"/>
            <p:cNvSpPr/>
            <p:nvPr/>
          </p:nvSpPr>
          <p:spPr>
            <a:xfrm>
              <a:off x="3013000" y="4466625"/>
              <a:ext cx="9675" cy="8525"/>
            </a:xfrm>
            <a:custGeom>
              <a:avLst/>
              <a:gdLst/>
              <a:ahLst/>
              <a:cxnLst/>
              <a:rect l="l" t="t" r="r" b="b"/>
              <a:pathLst>
                <a:path w="387" h="341" extrusionOk="0">
                  <a:moveTo>
                    <a:pt x="213" y="1"/>
                  </a:moveTo>
                  <a:cubicBezTo>
                    <a:pt x="95" y="1"/>
                    <a:pt x="0" y="170"/>
                    <a:pt x="224" y="339"/>
                  </a:cubicBezTo>
                  <a:cubicBezTo>
                    <a:pt x="231" y="340"/>
                    <a:pt x="239" y="340"/>
                    <a:pt x="246" y="340"/>
                  </a:cubicBezTo>
                  <a:cubicBezTo>
                    <a:pt x="344" y="340"/>
                    <a:pt x="387" y="239"/>
                    <a:pt x="354" y="104"/>
                  </a:cubicBezTo>
                  <a:cubicBezTo>
                    <a:pt x="317" y="31"/>
                    <a:pt x="263" y="1"/>
                    <a:pt x="2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26"/>
            <p:cNvSpPr/>
            <p:nvPr/>
          </p:nvSpPr>
          <p:spPr>
            <a:xfrm>
              <a:off x="3014175" y="4485100"/>
              <a:ext cx="7025" cy="5950"/>
            </a:xfrm>
            <a:custGeom>
              <a:avLst/>
              <a:gdLst/>
              <a:ahLst/>
              <a:cxnLst/>
              <a:rect l="l" t="t" r="r" b="b"/>
              <a:pathLst>
                <a:path w="281" h="238" extrusionOk="0">
                  <a:moveTo>
                    <a:pt x="118" y="1"/>
                  </a:moveTo>
                  <a:cubicBezTo>
                    <a:pt x="46" y="1"/>
                    <a:pt x="1" y="72"/>
                    <a:pt x="84" y="201"/>
                  </a:cubicBezTo>
                  <a:cubicBezTo>
                    <a:pt x="119" y="227"/>
                    <a:pt x="145" y="238"/>
                    <a:pt x="167" y="238"/>
                  </a:cubicBezTo>
                  <a:cubicBezTo>
                    <a:pt x="218" y="238"/>
                    <a:pt x="242" y="179"/>
                    <a:pt x="281" y="128"/>
                  </a:cubicBezTo>
                  <a:cubicBezTo>
                    <a:pt x="241" y="41"/>
                    <a:pt x="172" y="1"/>
                    <a:pt x="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26"/>
            <p:cNvSpPr/>
            <p:nvPr/>
          </p:nvSpPr>
          <p:spPr>
            <a:xfrm>
              <a:off x="3002575" y="4455500"/>
              <a:ext cx="4850" cy="4250"/>
            </a:xfrm>
            <a:custGeom>
              <a:avLst/>
              <a:gdLst/>
              <a:ahLst/>
              <a:cxnLst/>
              <a:rect l="l" t="t" r="r" b="b"/>
              <a:pathLst>
                <a:path w="194" h="170" extrusionOk="0">
                  <a:moveTo>
                    <a:pt x="46" y="0"/>
                  </a:moveTo>
                  <a:cubicBezTo>
                    <a:pt x="11" y="0"/>
                    <a:pt x="0" y="27"/>
                    <a:pt x="58" y="132"/>
                  </a:cubicBezTo>
                  <a:cubicBezTo>
                    <a:pt x="99" y="159"/>
                    <a:pt x="125" y="170"/>
                    <a:pt x="141" y="170"/>
                  </a:cubicBezTo>
                  <a:cubicBezTo>
                    <a:pt x="194" y="170"/>
                    <a:pt x="151" y="64"/>
                    <a:pt x="191" y="33"/>
                  </a:cubicBezTo>
                  <a:cubicBezTo>
                    <a:pt x="148" y="31"/>
                    <a:pt x="83" y="0"/>
                    <a:pt x="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26"/>
            <p:cNvSpPr/>
            <p:nvPr/>
          </p:nvSpPr>
          <p:spPr>
            <a:xfrm>
              <a:off x="2966650" y="4380450"/>
              <a:ext cx="8200" cy="14550"/>
            </a:xfrm>
            <a:custGeom>
              <a:avLst/>
              <a:gdLst/>
              <a:ahLst/>
              <a:cxnLst/>
              <a:rect l="l" t="t" r="r" b="b"/>
              <a:pathLst>
                <a:path w="328" h="582" extrusionOk="0">
                  <a:moveTo>
                    <a:pt x="201" y="0"/>
                  </a:moveTo>
                  <a:cubicBezTo>
                    <a:pt x="0" y="0"/>
                    <a:pt x="217" y="407"/>
                    <a:pt x="110" y="582"/>
                  </a:cubicBezTo>
                  <a:cubicBezTo>
                    <a:pt x="259" y="468"/>
                    <a:pt x="327" y="314"/>
                    <a:pt x="275" y="13"/>
                  </a:cubicBezTo>
                  <a:cubicBezTo>
                    <a:pt x="246" y="4"/>
                    <a:pt x="222" y="0"/>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26"/>
            <p:cNvSpPr/>
            <p:nvPr/>
          </p:nvSpPr>
          <p:spPr>
            <a:xfrm>
              <a:off x="2963700" y="4379050"/>
              <a:ext cx="1975" cy="2975"/>
            </a:xfrm>
            <a:custGeom>
              <a:avLst/>
              <a:gdLst/>
              <a:ahLst/>
              <a:cxnLst/>
              <a:rect l="l" t="t" r="r" b="b"/>
              <a:pathLst>
                <a:path w="79" h="119" extrusionOk="0">
                  <a:moveTo>
                    <a:pt x="26" y="1"/>
                  </a:moveTo>
                  <a:cubicBezTo>
                    <a:pt x="1" y="1"/>
                    <a:pt x="31" y="77"/>
                    <a:pt x="43" y="119"/>
                  </a:cubicBezTo>
                  <a:lnTo>
                    <a:pt x="78" y="36"/>
                  </a:lnTo>
                  <a:cubicBezTo>
                    <a:pt x="51" y="11"/>
                    <a:pt x="35" y="1"/>
                    <a:pt x="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26"/>
            <p:cNvSpPr/>
            <p:nvPr/>
          </p:nvSpPr>
          <p:spPr>
            <a:xfrm>
              <a:off x="2964525" y="4382000"/>
              <a:ext cx="425" cy="700"/>
            </a:xfrm>
            <a:custGeom>
              <a:avLst/>
              <a:gdLst/>
              <a:ahLst/>
              <a:cxnLst/>
              <a:rect l="l" t="t" r="r" b="b"/>
              <a:pathLst>
                <a:path w="17" h="28" extrusionOk="0">
                  <a:moveTo>
                    <a:pt x="10" y="1"/>
                  </a:moveTo>
                  <a:lnTo>
                    <a:pt x="0" y="20"/>
                  </a:lnTo>
                  <a:cubicBezTo>
                    <a:pt x="5" y="25"/>
                    <a:pt x="9" y="27"/>
                    <a:pt x="11" y="27"/>
                  </a:cubicBezTo>
                  <a:cubicBezTo>
                    <a:pt x="16" y="27"/>
                    <a:pt x="15" y="16"/>
                    <a:pt x="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26"/>
            <p:cNvSpPr/>
            <p:nvPr/>
          </p:nvSpPr>
          <p:spPr>
            <a:xfrm>
              <a:off x="2963825" y="4387275"/>
              <a:ext cx="1075" cy="2575"/>
            </a:xfrm>
            <a:custGeom>
              <a:avLst/>
              <a:gdLst/>
              <a:ahLst/>
              <a:cxnLst/>
              <a:rect l="l" t="t" r="r" b="b"/>
              <a:pathLst>
                <a:path w="43" h="103" extrusionOk="0">
                  <a:moveTo>
                    <a:pt x="43" y="1"/>
                  </a:moveTo>
                  <a:lnTo>
                    <a:pt x="0" y="103"/>
                  </a:lnTo>
                  <a:lnTo>
                    <a:pt x="24" y="84"/>
                  </a:lnTo>
                  <a:lnTo>
                    <a:pt x="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26"/>
            <p:cNvSpPr/>
            <p:nvPr/>
          </p:nvSpPr>
          <p:spPr>
            <a:xfrm>
              <a:off x="2958900" y="4380875"/>
              <a:ext cx="1025" cy="4525"/>
            </a:xfrm>
            <a:custGeom>
              <a:avLst/>
              <a:gdLst/>
              <a:ahLst/>
              <a:cxnLst/>
              <a:rect l="l" t="t" r="r" b="b"/>
              <a:pathLst>
                <a:path w="41" h="181" extrusionOk="0">
                  <a:moveTo>
                    <a:pt x="41" y="1"/>
                  </a:moveTo>
                  <a:lnTo>
                    <a:pt x="0" y="167"/>
                  </a:lnTo>
                  <a:lnTo>
                    <a:pt x="29" y="181"/>
                  </a:lnTo>
                  <a:lnTo>
                    <a:pt x="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26"/>
            <p:cNvSpPr/>
            <p:nvPr/>
          </p:nvSpPr>
          <p:spPr>
            <a:xfrm>
              <a:off x="2935700" y="4401200"/>
              <a:ext cx="3800" cy="4575"/>
            </a:xfrm>
            <a:custGeom>
              <a:avLst/>
              <a:gdLst/>
              <a:ahLst/>
              <a:cxnLst/>
              <a:rect l="l" t="t" r="r" b="b"/>
              <a:pathLst>
                <a:path w="152" h="183" extrusionOk="0">
                  <a:moveTo>
                    <a:pt x="48" y="1"/>
                  </a:moveTo>
                  <a:cubicBezTo>
                    <a:pt x="1" y="1"/>
                    <a:pt x="0" y="94"/>
                    <a:pt x="78" y="183"/>
                  </a:cubicBezTo>
                  <a:cubicBezTo>
                    <a:pt x="100" y="130"/>
                    <a:pt x="152" y="128"/>
                    <a:pt x="123" y="50"/>
                  </a:cubicBezTo>
                  <a:cubicBezTo>
                    <a:pt x="93" y="15"/>
                    <a:pt x="67" y="1"/>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26"/>
            <p:cNvSpPr/>
            <p:nvPr/>
          </p:nvSpPr>
          <p:spPr>
            <a:xfrm>
              <a:off x="2694550" y="4929300"/>
              <a:ext cx="21575" cy="15825"/>
            </a:xfrm>
            <a:custGeom>
              <a:avLst/>
              <a:gdLst/>
              <a:ahLst/>
              <a:cxnLst/>
              <a:rect l="l" t="t" r="r" b="b"/>
              <a:pathLst>
                <a:path w="863" h="633" extrusionOk="0">
                  <a:moveTo>
                    <a:pt x="429" y="0"/>
                  </a:moveTo>
                  <a:cubicBezTo>
                    <a:pt x="251" y="0"/>
                    <a:pt x="59" y="85"/>
                    <a:pt x="1" y="341"/>
                  </a:cubicBezTo>
                  <a:lnTo>
                    <a:pt x="252" y="632"/>
                  </a:lnTo>
                  <a:cubicBezTo>
                    <a:pt x="446" y="599"/>
                    <a:pt x="863" y="469"/>
                    <a:pt x="721" y="85"/>
                  </a:cubicBezTo>
                  <a:cubicBezTo>
                    <a:pt x="658" y="37"/>
                    <a:pt x="547" y="0"/>
                    <a:pt x="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26"/>
            <p:cNvSpPr/>
            <p:nvPr/>
          </p:nvSpPr>
          <p:spPr>
            <a:xfrm>
              <a:off x="2763050" y="4698800"/>
              <a:ext cx="7950" cy="7475"/>
            </a:xfrm>
            <a:custGeom>
              <a:avLst/>
              <a:gdLst/>
              <a:ahLst/>
              <a:cxnLst/>
              <a:rect l="l" t="t" r="r" b="b"/>
              <a:pathLst>
                <a:path w="318" h="299" extrusionOk="0">
                  <a:moveTo>
                    <a:pt x="202" y="3"/>
                  </a:moveTo>
                  <a:lnTo>
                    <a:pt x="202" y="3"/>
                  </a:lnTo>
                  <a:cubicBezTo>
                    <a:pt x="112" y="13"/>
                    <a:pt x="1" y="1"/>
                    <a:pt x="20" y="141"/>
                  </a:cubicBezTo>
                  <a:cubicBezTo>
                    <a:pt x="52" y="256"/>
                    <a:pt x="99" y="298"/>
                    <a:pt x="142" y="298"/>
                  </a:cubicBezTo>
                  <a:cubicBezTo>
                    <a:pt x="238" y="298"/>
                    <a:pt x="317" y="94"/>
                    <a:pt x="202" y="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26"/>
            <p:cNvSpPr/>
            <p:nvPr/>
          </p:nvSpPr>
          <p:spPr>
            <a:xfrm>
              <a:off x="2712550" y="4790100"/>
              <a:ext cx="5350" cy="3525"/>
            </a:xfrm>
            <a:custGeom>
              <a:avLst/>
              <a:gdLst/>
              <a:ahLst/>
              <a:cxnLst/>
              <a:rect l="l" t="t" r="r" b="b"/>
              <a:pathLst>
                <a:path w="214" h="141" extrusionOk="0">
                  <a:moveTo>
                    <a:pt x="1" y="1"/>
                  </a:moveTo>
                  <a:lnTo>
                    <a:pt x="10" y="140"/>
                  </a:lnTo>
                  <a:lnTo>
                    <a:pt x="214" y="9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26"/>
            <p:cNvSpPr/>
            <p:nvPr/>
          </p:nvSpPr>
          <p:spPr>
            <a:xfrm>
              <a:off x="3011650" y="4700750"/>
              <a:ext cx="32475" cy="32550"/>
            </a:xfrm>
            <a:custGeom>
              <a:avLst/>
              <a:gdLst/>
              <a:ahLst/>
              <a:cxnLst/>
              <a:rect l="l" t="t" r="r" b="b"/>
              <a:pathLst>
                <a:path w="1299" h="1302" extrusionOk="0">
                  <a:moveTo>
                    <a:pt x="365" y="1"/>
                  </a:moveTo>
                  <a:cubicBezTo>
                    <a:pt x="336" y="1"/>
                    <a:pt x="305" y="4"/>
                    <a:pt x="270" y="10"/>
                  </a:cubicBezTo>
                  <a:cubicBezTo>
                    <a:pt x="0" y="394"/>
                    <a:pt x="410" y="861"/>
                    <a:pt x="462" y="1301"/>
                  </a:cubicBezTo>
                  <a:lnTo>
                    <a:pt x="960" y="1199"/>
                  </a:lnTo>
                  <a:cubicBezTo>
                    <a:pt x="1284" y="932"/>
                    <a:pt x="1298" y="408"/>
                    <a:pt x="1104" y="145"/>
                  </a:cubicBezTo>
                  <a:lnTo>
                    <a:pt x="1104" y="145"/>
                  </a:lnTo>
                  <a:cubicBezTo>
                    <a:pt x="1012" y="202"/>
                    <a:pt x="941" y="223"/>
                    <a:pt x="881" y="223"/>
                  </a:cubicBezTo>
                  <a:cubicBezTo>
                    <a:pt x="687" y="223"/>
                    <a:pt x="612" y="1"/>
                    <a:pt x="3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26"/>
            <p:cNvSpPr/>
            <p:nvPr/>
          </p:nvSpPr>
          <p:spPr>
            <a:xfrm>
              <a:off x="3240875" y="5066125"/>
              <a:ext cx="13650" cy="8600"/>
            </a:xfrm>
            <a:custGeom>
              <a:avLst/>
              <a:gdLst/>
              <a:ahLst/>
              <a:cxnLst/>
              <a:rect l="l" t="t" r="r" b="b"/>
              <a:pathLst>
                <a:path w="546" h="344" extrusionOk="0">
                  <a:moveTo>
                    <a:pt x="149" y="1"/>
                  </a:moveTo>
                  <a:cubicBezTo>
                    <a:pt x="118" y="1"/>
                    <a:pt x="89" y="6"/>
                    <a:pt x="62" y="19"/>
                  </a:cubicBezTo>
                  <a:cubicBezTo>
                    <a:pt x="41" y="132"/>
                    <a:pt x="1" y="284"/>
                    <a:pt x="214" y="343"/>
                  </a:cubicBezTo>
                  <a:cubicBezTo>
                    <a:pt x="387" y="341"/>
                    <a:pt x="524" y="272"/>
                    <a:pt x="546" y="161"/>
                  </a:cubicBezTo>
                  <a:cubicBezTo>
                    <a:pt x="436" y="98"/>
                    <a:pt x="278"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26"/>
            <p:cNvSpPr/>
            <p:nvPr/>
          </p:nvSpPr>
          <p:spPr>
            <a:xfrm>
              <a:off x="3252950" y="4910350"/>
              <a:ext cx="60650" cy="44575"/>
            </a:xfrm>
            <a:custGeom>
              <a:avLst/>
              <a:gdLst/>
              <a:ahLst/>
              <a:cxnLst/>
              <a:rect l="l" t="t" r="r" b="b"/>
              <a:pathLst>
                <a:path w="2426" h="1783" extrusionOk="0">
                  <a:moveTo>
                    <a:pt x="1438" y="0"/>
                  </a:moveTo>
                  <a:cubicBezTo>
                    <a:pt x="1076" y="52"/>
                    <a:pt x="910" y="256"/>
                    <a:pt x="588" y="303"/>
                  </a:cubicBezTo>
                  <a:cubicBezTo>
                    <a:pt x="1140" y="576"/>
                    <a:pt x="1" y="434"/>
                    <a:pt x="479" y="824"/>
                  </a:cubicBezTo>
                  <a:cubicBezTo>
                    <a:pt x="700" y="1397"/>
                    <a:pt x="1329" y="1544"/>
                    <a:pt x="1945" y="1772"/>
                  </a:cubicBezTo>
                  <a:cubicBezTo>
                    <a:pt x="1979" y="1779"/>
                    <a:pt x="2015" y="1782"/>
                    <a:pt x="2052" y="1782"/>
                  </a:cubicBezTo>
                  <a:cubicBezTo>
                    <a:pt x="2220" y="1782"/>
                    <a:pt x="2398" y="1707"/>
                    <a:pt x="2398" y="1561"/>
                  </a:cubicBezTo>
                  <a:cubicBezTo>
                    <a:pt x="2426" y="997"/>
                    <a:pt x="2156" y="292"/>
                    <a:pt x="14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26"/>
            <p:cNvSpPr/>
            <p:nvPr/>
          </p:nvSpPr>
          <p:spPr>
            <a:xfrm>
              <a:off x="3382725" y="5059950"/>
              <a:ext cx="228675" cy="133500"/>
            </a:xfrm>
            <a:custGeom>
              <a:avLst/>
              <a:gdLst/>
              <a:ahLst/>
              <a:cxnLst/>
              <a:rect l="l" t="t" r="r" b="b"/>
              <a:pathLst>
                <a:path w="9147" h="5340" extrusionOk="0">
                  <a:moveTo>
                    <a:pt x="1988" y="1"/>
                  </a:moveTo>
                  <a:cubicBezTo>
                    <a:pt x="1687" y="600"/>
                    <a:pt x="1121" y="545"/>
                    <a:pt x="908" y="1144"/>
                  </a:cubicBezTo>
                  <a:cubicBezTo>
                    <a:pt x="802" y="1080"/>
                    <a:pt x="709" y="949"/>
                    <a:pt x="579" y="949"/>
                  </a:cubicBezTo>
                  <a:cubicBezTo>
                    <a:pt x="547" y="949"/>
                    <a:pt x="512" y="957"/>
                    <a:pt x="475" y="976"/>
                  </a:cubicBezTo>
                  <a:lnTo>
                    <a:pt x="754" y="1433"/>
                  </a:lnTo>
                  <a:cubicBezTo>
                    <a:pt x="725" y="1448"/>
                    <a:pt x="690" y="1455"/>
                    <a:pt x="652" y="1455"/>
                  </a:cubicBezTo>
                  <a:cubicBezTo>
                    <a:pt x="468" y="1455"/>
                    <a:pt x="201" y="1309"/>
                    <a:pt x="65" y="1309"/>
                  </a:cubicBezTo>
                  <a:cubicBezTo>
                    <a:pt x="48" y="1309"/>
                    <a:pt x="32" y="1312"/>
                    <a:pt x="20" y="1317"/>
                  </a:cubicBezTo>
                  <a:lnTo>
                    <a:pt x="247" y="1481"/>
                  </a:lnTo>
                  <a:cubicBezTo>
                    <a:pt x="77" y="1611"/>
                    <a:pt x="1" y="1689"/>
                    <a:pt x="174" y="1895"/>
                  </a:cubicBezTo>
                  <a:cubicBezTo>
                    <a:pt x="339" y="1917"/>
                    <a:pt x="428" y="2130"/>
                    <a:pt x="520" y="2130"/>
                  </a:cubicBezTo>
                  <a:cubicBezTo>
                    <a:pt x="555" y="2130"/>
                    <a:pt x="589" y="2100"/>
                    <a:pt x="628" y="2021"/>
                  </a:cubicBezTo>
                  <a:lnTo>
                    <a:pt x="628" y="2021"/>
                  </a:lnTo>
                  <a:cubicBezTo>
                    <a:pt x="1464" y="2352"/>
                    <a:pt x="453" y="2518"/>
                    <a:pt x="1069" y="2947"/>
                  </a:cubicBezTo>
                  <a:cubicBezTo>
                    <a:pt x="1597" y="3354"/>
                    <a:pt x="2786" y="3657"/>
                    <a:pt x="3089" y="4256"/>
                  </a:cubicBezTo>
                  <a:cubicBezTo>
                    <a:pt x="3280" y="4324"/>
                    <a:pt x="3394" y="4350"/>
                    <a:pt x="3464" y="4350"/>
                  </a:cubicBezTo>
                  <a:cubicBezTo>
                    <a:pt x="3683" y="4350"/>
                    <a:pt x="3479" y="4100"/>
                    <a:pt x="3843" y="4100"/>
                  </a:cubicBezTo>
                  <a:cubicBezTo>
                    <a:pt x="3865" y="4100"/>
                    <a:pt x="3888" y="4100"/>
                    <a:pt x="3913" y="4102"/>
                  </a:cubicBezTo>
                  <a:cubicBezTo>
                    <a:pt x="4292" y="4240"/>
                    <a:pt x="3925" y="4292"/>
                    <a:pt x="3956" y="4448"/>
                  </a:cubicBezTo>
                  <a:cubicBezTo>
                    <a:pt x="4247" y="4626"/>
                    <a:pt x="5088" y="4578"/>
                    <a:pt x="5147" y="5038"/>
                  </a:cubicBezTo>
                  <a:cubicBezTo>
                    <a:pt x="5779" y="5254"/>
                    <a:pt x="6548" y="5339"/>
                    <a:pt x="7239" y="5339"/>
                  </a:cubicBezTo>
                  <a:cubicBezTo>
                    <a:pt x="7480" y="5339"/>
                    <a:pt x="7712" y="5329"/>
                    <a:pt x="7925" y="5310"/>
                  </a:cubicBezTo>
                  <a:cubicBezTo>
                    <a:pt x="8327" y="5244"/>
                    <a:pt x="8043" y="4306"/>
                    <a:pt x="8725" y="4197"/>
                  </a:cubicBezTo>
                  <a:lnTo>
                    <a:pt x="8394" y="4100"/>
                  </a:lnTo>
                  <a:cubicBezTo>
                    <a:pt x="8505" y="3702"/>
                    <a:pt x="8640" y="3572"/>
                    <a:pt x="8647" y="3117"/>
                  </a:cubicBezTo>
                  <a:cubicBezTo>
                    <a:pt x="8602" y="3105"/>
                    <a:pt x="8563" y="3099"/>
                    <a:pt x="8529" y="3099"/>
                  </a:cubicBezTo>
                  <a:cubicBezTo>
                    <a:pt x="8320" y="3099"/>
                    <a:pt x="8288" y="3297"/>
                    <a:pt x="8077" y="3297"/>
                  </a:cubicBezTo>
                  <a:cubicBezTo>
                    <a:pt x="8043" y="3297"/>
                    <a:pt x="8005" y="3292"/>
                    <a:pt x="7960" y="3280"/>
                  </a:cubicBezTo>
                  <a:lnTo>
                    <a:pt x="7963" y="3280"/>
                  </a:lnTo>
                  <a:cubicBezTo>
                    <a:pt x="7792" y="3081"/>
                    <a:pt x="7678" y="2842"/>
                    <a:pt x="7714" y="2717"/>
                  </a:cubicBezTo>
                  <a:lnTo>
                    <a:pt x="7714" y="2717"/>
                  </a:lnTo>
                  <a:cubicBezTo>
                    <a:pt x="7878" y="2803"/>
                    <a:pt x="8012" y="2834"/>
                    <a:pt x="8130" y="2834"/>
                  </a:cubicBezTo>
                  <a:cubicBezTo>
                    <a:pt x="8427" y="2834"/>
                    <a:pt x="8618" y="2638"/>
                    <a:pt x="8919" y="2638"/>
                  </a:cubicBezTo>
                  <a:cubicBezTo>
                    <a:pt x="8952" y="2638"/>
                    <a:pt x="8986" y="2641"/>
                    <a:pt x="9021" y="2646"/>
                  </a:cubicBezTo>
                  <a:cubicBezTo>
                    <a:pt x="9147" y="2487"/>
                    <a:pt x="8694" y="1992"/>
                    <a:pt x="8862" y="1708"/>
                  </a:cubicBezTo>
                  <a:cubicBezTo>
                    <a:pt x="8391" y="1545"/>
                    <a:pt x="8050" y="1343"/>
                    <a:pt x="7664" y="1334"/>
                  </a:cubicBezTo>
                  <a:cubicBezTo>
                    <a:pt x="6980" y="1402"/>
                    <a:pt x="7176" y="1919"/>
                    <a:pt x="6812" y="2132"/>
                  </a:cubicBezTo>
                  <a:cubicBezTo>
                    <a:pt x="6738" y="2013"/>
                    <a:pt x="6222" y="1864"/>
                    <a:pt x="6352" y="1698"/>
                  </a:cubicBezTo>
                  <a:lnTo>
                    <a:pt x="6352" y="1698"/>
                  </a:lnTo>
                  <a:cubicBezTo>
                    <a:pt x="6305" y="1756"/>
                    <a:pt x="6234" y="1786"/>
                    <a:pt x="6148" y="1786"/>
                  </a:cubicBezTo>
                  <a:cubicBezTo>
                    <a:pt x="6035" y="1786"/>
                    <a:pt x="5899" y="1733"/>
                    <a:pt x="5763" y="1620"/>
                  </a:cubicBezTo>
                  <a:lnTo>
                    <a:pt x="5931" y="1447"/>
                  </a:lnTo>
                  <a:cubicBezTo>
                    <a:pt x="5747" y="1431"/>
                    <a:pt x="5544" y="1416"/>
                    <a:pt x="5358" y="1416"/>
                  </a:cubicBezTo>
                  <a:cubicBezTo>
                    <a:pt x="5172" y="1416"/>
                    <a:pt x="5004" y="1431"/>
                    <a:pt x="4891" y="1474"/>
                  </a:cubicBezTo>
                  <a:cubicBezTo>
                    <a:pt x="4858" y="1159"/>
                    <a:pt x="4441" y="782"/>
                    <a:pt x="4294" y="602"/>
                  </a:cubicBezTo>
                  <a:cubicBezTo>
                    <a:pt x="3837" y="353"/>
                    <a:pt x="3151" y="685"/>
                    <a:pt x="3020" y="114"/>
                  </a:cubicBezTo>
                  <a:cubicBezTo>
                    <a:pt x="3019" y="114"/>
                    <a:pt x="3018" y="114"/>
                    <a:pt x="3017" y="114"/>
                  </a:cubicBezTo>
                  <a:cubicBezTo>
                    <a:pt x="2738" y="114"/>
                    <a:pt x="2652" y="384"/>
                    <a:pt x="2352" y="420"/>
                  </a:cubicBezTo>
                  <a:lnTo>
                    <a:pt x="19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26"/>
            <p:cNvSpPr/>
            <p:nvPr/>
          </p:nvSpPr>
          <p:spPr>
            <a:xfrm>
              <a:off x="3493750" y="4945275"/>
              <a:ext cx="40925" cy="23525"/>
            </a:xfrm>
            <a:custGeom>
              <a:avLst/>
              <a:gdLst/>
              <a:ahLst/>
              <a:cxnLst/>
              <a:rect l="l" t="t" r="r" b="b"/>
              <a:pathLst>
                <a:path w="1637" h="941" extrusionOk="0">
                  <a:moveTo>
                    <a:pt x="684" y="1"/>
                  </a:moveTo>
                  <a:cubicBezTo>
                    <a:pt x="647" y="1"/>
                    <a:pt x="611" y="9"/>
                    <a:pt x="576" y="29"/>
                  </a:cubicBezTo>
                  <a:cubicBezTo>
                    <a:pt x="389" y="135"/>
                    <a:pt x="0" y="320"/>
                    <a:pt x="374" y="630"/>
                  </a:cubicBezTo>
                  <a:cubicBezTo>
                    <a:pt x="574" y="787"/>
                    <a:pt x="831" y="940"/>
                    <a:pt x="1069" y="940"/>
                  </a:cubicBezTo>
                  <a:cubicBezTo>
                    <a:pt x="1115" y="940"/>
                    <a:pt x="1161" y="934"/>
                    <a:pt x="1206" y="922"/>
                  </a:cubicBezTo>
                  <a:cubicBezTo>
                    <a:pt x="1324" y="754"/>
                    <a:pt x="1637" y="420"/>
                    <a:pt x="1158" y="206"/>
                  </a:cubicBezTo>
                  <a:cubicBezTo>
                    <a:pt x="1012" y="158"/>
                    <a:pt x="844" y="1"/>
                    <a:pt x="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26"/>
            <p:cNvSpPr/>
            <p:nvPr/>
          </p:nvSpPr>
          <p:spPr>
            <a:xfrm>
              <a:off x="3596350" y="5080775"/>
              <a:ext cx="42175" cy="28375"/>
            </a:xfrm>
            <a:custGeom>
              <a:avLst/>
              <a:gdLst/>
              <a:ahLst/>
              <a:cxnLst/>
              <a:rect l="l" t="t" r="r" b="b"/>
              <a:pathLst>
                <a:path w="1687" h="1135" extrusionOk="0">
                  <a:moveTo>
                    <a:pt x="772" y="1"/>
                  </a:moveTo>
                  <a:cubicBezTo>
                    <a:pt x="602" y="1"/>
                    <a:pt x="479" y="86"/>
                    <a:pt x="339" y="136"/>
                  </a:cubicBezTo>
                  <a:cubicBezTo>
                    <a:pt x="0" y="399"/>
                    <a:pt x="568" y="1048"/>
                    <a:pt x="1132" y="1121"/>
                  </a:cubicBezTo>
                  <a:cubicBezTo>
                    <a:pt x="1194" y="1130"/>
                    <a:pt x="1247" y="1134"/>
                    <a:pt x="1293" y="1134"/>
                  </a:cubicBezTo>
                  <a:cubicBezTo>
                    <a:pt x="1640" y="1134"/>
                    <a:pt x="1582" y="899"/>
                    <a:pt x="1686" y="683"/>
                  </a:cubicBezTo>
                  <a:cubicBezTo>
                    <a:pt x="1620" y="442"/>
                    <a:pt x="1284" y="236"/>
                    <a:pt x="947" y="30"/>
                  </a:cubicBezTo>
                  <a:cubicBezTo>
                    <a:pt x="883" y="9"/>
                    <a:pt x="825" y="1"/>
                    <a:pt x="7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26"/>
            <p:cNvSpPr/>
            <p:nvPr/>
          </p:nvSpPr>
          <p:spPr>
            <a:xfrm>
              <a:off x="3496275" y="4729250"/>
              <a:ext cx="63675" cy="43675"/>
            </a:xfrm>
            <a:custGeom>
              <a:avLst/>
              <a:gdLst/>
              <a:ahLst/>
              <a:cxnLst/>
              <a:rect l="l" t="t" r="r" b="b"/>
              <a:pathLst>
                <a:path w="2547" h="1747" extrusionOk="0">
                  <a:moveTo>
                    <a:pt x="639" y="1"/>
                  </a:moveTo>
                  <a:cubicBezTo>
                    <a:pt x="526" y="1"/>
                    <a:pt x="411" y="47"/>
                    <a:pt x="292" y="166"/>
                  </a:cubicBezTo>
                  <a:cubicBezTo>
                    <a:pt x="214" y="474"/>
                    <a:pt x="1" y="853"/>
                    <a:pt x="285" y="1160"/>
                  </a:cubicBezTo>
                  <a:cubicBezTo>
                    <a:pt x="399" y="1418"/>
                    <a:pt x="583" y="1481"/>
                    <a:pt x="791" y="1481"/>
                  </a:cubicBezTo>
                  <a:cubicBezTo>
                    <a:pt x="985" y="1481"/>
                    <a:pt x="1201" y="1426"/>
                    <a:pt x="1402" y="1426"/>
                  </a:cubicBezTo>
                  <a:cubicBezTo>
                    <a:pt x="1611" y="1426"/>
                    <a:pt x="1803" y="1486"/>
                    <a:pt x="1936" y="1729"/>
                  </a:cubicBezTo>
                  <a:cubicBezTo>
                    <a:pt x="1985" y="1741"/>
                    <a:pt x="2029" y="1746"/>
                    <a:pt x="2068" y="1746"/>
                  </a:cubicBezTo>
                  <a:cubicBezTo>
                    <a:pt x="2265" y="1746"/>
                    <a:pt x="2351" y="1614"/>
                    <a:pt x="2416" y="1501"/>
                  </a:cubicBezTo>
                  <a:cubicBezTo>
                    <a:pt x="2547" y="829"/>
                    <a:pt x="1408" y="1239"/>
                    <a:pt x="1602" y="497"/>
                  </a:cubicBezTo>
                  <a:cubicBezTo>
                    <a:pt x="1246" y="340"/>
                    <a:pt x="946" y="1"/>
                    <a:pt x="6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26"/>
            <p:cNvSpPr/>
            <p:nvPr/>
          </p:nvSpPr>
          <p:spPr>
            <a:xfrm>
              <a:off x="3542100" y="4874800"/>
              <a:ext cx="31525" cy="21350"/>
            </a:xfrm>
            <a:custGeom>
              <a:avLst/>
              <a:gdLst/>
              <a:ahLst/>
              <a:cxnLst/>
              <a:rect l="l" t="t" r="r" b="b"/>
              <a:pathLst>
                <a:path w="1261" h="854" extrusionOk="0">
                  <a:moveTo>
                    <a:pt x="421" y="1"/>
                  </a:moveTo>
                  <a:cubicBezTo>
                    <a:pt x="378" y="1"/>
                    <a:pt x="337" y="6"/>
                    <a:pt x="299" y="16"/>
                  </a:cubicBezTo>
                  <a:cubicBezTo>
                    <a:pt x="207" y="181"/>
                    <a:pt x="1" y="250"/>
                    <a:pt x="136" y="510"/>
                  </a:cubicBezTo>
                  <a:cubicBezTo>
                    <a:pt x="210" y="708"/>
                    <a:pt x="516" y="854"/>
                    <a:pt x="756" y="854"/>
                  </a:cubicBezTo>
                  <a:cubicBezTo>
                    <a:pt x="798" y="854"/>
                    <a:pt x="838" y="849"/>
                    <a:pt x="875" y="840"/>
                  </a:cubicBezTo>
                  <a:cubicBezTo>
                    <a:pt x="1029" y="743"/>
                    <a:pt x="1261" y="544"/>
                    <a:pt x="1062" y="316"/>
                  </a:cubicBezTo>
                  <a:cubicBezTo>
                    <a:pt x="967" y="147"/>
                    <a:pt x="663" y="1"/>
                    <a:pt x="4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26"/>
            <p:cNvSpPr/>
            <p:nvPr/>
          </p:nvSpPr>
          <p:spPr>
            <a:xfrm>
              <a:off x="3584800" y="4947700"/>
              <a:ext cx="22225" cy="14475"/>
            </a:xfrm>
            <a:custGeom>
              <a:avLst/>
              <a:gdLst/>
              <a:ahLst/>
              <a:cxnLst/>
              <a:rect l="l" t="t" r="r" b="b"/>
              <a:pathLst>
                <a:path w="889" h="579" extrusionOk="0">
                  <a:moveTo>
                    <a:pt x="296" y="1"/>
                  </a:moveTo>
                  <a:cubicBezTo>
                    <a:pt x="126" y="128"/>
                    <a:pt x="0" y="195"/>
                    <a:pt x="60" y="417"/>
                  </a:cubicBezTo>
                  <a:lnTo>
                    <a:pt x="543" y="578"/>
                  </a:lnTo>
                  <a:cubicBezTo>
                    <a:pt x="614" y="481"/>
                    <a:pt x="888" y="420"/>
                    <a:pt x="716" y="195"/>
                  </a:cubicBezTo>
                  <a:cubicBezTo>
                    <a:pt x="538" y="131"/>
                    <a:pt x="486"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26"/>
            <p:cNvSpPr/>
            <p:nvPr/>
          </p:nvSpPr>
          <p:spPr>
            <a:xfrm>
              <a:off x="3573950" y="4881225"/>
              <a:ext cx="26975" cy="20950"/>
            </a:xfrm>
            <a:custGeom>
              <a:avLst/>
              <a:gdLst/>
              <a:ahLst/>
              <a:cxnLst/>
              <a:rect l="l" t="t" r="r" b="b"/>
              <a:pathLst>
                <a:path w="1079" h="838" extrusionOk="0">
                  <a:moveTo>
                    <a:pt x="413" y="0"/>
                  </a:moveTo>
                  <a:cubicBezTo>
                    <a:pt x="171" y="64"/>
                    <a:pt x="1" y="225"/>
                    <a:pt x="10" y="455"/>
                  </a:cubicBezTo>
                  <a:cubicBezTo>
                    <a:pt x="261" y="621"/>
                    <a:pt x="335" y="815"/>
                    <a:pt x="602" y="817"/>
                  </a:cubicBezTo>
                  <a:cubicBezTo>
                    <a:pt x="664" y="831"/>
                    <a:pt x="716" y="838"/>
                    <a:pt x="760" y="838"/>
                  </a:cubicBezTo>
                  <a:cubicBezTo>
                    <a:pt x="1046" y="838"/>
                    <a:pt x="1019" y="569"/>
                    <a:pt x="1078" y="372"/>
                  </a:cubicBezTo>
                  <a:cubicBezTo>
                    <a:pt x="894" y="175"/>
                    <a:pt x="666" y="69"/>
                    <a:pt x="4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26"/>
            <p:cNvSpPr/>
            <p:nvPr/>
          </p:nvSpPr>
          <p:spPr>
            <a:xfrm>
              <a:off x="3615700" y="4945225"/>
              <a:ext cx="65775" cy="43225"/>
            </a:xfrm>
            <a:custGeom>
              <a:avLst/>
              <a:gdLst/>
              <a:ahLst/>
              <a:cxnLst/>
              <a:rect l="l" t="t" r="r" b="b"/>
              <a:pathLst>
                <a:path w="2631" h="1729" extrusionOk="0">
                  <a:moveTo>
                    <a:pt x="848" y="0"/>
                  </a:moveTo>
                  <a:cubicBezTo>
                    <a:pt x="763" y="156"/>
                    <a:pt x="680" y="313"/>
                    <a:pt x="394" y="339"/>
                  </a:cubicBezTo>
                  <a:cubicBezTo>
                    <a:pt x="536" y="500"/>
                    <a:pt x="391" y="592"/>
                    <a:pt x="332" y="718"/>
                  </a:cubicBezTo>
                  <a:cubicBezTo>
                    <a:pt x="0" y="1156"/>
                    <a:pt x="967" y="1326"/>
                    <a:pt x="1338" y="1679"/>
                  </a:cubicBezTo>
                  <a:cubicBezTo>
                    <a:pt x="1475" y="1713"/>
                    <a:pt x="1601" y="1729"/>
                    <a:pt x="1718" y="1729"/>
                  </a:cubicBezTo>
                  <a:cubicBezTo>
                    <a:pt x="2306" y="1729"/>
                    <a:pt x="2631" y="1334"/>
                    <a:pt x="2591" y="943"/>
                  </a:cubicBezTo>
                  <a:cubicBezTo>
                    <a:pt x="2362" y="651"/>
                    <a:pt x="1724" y="438"/>
                    <a:pt x="1907" y="161"/>
                  </a:cubicBezTo>
                  <a:cubicBezTo>
                    <a:pt x="1832" y="142"/>
                    <a:pt x="1747" y="138"/>
                    <a:pt x="1657" y="138"/>
                  </a:cubicBezTo>
                  <a:cubicBezTo>
                    <a:pt x="1586" y="138"/>
                    <a:pt x="1511" y="140"/>
                    <a:pt x="1435" y="140"/>
                  </a:cubicBezTo>
                  <a:cubicBezTo>
                    <a:pt x="1240" y="140"/>
                    <a:pt x="1035" y="123"/>
                    <a:pt x="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26"/>
            <p:cNvSpPr/>
            <p:nvPr/>
          </p:nvSpPr>
          <p:spPr>
            <a:xfrm>
              <a:off x="3700175" y="5081500"/>
              <a:ext cx="60000" cy="56800"/>
            </a:xfrm>
            <a:custGeom>
              <a:avLst/>
              <a:gdLst/>
              <a:ahLst/>
              <a:cxnLst/>
              <a:rect l="l" t="t" r="r" b="b"/>
              <a:pathLst>
                <a:path w="2400" h="2272" extrusionOk="0">
                  <a:moveTo>
                    <a:pt x="903" y="1"/>
                  </a:moveTo>
                  <a:lnTo>
                    <a:pt x="271" y="334"/>
                  </a:lnTo>
                  <a:cubicBezTo>
                    <a:pt x="389" y="607"/>
                    <a:pt x="320" y="749"/>
                    <a:pt x="82" y="749"/>
                  </a:cubicBezTo>
                  <a:cubicBezTo>
                    <a:pt x="57" y="749"/>
                    <a:pt x="30" y="747"/>
                    <a:pt x="1" y="744"/>
                  </a:cubicBezTo>
                  <a:lnTo>
                    <a:pt x="1" y="744"/>
                  </a:lnTo>
                  <a:cubicBezTo>
                    <a:pt x="1029" y="945"/>
                    <a:pt x="522" y="1900"/>
                    <a:pt x="1550" y="2264"/>
                  </a:cubicBezTo>
                  <a:cubicBezTo>
                    <a:pt x="1597" y="2269"/>
                    <a:pt x="1642" y="2271"/>
                    <a:pt x="1686" y="2271"/>
                  </a:cubicBezTo>
                  <a:cubicBezTo>
                    <a:pt x="2085" y="2271"/>
                    <a:pt x="2325" y="2089"/>
                    <a:pt x="2317" y="1805"/>
                  </a:cubicBezTo>
                  <a:cubicBezTo>
                    <a:pt x="1708" y="1405"/>
                    <a:pt x="2369" y="1230"/>
                    <a:pt x="2400" y="971"/>
                  </a:cubicBezTo>
                  <a:cubicBezTo>
                    <a:pt x="2066" y="870"/>
                    <a:pt x="1535" y="199"/>
                    <a:pt x="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26"/>
            <p:cNvSpPr/>
            <p:nvPr/>
          </p:nvSpPr>
          <p:spPr>
            <a:xfrm>
              <a:off x="3605150" y="4881675"/>
              <a:ext cx="32175" cy="20075"/>
            </a:xfrm>
            <a:custGeom>
              <a:avLst/>
              <a:gdLst/>
              <a:ahLst/>
              <a:cxnLst/>
              <a:rect l="l" t="t" r="r" b="b"/>
              <a:pathLst>
                <a:path w="1287" h="803" extrusionOk="0">
                  <a:moveTo>
                    <a:pt x="424" y="1"/>
                  </a:moveTo>
                  <a:cubicBezTo>
                    <a:pt x="372" y="1"/>
                    <a:pt x="320" y="3"/>
                    <a:pt x="271" y="8"/>
                  </a:cubicBezTo>
                  <a:cubicBezTo>
                    <a:pt x="1" y="98"/>
                    <a:pt x="18" y="456"/>
                    <a:pt x="280" y="657"/>
                  </a:cubicBezTo>
                  <a:cubicBezTo>
                    <a:pt x="448" y="771"/>
                    <a:pt x="620" y="803"/>
                    <a:pt x="785" y="803"/>
                  </a:cubicBezTo>
                  <a:cubicBezTo>
                    <a:pt x="965" y="803"/>
                    <a:pt x="1137" y="765"/>
                    <a:pt x="1287" y="754"/>
                  </a:cubicBezTo>
                  <a:cubicBezTo>
                    <a:pt x="1239" y="527"/>
                    <a:pt x="1083" y="297"/>
                    <a:pt x="1090" y="103"/>
                  </a:cubicBezTo>
                  <a:cubicBezTo>
                    <a:pt x="888" y="42"/>
                    <a:pt x="644" y="1"/>
                    <a:pt x="4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26"/>
            <p:cNvSpPr/>
            <p:nvPr/>
          </p:nvSpPr>
          <p:spPr>
            <a:xfrm>
              <a:off x="3628200" y="4860725"/>
              <a:ext cx="34175" cy="23550"/>
            </a:xfrm>
            <a:custGeom>
              <a:avLst/>
              <a:gdLst/>
              <a:ahLst/>
              <a:cxnLst/>
              <a:rect l="l" t="t" r="r" b="b"/>
              <a:pathLst>
                <a:path w="1367" h="942" extrusionOk="0">
                  <a:moveTo>
                    <a:pt x="855" y="1"/>
                  </a:moveTo>
                  <a:cubicBezTo>
                    <a:pt x="628" y="216"/>
                    <a:pt x="119" y="29"/>
                    <a:pt x="0" y="349"/>
                  </a:cubicBezTo>
                  <a:cubicBezTo>
                    <a:pt x="55" y="612"/>
                    <a:pt x="223" y="780"/>
                    <a:pt x="497" y="922"/>
                  </a:cubicBezTo>
                  <a:cubicBezTo>
                    <a:pt x="573" y="935"/>
                    <a:pt x="643" y="941"/>
                    <a:pt x="707" y="941"/>
                  </a:cubicBezTo>
                  <a:cubicBezTo>
                    <a:pt x="842" y="941"/>
                    <a:pt x="950" y="912"/>
                    <a:pt x="1030" y="851"/>
                  </a:cubicBezTo>
                  <a:cubicBezTo>
                    <a:pt x="952" y="524"/>
                    <a:pt x="1367" y="320"/>
                    <a:pt x="8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26"/>
            <p:cNvSpPr/>
            <p:nvPr/>
          </p:nvSpPr>
          <p:spPr>
            <a:xfrm>
              <a:off x="3628025" y="4737700"/>
              <a:ext cx="27200" cy="18550"/>
            </a:xfrm>
            <a:custGeom>
              <a:avLst/>
              <a:gdLst/>
              <a:ahLst/>
              <a:cxnLst/>
              <a:rect l="l" t="t" r="r" b="b"/>
              <a:pathLst>
                <a:path w="1088" h="742" extrusionOk="0">
                  <a:moveTo>
                    <a:pt x="593" y="1"/>
                  </a:moveTo>
                  <a:cubicBezTo>
                    <a:pt x="555" y="1"/>
                    <a:pt x="513" y="8"/>
                    <a:pt x="467" y="24"/>
                  </a:cubicBezTo>
                  <a:cubicBezTo>
                    <a:pt x="0" y="159"/>
                    <a:pt x="213" y="709"/>
                    <a:pt x="715" y="742"/>
                  </a:cubicBezTo>
                  <a:cubicBezTo>
                    <a:pt x="976" y="725"/>
                    <a:pt x="1087" y="569"/>
                    <a:pt x="1078" y="370"/>
                  </a:cubicBezTo>
                  <a:cubicBezTo>
                    <a:pt x="918" y="245"/>
                    <a:pt x="815" y="1"/>
                    <a:pt x="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26"/>
            <p:cNvSpPr/>
            <p:nvPr/>
          </p:nvSpPr>
          <p:spPr>
            <a:xfrm>
              <a:off x="3761450" y="4895600"/>
              <a:ext cx="18250" cy="11750"/>
            </a:xfrm>
            <a:custGeom>
              <a:avLst/>
              <a:gdLst/>
              <a:ahLst/>
              <a:cxnLst/>
              <a:rect l="l" t="t" r="r" b="b"/>
              <a:pathLst>
                <a:path w="730" h="470" extrusionOk="0">
                  <a:moveTo>
                    <a:pt x="231" y="0"/>
                  </a:moveTo>
                  <a:cubicBezTo>
                    <a:pt x="229" y="0"/>
                    <a:pt x="226" y="0"/>
                    <a:pt x="223" y="1"/>
                  </a:cubicBezTo>
                  <a:cubicBezTo>
                    <a:pt x="13" y="10"/>
                    <a:pt x="67" y="173"/>
                    <a:pt x="1" y="292"/>
                  </a:cubicBezTo>
                  <a:lnTo>
                    <a:pt x="519" y="469"/>
                  </a:lnTo>
                  <a:cubicBezTo>
                    <a:pt x="730" y="369"/>
                    <a:pt x="442" y="0"/>
                    <a:pt x="2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26"/>
            <p:cNvSpPr/>
            <p:nvPr/>
          </p:nvSpPr>
          <p:spPr>
            <a:xfrm>
              <a:off x="3845000" y="3996900"/>
              <a:ext cx="5225" cy="1850"/>
            </a:xfrm>
            <a:custGeom>
              <a:avLst/>
              <a:gdLst/>
              <a:ahLst/>
              <a:cxnLst/>
              <a:rect l="l" t="t" r="r" b="b"/>
              <a:pathLst>
                <a:path w="209" h="74" extrusionOk="0">
                  <a:moveTo>
                    <a:pt x="121" y="1"/>
                  </a:moveTo>
                  <a:cubicBezTo>
                    <a:pt x="111" y="1"/>
                    <a:pt x="101" y="3"/>
                    <a:pt x="90" y="10"/>
                  </a:cubicBezTo>
                  <a:cubicBezTo>
                    <a:pt x="83" y="47"/>
                    <a:pt x="0" y="29"/>
                    <a:pt x="36" y="74"/>
                  </a:cubicBezTo>
                  <a:lnTo>
                    <a:pt x="209" y="74"/>
                  </a:lnTo>
                  <a:cubicBezTo>
                    <a:pt x="183" y="36"/>
                    <a:pt x="155" y="1"/>
                    <a:pt x="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26"/>
            <p:cNvSpPr/>
            <p:nvPr/>
          </p:nvSpPr>
          <p:spPr>
            <a:xfrm>
              <a:off x="3858500" y="4573425"/>
              <a:ext cx="149675" cy="129025"/>
            </a:xfrm>
            <a:custGeom>
              <a:avLst/>
              <a:gdLst/>
              <a:ahLst/>
              <a:cxnLst/>
              <a:rect l="l" t="t" r="r" b="b"/>
              <a:pathLst>
                <a:path w="5987" h="5161" extrusionOk="0">
                  <a:moveTo>
                    <a:pt x="3732" y="0"/>
                  </a:moveTo>
                  <a:cubicBezTo>
                    <a:pt x="3775" y="114"/>
                    <a:pt x="3749" y="277"/>
                    <a:pt x="3640" y="317"/>
                  </a:cubicBezTo>
                  <a:cubicBezTo>
                    <a:pt x="3557" y="379"/>
                    <a:pt x="3465" y="405"/>
                    <a:pt x="3374" y="405"/>
                  </a:cubicBezTo>
                  <a:cubicBezTo>
                    <a:pt x="3160" y="405"/>
                    <a:pt x="2948" y="258"/>
                    <a:pt x="2859" y="74"/>
                  </a:cubicBezTo>
                  <a:cubicBezTo>
                    <a:pt x="2451" y="554"/>
                    <a:pt x="1466" y="142"/>
                    <a:pt x="1381" y="973"/>
                  </a:cubicBezTo>
                  <a:cubicBezTo>
                    <a:pt x="1319" y="1084"/>
                    <a:pt x="1241" y="1129"/>
                    <a:pt x="1153" y="1129"/>
                  </a:cubicBezTo>
                  <a:cubicBezTo>
                    <a:pt x="830" y="1129"/>
                    <a:pt x="366" y="529"/>
                    <a:pt x="0" y="325"/>
                  </a:cubicBezTo>
                  <a:lnTo>
                    <a:pt x="0" y="325"/>
                  </a:lnTo>
                  <a:cubicBezTo>
                    <a:pt x="183" y="732"/>
                    <a:pt x="1016" y="999"/>
                    <a:pt x="988" y="1537"/>
                  </a:cubicBezTo>
                  <a:lnTo>
                    <a:pt x="727" y="1483"/>
                  </a:lnTo>
                  <a:lnTo>
                    <a:pt x="727" y="1483"/>
                  </a:lnTo>
                  <a:cubicBezTo>
                    <a:pt x="801" y="1902"/>
                    <a:pt x="803" y="2274"/>
                    <a:pt x="1243" y="2664"/>
                  </a:cubicBezTo>
                  <a:lnTo>
                    <a:pt x="798" y="2574"/>
                  </a:lnTo>
                  <a:lnTo>
                    <a:pt x="798" y="2574"/>
                  </a:lnTo>
                  <a:cubicBezTo>
                    <a:pt x="1073" y="2761"/>
                    <a:pt x="1646" y="3046"/>
                    <a:pt x="1362" y="3389"/>
                  </a:cubicBezTo>
                  <a:cubicBezTo>
                    <a:pt x="1539" y="3988"/>
                    <a:pt x="2473" y="3981"/>
                    <a:pt x="2679" y="4523"/>
                  </a:cubicBezTo>
                  <a:cubicBezTo>
                    <a:pt x="2695" y="4527"/>
                    <a:pt x="2713" y="4528"/>
                    <a:pt x="2733" y="4528"/>
                  </a:cubicBezTo>
                  <a:cubicBezTo>
                    <a:pt x="2840" y="4528"/>
                    <a:pt x="2988" y="4480"/>
                    <a:pt x="3169" y="4464"/>
                  </a:cubicBezTo>
                  <a:cubicBezTo>
                    <a:pt x="3571" y="4587"/>
                    <a:pt x="3434" y="4919"/>
                    <a:pt x="3642" y="5160"/>
                  </a:cubicBezTo>
                  <a:lnTo>
                    <a:pt x="3581" y="4656"/>
                  </a:lnTo>
                  <a:cubicBezTo>
                    <a:pt x="3635" y="4599"/>
                    <a:pt x="3701" y="4576"/>
                    <a:pt x="3772" y="4576"/>
                  </a:cubicBezTo>
                  <a:cubicBezTo>
                    <a:pt x="4072" y="4576"/>
                    <a:pt x="4476" y="4980"/>
                    <a:pt x="4564" y="4980"/>
                  </a:cubicBezTo>
                  <a:cubicBezTo>
                    <a:pt x="4565" y="4980"/>
                    <a:pt x="4565" y="4980"/>
                    <a:pt x="4566" y="4980"/>
                  </a:cubicBezTo>
                  <a:cubicBezTo>
                    <a:pt x="4590" y="4888"/>
                    <a:pt x="4315" y="4627"/>
                    <a:pt x="4481" y="4535"/>
                  </a:cubicBezTo>
                  <a:cubicBezTo>
                    <a:pt x="4829" y="4481"/>
                    <a:pt x="5385" y="4455"/>
                    <a:pt x="5409" y="3964"/>
                  </a:cubicBezTo>
                  <a:lnTo>
                    <a:pt x="5222" y="3851"/>
                  </a:lnTo>
                  <a:cubicBezTo>
                    <a:pt x="5473" y="3517"/>
                    <a:pt x="5603" y="2948"/>
                    <a:pt x="5987" y="2847"/>
                  </a:cubicBezTo>
                  <a:cubicBezTo>
                    <a:pt x="5938" y="2813"/>
                    <a:pt x="5906" y="2801"/>
                    <a:pt x="5884" y="2801"/>
                  </a:cubicBezTo>
                  <a:cubicBezTo>
                    <a:pt x="5820" y="2801"/>
                    <a:pt x="5835" y="2902"/>
                    <a:pt x="5775" y="2902"/>
                  </a:cubicBezTo>
                  <a:cubicBezTo>
                    <a:pt x="5759" y="2902"/>
                    <a:pt x="5736" y="2895"/>
                    <a:pt x="5705" y="2875"/>
                  </a:cubicBezTo>
                  <a:cubicBezTo>
                    <a:pt x="5468" y="2551"/>
                    <a:pt x="5198" y="1712"/>
                    <a:pt x="4950" y="1108"/>
                  </a:cubicBezTo>
                  <a:cubicBezTo>
                    <a:pt x="4403" y="940"/>
                    <a:pt x="3962" y="192"/>
                    <a:pt x="37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26"/>
            <p:cNvSpPr/>
            <p:nvPr/>
          </p:nvSpPr>
          <p:spPr>
            <a:xfrm>
              <a:off x="3859850" y="4597750"/>
              <a:ext cx="8850" cy="6125"/>
            </a:xfrm>
            <a:custGeom>
              <a:avLst/>
              <a:gdLst/>
              <a:ahLst/>
              <a:cxnLst/>
              <a:rect l="l" t="t" r="r" b="b"/>
              <a:pathLst>
                <a:path w="354" h="245" extrusionOk="0">
                  <a:moveTo>
                    <a:pt x="36" y="0"/>
                  </a:moveTo>
                  <a:cubicBezTo>
                    <a:pt x="24" y="0"/>
                    <a:pt x="12" y="2"/>
                    <a:pt x="1" y="8"/>
                  </a:cubicBezTo>
                  <a:lnTo>
                    <a:pt x="354" y="244"/>
                  </a:lnTo>
                  <a:lnTo>
                    <a:pt x="351" y="211"/>
                  </a:lnTo>
                  <a:cubicBezTo>
                    <a:pt x="248" y="160"/>
                    <a:pt x="134" y="0"/>
                    <a:pt x="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26"/>
            <p:cNvSpPr/>
            <p:nvPr/>
          </p:nvSpPr>
          <p:spPr>
            <a:xfrm>
              <a:off x="3889100" y="4664400"/>
              <a:ext cx="5525" cy="4175"/>
            </a:xfrm>
            <a:custGeom>
              <a:avLst/>
              <a:gdLst/>
              <a:ahLst/>
              <a:cxnLst/>
              <a:rect l="l" t="t" r="r" b="b"/>
              <a:pathLst>
                <a:path w="221" h="167" extrusionOk="0">
                  <a:moveTo>
                    <a:pt x="57" y="1"/>
                  </a:moveTo>
                  <a:lnTo>
                    <a:pt x="57" y="1"/>
                  </a:lnTo>
                  <a:cubicBezTo>
                    <a:pt x="1" y="122"/>
                    <a:pt x="112" y="145"/>
                    <a:pt x="221" y="167"/>
                  </a:cubicBezTo>
                  <a:cubicBezTo>
                    <a:pt x="209" y="63"/>
                    <a:pt x="98" y="41"/>
                    <a:pt x="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26"/>
            <p:cNvSpPr/>
            <p:nvPr/>
          </p:nvSpPr>
          <p:spPr>
            <a:xfrm>
              <a:off x="3923050" y="5151250"/>
              <a:ext cx="11675" cy="6300"/>
            </a:xfrm>
            <a:custGeom>
              <a:avLst/>
              <a:gdLst/>
              <a:ahLst/>
              <a:cxnLst/>
              <a:rect l="l" t="t" r="r" b="b"/>
              <a:pathLst>
                <a:path w="467" h="252" extrusionOk="0">
                  <a:moveTo>
                    <a:pt x="137" y="1"/>
                  </a:moveTo>
                  <a:cubicBezTo>
                    <a:pt x="21" y="1"/>
                    <a:pt x="1" y="116"/>
                    <a:pt x="70" y="242"/>
                  </a:cubicBezTo>
                  <a:cubicBezTo>
                    <a:pt x="83" y="237"/>
                    <a:pt x="100" y="235"/>
                    <a:pt x="121" y="235"/>
                  </a:cubicBezTo>
                  <a:cubicBezTo>
                    <a:pt x="182" y="235"/>
                    <a:pt x="271" y="252"/>
                    <a:pt x="335" y="252"/>
                  </a:cubicBezTo>
                  <a:cubicBezTo>
                    <a:pt x="425" y="252"/>
                    <a:pt x="466" y="219"/>
                    <a:pt x="317" y="59"/>
                  </a:cubicBezTo>
                  <a:cubicBezTo>
                    <a:pt x="242" y="18"/>
                    <a:pt x="183"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26"/>
            <p:cNvSpPr/>
            <p:nvPr/>
          </p:nvSpPr>
          <p:spPr>
            <a:xfrm>
              <a:off x="3913250" y="4680100"/>
              <a:ext cx="3475" cy="2400"/>
            </a:xfrm>
            <a:custGeom>
              <a:avLst/>
              <a:gdLst/>
              <a:ahLst/>
              <a:cxnLst/>
              <a:rect l="l" t="t" r="r" b="b"/>
              <a:pathLst>
                <a:path w="139" h="96" extrusionOk="0">
                  <a:moveTo>
                    <a:pt x="65" y="1"/>
                  </a:moveTo>
                  <a:cubicBezTo>
                    <a:pt x="31" y="27"/>
                    <a:pt x="1" y="55"/>
                    <a:pt x="41" y="95"/>
                  </a:cubicBezTo>
                  <a:lnTo>
                    <a:pt x="138" y="17"/>
                  </a:lnTo>
                  <a:lnTo>
                    <a:pt x="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26"/>
            <p:cNvSpPr/>
            <p:nvPr/>
          </p:nvSpPr>
          <p:spPr>
            <a:xfrm>
              <a:off x="3929350" y="4562225"/>
              <a:ext cx="4775" cy="4650"/>
            </a:xfrm>
            <a:custGeom>
              <a:avLst/>
              <a:gdLst/>
              <a:ahLst/>
              <a:cxnLst/>
              <a:rect l="l" t="t" r="r" b="b"/>
              <a:pathLst>
                <a:path w="191" h="186" extrusionOk="0">
                  <a:moveTo>
                    <a:pt x="145" y="1"/>
                  </a:moveTo>
                  <a:cubicBezTo>
                    <a:pt x="110" y="27"/>
                    <a:pt x="1" y="36"/>
                    <a:pt x="81" y="157"/>
                  </a:cubicBezTo>
                  <a:cubicBezTo>
                    <a:pt x="112" y="177"/>
                    <a:pt x="131" y="186"/>
                    <a:pt x="143" y="186"/>
                  </a:cubicBezTo>
                  <a:cubicBezTo>
                    <a:pt x="191" y="186"/>
                    <a:pt x="119" y="50"/>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26"/>
            <p:cNvSpPr/>
            <p:nvPr/>
          </p:nvSpPr>
          <p:spPr>
            <a:xfrm>
              <a:off x="3956900" y="4537425"/>
              <a:ext cx="4700" cy="1625"/>
            </a:xfrm>
            <a:custGeom>
              <a:avLst/>
              <a:gdLst/>
              <a:ahLst/>
              <a:cxnLst/>
              <a:rect l="l" t="t" r="r" b="b"/>
              <a:pathLst>
                <a:path w="188" h="65" extrusionOk="0">
                  <a:moveTo>
                    <a:pt x="76" y="0"/>
                  </a:moveTo>
                  <a:cubicBezTo>
                    <a:pt x="40" y="29"/>
                    <a:pt x="0" y="17"/>
                    <a:pt x="40" y="62"/>
                  </a:cubicBezTo>
                  <a:lnTo>
                    <a:pt x="187" y="64"/>
                  </a:lnTo>
                  <a:cubicBezTo>
                    <a:pt x="187" y="29"/>
                    <a:pt x="114" y="10"/>
                    <a:pt x="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26"/>
            <p:cNvSpPr/>
            <p:nvPr/>
          </p:nvSpPr>
          <p:spPr>
            <a:xfrm>
              <a:off x="3990800" y="4591875"/>
              <a:ext cx="3650" cy="3000"/>
            </a:xfrm>
            <a:custGeom>
              <a:avLst/>
              <a:gdLst/>
              <a:ahLst/>
              <a:cxnLst/>
              <a:rect l="l" t="t" r="r" b="b"/>
              <a:pathLst>
                <a:path w="146" h="120" extrusionOk="0">
                  <a:moveTo>
                    <a:pt x="72" y="1"/>
                  </a:moveTo>
                  <a:cubicBezTo>
                    <a:pt x="1" y="18"/>
                    <a:pt x="1" y="51"/>
                    <a:pt x="6" y="119"/>
                  </a:cubicBezTo>
                  <a:lnTo>
                    <a:pt x="145" y="20"/>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26"/>
            <p:cNvSpPr/>
            <p:nvPr/>
          </p:nvSpPr>
          <p:spPr>
            <a:xfrm>
              <a:off x="4053675" y="4575850"/>
              <a:ext cx="46800" cy="43800"/>
            </a:xfrm>
            <a:custGeom>
              <a:avLst/>
              <a:gdLst/>
              <a:ahLst/>
              <a:cxnLst/>
              <a:rect l="l" t="t" r="r" b="b"/>
              <a:pathLst>
                <a:path w="1872" h="1752" extrusionOk="0">
                  <a:moveTo>
                    <a:pt x="891" y="0"/>
                  </a:moveTo>
                  <a:cubicBezTo>
                    <a:pt x="749" y="353"/>
                    <a:pt x="20" y="95"/>
                    <a:pt x="202" y="573"/>
                  </a:cubicBezTo>
                  <a:cubicBezTo>
                    <a:pt x="194" y="572"/>
                    <a:pt x="187" y="572"/>
                    <a:pt x="180" y="572"/>
                  </a:cubicBezTo>
                  <a:cubicBezTo>
                    <a:pt x="1" y="572"/>
                    <a:pt x="308" y="972"/>
                    <a:pt x="92" y="972"/>
                  </a:cubicBezTo>
                  <a:cubicBezTo>
                    <a:pt x="68" y="972"/>
                    <a:pt x="38" y="968"/>
                    <a:pt x="1" y="957"/>
                  </a:cubicBezTo>
                  <a:lnTo>
                    <a:pt x="1" y="957"/>
                  </a:lnTo>
                  <a:cubicBezTo>
                    <a:pt x="467" y="1191"/>
                    <a:pt x="269" y="1573"/>
                    <a:pt x="801" y="1727"/>
                  </a:cubicBezTo>
                  <a:cubicBezTo>
                    <a:pt x="872" y="1743"/>
                    <a:pt x="937" y="1751"/>
                    <a:pt x="997" y="1751"/>
                  </a:cubicBezTo>
                  <a:cubicBezTo>
                    <a:pt x="1481" y="1751"/>
                    <a:pt x="1655" y="1250"/>
                    <a:pt x="1872" y="862"/>
                  </a:cubicBezTo>
                  <a:lnTo>
                    <a:pt x="1872" y="862"/>
                  </a:lnTo>
                  <a:lnTo>
                    <a:pt x="1628" y="957"/>
                  </a:lnTo>
                  <a:cubicBezTo>
                    <a:pt x="1483" y="812"/>
                    <a:pt x="1299" y="315"/>
                    <a:pt x="1547" y="187"/>
                  </a:cubicBezTo>
                  <a:cubicBezTo>
                    <a:pt x="1492" y="164"/>
                    <a:pt x="1457" y="155"/>
                    <a:pt x="1435" y="155"/>
                  </a:cubicBezTo>
                  <a:cubicBezTo>
                    <a:pt x="1331" y="155"/>
                    <a:pt x="1534" y="376"/>
                    <a:pt x="1301" y="419"/>
                  </a:cubicBezTo>
                  <a:cubicBezTo>
                    <a:pt x="1274" y="431"/>
                    <a:pt x="1248" y="436"/>
                    <a:pt x="1223" y="436"/>
                  </a:cubicBezTo>
                  <a:cubicBezTo>
                    <a:pt x="1024" y="436"/>
                    <a:pt x="891" y="112"/>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26"/>
            <p:cNvSpPr/>
            <p:nvPr/>
          </p:nvSpPr>
          <p:spPr>
            <a:xfrm>
              <a:off x="4075950" y="4574900"/>
              <a:ext cx="375" cy="975"/>
            </a:xfrm>
            <a:custGeom>
              <a:avLst/>
              <a:gdLst/>
              <a:ahLst/>
              <a:cxnLst/>
              <a:rect l="l" t="t" r="r" b="b"/>
              <a:pathLst>
                <a:path w="15" h="39" extrusionOk="0">
                  <a:moveTo>
                    <a:pt x="15" y="0"/>
                  </a:moveTo>
                  <a:lnTo>
                    <a:pt x="15" y="0"/>
                  </a:lnTo>
                  <a:cubicBezTo>
                    <a:pt x="5" y="3"/>
                    <a:pt x="0" y="17"/>
                    <a:pt x="0" y="38"/>
                  </a:cubicBezTo>
                  <a:cubicBezTo>
                    <a:pt x="5" y="26"/>
                    <a:pt x="12" y="15"/>
                    <a:pt x="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26"/>
            <p:cNvSpPr/>
            <p:nvPr/>
          </p:nvSpPr>
          <p:spPr>
            <a:xfrm>
              <a:off x="4073050" y="4768975"/>
              <a:ext cx="11875" cy="9500"/>
            </a:xfrm>
            <a:custGeom>
              <a:avLst/>
              <a:gdLst/>
              <a:ahLst/>
              <a:cxnLst/>
              <a:rect l="l" t="t" r="r" b="b"/>
              <a:pathLst>
                <a:path w="475" h="380" extrusionOk="0">
                  <a:moveTo>
                    <a:pt x="178" y="1"/>
                  </a:moveTo>
                  <a:cubicBezTo>
                    <a:pt x="160" y="1"/>
                    <a:pt x="142" y="4"/>
                    <a:pt x="126" y="12"/>
                  </a:cubicBezTo>
                  <a:cubicBezTo>
                    <a:pt x="0" y="190"/>
                    <a:pt x="167" y="380"/>
                    <a:pt x="319" y="380"/>
                  </a:cubicBezTo>
                  <a:cubicBezTo>
                    <a:pt x="373" y="380"/>
                    <a:pt x="425" y="356"/>
                    <a:pt x="462" y="298"/>
                  </a:cubicBezTo>
                  <a:cubicBezTo>
                    <a:pt x="474" y="162"/>
                    <a:pt x="305" y="1"/>
                    <a:pt x="1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26"/>
            <p:cNvSpPr/>
            <p:nvPr/>
          </p:nvSpPr>
          <p:spPr>
            <a:xfrm>
              <a:off x="4069250" y="4520575"/>
              <a:ext cx="10025" cy="8350"/>
            </a:xfrm>
            <a:custGeom>
              <a:avLst/>
              <a:gdLst/>
              <a:ahLst/>
              <a:cxnLst/>
              <a:rect l="l" t="t" r="r" b="b"/>
              <a:pathLst>
                <a:path w="401" h="334" extrusionOk="0">
                  <a:moveTo>
                    <a:pt x="160" y="0"/>
                  </a:moveTo>
                  <a:cubicBezTo>
                    <a:pt x="117" y="0"/>
                    <a:pt x="75" y="6"/>
                    <a:pt x="41" y="6"/>
                  </a:cubicBezTo>
                  <a:cubicBezTo>
                    <a:pt x="77" y="87"/>
                    <a:pt x="41" y="144"/>
                    <a:pt x="1" y="203"/>
                  </a:cubicBezTo>
                  <a:cubicBezTo>
                    <a:pt x="77" y="279"/>
                    <a:pt x="173" y="333"/>
                    <a:pt x="253" y="333"/>
                  </a:cubicBezTo>
                  <a:cubicBezTo>
                    <a:pt x="324" y="333"/>
                    <a:pt x="382" y="290"/>
                    <a:pt x="401" y="182"/>
                  </a:cubicBezTo>
                  <a:cubicBezTo>
                    <a:pt x="354" y="26"/>
                    <a:pt x="254"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26"/>
            <p:cNvSpPr/>
            <p:nvPr/>
          </p:nvSpPr>
          <p:spPr>
            <a:xfrm>
              <a:off x="4283275" y="4546600"/>
              <a:ext cx="2150" cy="6950"/>
            </a:xfrm>
            <a:custGeom>
              <a:avLst/>
              <a:gdLst/>
              <a:ahLst/>
              <a:cxnLst/>
              <a:rect l="l" t="t" r="r" b="b"/>
              <a:pathLst>
                <a:path w="86" h="278" extrusionOk="0">
                  <a:moveTo>
                    <a:pt x="5" y="0"/>
                  </a:moveTo>
                  <a:cubicBezTo>
                    <a:pt x="1" y="86"/>
                    <a:pt x="41" y="183"/>
                    <a:pt x="86" y="277"/>
                  </a:cubicBezTo>
                  <a:cubicBezTo>
                    <a:pt x="74" y="192"/>
                    <a:pt x="50" y="102"/>
                    <a:pt x="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26"/>
            <p:cNvSpPr/>
            <p:nvPr/>
          </p:nvSpPr>
          <p:spPr>
            <a:xfrm>
              <a:off x="4263500" y="4553525"/>
              <a:ext cx="75450" cy="83850"/>
            </a:xfrm>
            <a:custGeom>
              <a:avLst/>
              <a:gdLst/>
              <a:ahLst/>
              <a:cxnLst/>
              <a:rect l="l" t="t" r="r" b="b"/>
              <a:pathLst>
                <a:path w="3018" h="3354" extrusionOk="0">
                  <a:moveTo>
                    <a:pt x="877" y="0"/>
                  </a:moveTo>
                  <a:lnTo>
                    <a:pt x="877" y="0"/>
                  </a:lnTo>
                  <a:cubicBezTo>
                    <a:pt x="938" y="524"/>
                    <a:pt x="441" y="787"/>
                    <a:pt x="623" y="1213"/>
                  </a:cubicBezTo>
                  <a:lnTo>
                    <a:pt x="621" y="1213"/>
                  </a:lnTo>
                  <a:cubicBezTo>
                    <a:pt x="1" y="1279"/>
                    <a:pt x="1282" y="2271"/>
                    <a:pt x="756" y="2608"/>
                  </a:cubicBezTo>
                  <a:cubicBezTo>
                    <a:pt x="777" y="2606"/>
                    <a:pt x="798" y="2605"/>
                    <a:pt x="820" y="2605"/>
                  </a:cubicBezTo>
                  <a:cubicBezTo>
                    <a:pt x="1206" y="2605"/>
                    <a:pt x="1572" y="2940"/>
                    <a:pt x="1947" y="3126"/>
                  </a:cubicBezTo>
                  <a:cubicBezTo>
                    <a:pt x="1857" y="2885"/>
                    <a:pt x="2184" y="3055"/>
                    <a:pt x="2227" y="2901"/>
                  </a:cubicBezTo>
                  <a:cubicBezTo>
                    <a:pt x="2449" y="3131"/>
                    <a:pt x="2309" y="3245"/>
                    <a:pt x="2572" y="3354"/>
                  </a:cubicBezTo>
                  <a:lnTo>
                    <a:pt x="2475" y="3280"/>
                  </a:lnTo>
                  <a:cubicBezTo>
                    <a:pt x="2371" y="2688"/>
                    <a:pt x="2639" y="2733"/>
                    <a:pt x="2989" y="2504"/>
                  </a:cubicBezTo>
                  <a:lnTo>
                    <a:pt x="2857" y="2482"/>
                  </a:lnTo>
                  <a:cubicBezTo>
                    <a:pt x="2743" y="2155"/>
                    <a:pt x="2833" y="1850"/>
                    <a:pt x="3018" y="1687"/>
                  </a:cubicBezTo>
                  <a:cubicBezTo>
                    <a:pt x="2549" y="1140"/>
                    <a:pt x="2402" y="834"/>
                    <a:pt x="2101" y="325"/>
                  </a:cubicBezTo>
                  <a:cubicBezTo>
                    <a:pt x="2025" y="408"/>
                    <a:pt x="1930" y="438"/>
                    <a:pt x="1827" y="438"/>
                  </a:cubicBezTo>
                  <a:cubicBezTo>
                    <a:pt x="1564" y="438"/>
                    <a:pt x="1246" y="245"/>
                    <a:pt x="1051" y="245"/>
                  </a:cubicBezTo>
                  <a:cubicBezTo>
                    <a:pt x="1022" y="245"/>
                    <a:pt x="997" y="249"/>
                    <a:pt x="974" y="259"/>
                  </a:cubicBezTo>
                  <a:cubicBezTo>
                    <a:pt x="971" y="192"/>
                    <a:pt x="922" y="98"/>
                    <a:pt x="8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26"/>
            <p:cNvSpPr/>
            <p:nvPr/>
          </p:nvSpPr>
          <p:spPr>
            <a:xfrm>
              <a:off x="4279725" y="4643525"/>
              <a:ext cx="9775" cy="8825"/>
            </a:xfrm>
            <a:custGeom>
              <a:avLst/>
              <a:gdLst/>
              <a:ahLst/>
              <a:cxnLst/>
              <a:rect l="l" t="t" r="r" b="b"/>
              <a:pathLst>
                <a:path w="391" h="353" extrusionOk="0">
                  <a:moveTo>
                    <a:pt x="93" y="1"/>
                  </a:moveTo>
                  <a:cubicBezTo>
                    <a:pt x="58" y="1"/>
                    <a:pt x="26" y="7"/>
                    <a:pt x="3" y="21"/>
                  </a:cubicBezTo>
                  <a:cubicBezTo>
                    <a:pt x="0" y="156"/>
                    <a:pt x="95" y="294"/>
                    <a:pt x="228" y="348"/>
                  </a:cubicBezTo>
                  <a:cubicBezTo>
                    <a:pt x="242" y="351"/>
                    <a:pt x="254" y="352"/>
                    <a:pt x="265" y="352"/>
                  </a:cubicBezTo>
                  <a:cubicBezTo>
                    <a:pt x="391" y="352"/>
                    <a:pt x="362" y="191"/>
                    <a:pt x="304" y="73"/>
                  </a:cubicBezTo>
                  <a:cubicBezTo>
                    <a:pt x="238" y="25"/>
                    <a:pt x="159" y="1"/>
                    <a:pt x="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26"/>
            <p:cNvSpPr/>
            <p:nvPr/>
          </p:nvSpPr>
          <p:spPr>
            <a:xfrm>
              <a:off x="4315550" y="4553700"/>
              <a:ext cx="2625" cy="3625"/>
            </a:xfrm>
            <a:custGeom>
              <a:avLst/>
              <a:gdLst/>
              <a:ahLst/>
              <a:cxnLst/>
              <a:rect l="l" t="t" r="r" b="b"/>
              <a:pathLst>
                <a:path w="105" h="145" extrusionOk="0">
                  <a:moveTo>
                    <a:pt x="12" y="1"/>
                  </a:moveTo>
                  <a:lnTo>
                    <a:pt x="0" y="133"/>
                  </a:lnTo>
                  <a:lnTo>
                    <a:pt x="104" y="145"/>
                  </a:lnTo>
                  <a:lnTo>
                    <a:pt x="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26"/>
            <p:cNvSpPr/>
            <p:nvPr/>
          </p:nvSpPr>
          <p:spPr>
            <a:xfrm>
              <a:off x="4346800" y="4612550"/>
              <a:ext cx="2575" cy="1275"/>
            </a:xfrm>
            <a:custGeom>
              <a:avLst/>
              <a:gdLst/>
              <a:ahLst/>
              <a:cxnLst/>
              <a:rect l="l" t="t" r="r" b="b"/>
              <a:pathLst>
                <a:path w="103" h="51" extrusionOk="0">
                  <a:moveTo>
                    <a:pt x="38" y="0"/>
                  </a:moveTo>
                  <a:lnTo>
                    <a:pt x="1" y="50"/>
                  </a:lnTo>
                  <a:lnTo>
                    <a:pt x="102" y="27"/>
                  </a:lnTo>
                  <a:lnTo>
                    <a:pt x="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26"/>
            <p:cNvSpPr/>
            <p:nvPr/>
          </p:nvSpPr>
          <p:spPr>
            <a:xfrm>
              <a:off x="4382025" y="4586925"/>
              <a:ext cx="725" cy="1250"/>
            </a:xfrm>
            <a:custGeom>
              <a:avLst/>
              <a:gdLst/>
              <a:ahLst/>
              <a:cxnLst/>
              <a:rect l="l" t="t" r="r" b="b"/>
              <a:pathLst>
                <a:path w="29" h="50" extrusionOk="0">
                  <a:moveTo>
                    <a:pt x="1" y="0"/>
                  </a:moveTo>
                  <a:lnTo>
                    <a:pt x="1" y="0"/>
                  </a:lnTo>
                  <a:cubicBezTo>
                    <a:pt x="8" y="21"/>
                    <a:pt x="15" y="38"/>
                    <a:pt x="29" y="50"/>
                  </a:cubicBezTo>
                  <a:cubicBezTo>
                    <a:pt x="17" y="36"/>
                    <a:pt x="8" y="1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26"/>
            <p:cNvSpPr/>
            <p:nvPr/>
          </p:nvSpPr>
          <p:spPr>
            <a:xfrm>
              <a:off x="4377950" y="4577200"/>
              <a:ext cx="4350" cy="9750"/>
            </a:xfrm>
            <a:custGeom>
              <a:avLst/>
              <a:gdLst/>
              <a:ahLst/>
              <a:cxnLst/>
              <a:rect l="l" t="t" r="r" b="b"/>
              <a:pathLst>
                <a:path w="174" h="390" extrusionOk="0">
                  <a:moveTo>
                    <a:pt x="0" y="1"/>
                  </a:moveTo>
                  <a:cubicBezTo>
                    <a:pt x="76" y="126"/>
                    <a:pt x="100" y="278"/>
                    <a:pt x="164" y="389"/>
                  </a:cubicBezTo>
                  <a:cubicBezTo>
                    <a:pt x="123" y="268"/>
                    <a:pt x="173" y="20"/>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26"/>
            <p:cNvSpPr/>
            <p:nvPr/>
          </p:nvSpPr>
          <p:spPr>
            <a:xfrm>
              <a:off x="4376350" y="4575675"/>
              <a:ext cx="118775" cy="120150"/>
            </a:xfrm>
            <a:custGeom>
              <a:avLst/>
              <a:gdLst/>
              <a:ahLst/>
              <a:cxnLst/>
              <a:rect l="l" t="t" r="r" b="b"/>
              <a:pathLst>
                <a:path w="4751" h="4806" extrusionOk="0">
                  <a:moveTo>
                    <a:pt x="1781" y="0"/>
                  </a:moveTo>
                  <a:cubicBezTo>
                    <a:pt x="1277" y="150"/>
                    <a:pt x="986" y="623"/>
                    <a:pt x="486" y="623"/>
                  </a:cubicBezTo>
                  <a:cubicBezTo>
                    <a:pt x="441" y="623"/>
                    <a:pt x="395" y="619"/>
                    <a:pt x="346" y="611"/>
                  </a:cubicBezTo>
                  <a:lnTo>
                    <a:pt x="346" y="611"/>
                  </a:lnTo>
                  <a:cubicBezTo>
                    <a:pt x="323" y="852"/>
                    <a:pt x="596" y="1425"/>
                    <a:pt x="296" y="1425"/>
                  </a:cubicBezTo>
                  <a:cubicBezTo>
                    <a:pt x="262" y="1425"/>
                    <a:pt x="222" y="1417"/>
                    <a:pt x="173" y="1402"/>
                  </a:cubicBezTo>
                  <a:lnTo>
                    <a:pt x="173" y="1402"/>
                  </a:lnTo>
                  <a:cubicBezTo>
                    <a:pt x="299" y="1494"/>
                    <a:pt x="453" y="1634"/>
                    <a:pt x="441" y="1769"/>
                  </a:cubicBezTo>
                  <a:cubicBezTo>
                    <a:pt x="422" y="1876"/>
                    <a:pt x="384" y="1910"/>
                    <a:pt x="338" y="1910"/>
                  </a:cubicBezTo>
                  <a:cubicBezTo>
                    <a:pt x="256" y="1910"/>
                    <a:pt x="148" y="1807"/>
                    <a:pt x="67" y="1807"/>
                  </a:cubicBezTo>
                  <a:cubicBezTo>
                    <a:pt x="42" y="1807"/>
                    <a:pt x="19" y="1817"/>
                    <a:pt x="0" y="1843"/>
                  </a:cubicBezTo>
                  <a:lnTo>
                    <a:pt x="372" y="2219"/>
                  </a:lnTo>
                  <a:cubicBezTo>
                    <a:pt x="171" y="2681"/>
                    <a:pt x="706" y="3062"/>
                    <a:pt x="547" y="3469"/>
                  </a:cubicBezTo>
                  <a:cubicBezTo>
                    <a:pt x="1281" y="3742"/>
                    <a:pt x="1862" y="4770"/>
                    <a:pt x="2660" y="4791"/>
                  </a:cubicBezTo>
                  <a:lnTo>
                    <a:pt x="2631" y="4741"/>
                  </a:lnTo>
                  <a:lnTo>
                    <a:pt x="2631" y="4741"/>
                  </a:lnTo>
                  <a:cubicBezTo>
                    <a:pt x="2642" y="4742"/>
                    <a:pt x="2652" y="4742"/>
                    <a:pt x="2662" y="4742"/>
                  </a:cubicBezTo>
                  <a:cubicBezTo>
                    <a:pt x="2927" y="4742"/>
                    <a:pt x="3102" y="4613"/>
                    <a:pt x="3317" y="4613"/>
                  </a:cubicBezTo>
                  <a:cubicBezTo>
                    <a:pt x="3446" y="4613"/>
                    <a:pt x="3589" y="4659"/>
                    <a:pt x="3775" y="4805"/>
                  </a:cubicBezTo>
                  <a:cubicBezTo>
                    <a:pt x="3668" y="4199"/>
                    <a:pt x="4604" y="4445"/>
                    <a:pt x="4381" y="3775"/>
                  </a:cubicBezTo>
                  <a:lnTo>
                    <a:pt x="4381" y="3775"/>
                  </a:lnTo>
                  <a:cubicBezTo>
                    <a:pt x="4385" y="3775"/>
                    <a:pt x="4388" y="3775"/>
                    <a:pt x="4392" y="3775"/>
                  </a:cubicBezTo>
                  <a:cubicBezTo>
                    <a:pt x="4511" y="3775"/>
                    <a:pt x="4616" y="3588"/>
                    <a:pt x="4744" y="3588"/>
                  </a:cubicBezTo>
                  <a:cubicBezTo>
                    <a:pt x="4746" y="3588"/>
                    <a:pt x="4748" y="3588"/>
                    <a:pt x="4751" y="3588"/>
                  </a:cubicBezTo>
                  <a:lnTo>
                    <a:pt x="4635" y="3524"/>
                  </a:lnTo>
                  <a:cubicBezTo>
                    <a:pt x="4571" y="2932"/>
                    <a:pt x="4417" y="2292"/>
                    <a:pt x="4703" y="1876"/>
                  </a:cubicBezTo>
                  <a:lnTo>
                    <a:pt x="4703" y="1876"/>
                  </a:lnTo>
                  <a:cubicBezTo>
                    <a:pt x="4685" y="1877"/>
                    <a:pt x="4666" y="1878"/>
                    <a:pt x="4648" y="1878"/>
                  </a:cubicBezTo>
                  <a:cubicBezTo>
                    <a:pt x="4430" y="1878"/>
                    <a:pt x="4206" y="1770"/>
                    <a:pt x="4036" y="1421"/>
                  </a:cubicBezTo>
                  <a:cubicBezTo>
                    <a:pt x="4107" y="1388"/>
                    <a:pt x="4175" y="1355"/>
                    <a:pt x="4192" y="1255"/>
                  </a:cubicBezTo>
                  <a:cubicBezTo>
                    <a:pt x="4145" y="1217"/>
                    <a:pt x="4100" y="1201"/>
                    <a:pt x="4060" y="1201"/>
                  </a:cubicBezTo>
                  <a:cubicBezTo>
                    <a:pt x="3998" y="1201"/>
                    <a:pt x="3947" y="1240"/>
                    <a:pt x="3919" y="1291"/>
                  </a:cubicBezTo>
                  <a:cubicBezTo>
                    <a:pt x="3680" y="1097"/>
                    <a:pt x="3751" y="815"/>
                    <a:pt x="3652" y="550"/>
                  </a:cubicBezTo>
                  <a:lnTo>
                    <a:pt x="3896" y="249"/>
                  </a:lnTo>
                  <a:lnTo>
                    <a:pt x="3896" y="249"/>
                  </a:lnTo>
                  <a:cubicBezTo>
                    <a:pt x="3721" y="301"/>
                    <a:pt x="3368" y="407"/>
                    <a:pt x="3358" y="756"/>
                  </a:cubicBezTo>
                  <a:lnTo>
                    <a:pt x="3356" y="756"/>
                  </a:lnTo>
                  <a:cubicBezTo>
                    <a:pt x="3200" y="677"/>
                    <a:pt x="2714" y="542"/>
                    <a:pt x="2977" y="320"/>
                  </a:cubicBezTo>
                  <a:cubicBezTo>
                    <a:pt x="2563" y="175"/>
                    <a:pt x="2165" y="346"/>
                    <a:pt x="17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26"/>
            <p:cNvSpPr/>
            <p:nvPr/>
          </p:nvSpPr>
          <p:spPr>
            <a:xfrm>
              <a:off x="4495100" y="4665350"/>
              <a:ext cx="3175" cy="1700"/>
            </a:xfrm>
            <a:custGeom>
              <a:avLst/>
              <a:gdLst/>
              <a:ahLst/>
              <a:cxnLst/>
              <a:rect l="l" t="t" r="r" b="b"/>
              <a:pathLst>
                <a:path w="127" h="68" extrusionOk="0">
                  <a:moveTo>
                    <a:pt x="1" y="1"/>
                  </a:moveTo>
                  <a:lnTo>
                    <a:pt x="126" y="67"/>
                  </a:lnTo>
                  <a:cubicBezTo>
                    <a:pt x="81" y="20"/>
                    <a:pt x="4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26"/>
            <p:cNvSpPr/>
            <p:nvPr/>
          </p:nvSpPr>
          <p:spPr>
            <a:xfrm>
              <a:off x="4418375" y="4573125"/>
              <a:ext cx="3100" cy="2575"/>
            </a:xfrm>
            <a:custGeom>
              <a:avLst/>
              <a:gdLst/>
              <a:ahLst/>
              <a:cxnLst/>
              <a:rect l="l" t="t" r="r" b="b"/>
              <a:pathLst>
                <a:path w="124" h="103" extrusionOk="0">
                  <a:moveTo>
                    <a:pt x="1" y="0"/>
                  </a:moveTo>
                  <a:lnTo>
                    <a:pt x="1" y="0"/>
                  </a:lnTo>
                  <a:cubicBezTo>
                    <a:pt x="34" y="38"/>
                    <a:pt x="67" y="71"/>
                    <a:pt x="100" y="102"/>
                  </a:cubicBezTo>
                  <a:cubicBezTo>
                    <a:pt x="110" y="100"/>
                    <a:pt x="114" y="97"/>
                    <a:pt x="124" y="95"/>
                  </a:cubicBezTo>
                  <a:cubicBezTo>
                    <a:pt x="98" y="12"/>
                    <a:pt x="31" y="1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26"/>
            <p:cNvSpPr/>
            <p:nvPr/>
          </p:nvSpPr>
          <p:spPr>
            <a:xfrm>
              <a:off x="4444550" y="5030225"/>
              <a:ext cx="6650" cy="4000"/>
            </a:xfrm>
            <a:custGeom>
              <a:avLst/>
              <a:gdLst/>
              <a:ahLst/>
              <a:cxnLst/>
              <a:rect l="l" t="t" r="r" b="b"/>
              <a:pathLst>
                <a:path w="266" h="160" extrusionOk="0">
                  <a:moveTo>
                    <a:pt x="0" y="1"/>
                  </a:moveTo>
                  <a:lnTo>
                    <a:pt x="3" y="32"/>
                  </a:lnTo>
                  <a:lnTo>
                    <a:pt x="266" y="159"/>
                  </a:lnTo>
                  <a:lnTo>
                    <a:pt x="261" y="12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26"/>
            <p:cNvSpPr/>
            <p:nvPr/>
          </p:nvSpPr>
          <p:spPr>
            <a:xfrm>
              <a:off x="4439625" y="4973050"/>
              <a:ext cx="4125" cy="7175"/>
            </a:xfrm>
            <a:custGeom>
              <a:avLst/>
              <a:gdLst/>
              <a:ahLst/>
              <a:cxnLst/>
              <a:rect l="l" t="t" r="r" b="b"/>
              <a:pathLst>
                <a:path w="165" h="287" extrusionOk="0">
                  <a:moveTo>
                    <a:pt x="60" y="0"/>
                  </a:moveTo>
                  <a:cubicBezTo>
                    <a:pt x="8" y="38"/>
                    <a:pt x="1" y="246"/>
                    <a:pt x="145" y="287"/>
                  </a:cubicBezTo>
                  <a:cubicBezTo>
                    <a:pt x="164" y="206"/>
                    <a:pt x="122" y="64"/>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26"/>
            <p:cNvSpPr/>
            <p:nvPr/>
          </p:nvSpPr>
          <p:spPr>
            <a:xfrm>
              <a:off x="4479425" y="4575300"/>
              <a:ext cx="3025" cy="2400"/>
            </a:xfrm>
            <a:custGeom>
              <a:avLst/>
              <a:gdLst/>
              <a:ahLst/>
              <a:cxnLst/>
              <a:rect l="l" t="t" r="r" b="b"/>
              <a:pathLst>
                <a:path w="121" h="96" extrusionOk="0">
                  <a:moveTo>
                    <a:pt x="121" y="1"/>
                  </a:moveTo>
                  <a:cubicBezTo>
                    <a:pt x="64" y="15"/>
                    <a:pt x="19" y="39"/>
                    <a:pt x="0" y="96"/>
                  </a:cubicBezTo>
                  <a:cubicBezTo>
                    <a:pt x="50" y="79"/>
                    <a:pt x="88" y="41"/>
                    <a:pt x="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26"/>
            <p:cNvSpPr/>
            <p:nvPr/>
          </p:nvSpPr>
          <p:spPr>
            <a:xfrm>
              <a:off x="4482425" y="4570975"/>
              <a:ext cx="8025" cy="4350"/>
            </a:xfrm>
            <a:custGeom>
              <a:avLst/>
              <a:gdLst/>
              <a:ahLst/>
              <a:cxnLst/>
              <a:rect l="l" t="t" r="r" b="b"/>
              <a:pathLst>
                <a:path w="321" h="174" extrusionOk="0">
                  <a:moveTo>
                    <a:pt x="211" y="0"/>
                  </a:moveTo>
                  <a:cubicBezTo>
                    <a:pt x="113" y="0"/>
                    <a:pt x="64" y="95"/>
                    <a:pt x="1" y="174"/>
                  </a:cubicBezTo>
                  <a:cubicBezTo>
                    <a:pt x="126" y="143"/>
                    <a:pt x="299" y="169"/>
                    <a:pt x="321" y="32"/>
                  </a:cubicBezTo>
                  <a:cubicBezTo>
                    <a:pt x="278" y="10"/>
                    <a:pt x="242"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26"/>
            <p:cNvSpPr/>
            <p:nvPr/>
          </p:nvSpPr>
          <p:spPr>
            <a:xfrm>
              <a:off x="4484975" y="4594125"/>
              <a:ext cx="2750" cy="2475"/>
            </a:xfrm>
            <a:custGeom>
              <a:avLst/>
              <a:gdLst/>
              <a:ahLst/>
              <a:cxnLst/>
              <a:rect l="l" t="t" r="r" b="b"/>
              <a:pathLst>
                <a:path w="110" h="99" extrusionOk="0">
                  <a:moveTo>
                    <a:pt x="15" y="1"/>
                  </a:moveTo>
                  <a:lnTo>
                    <a:pt x="1" y="98"/>
                  </a:lnTo>
                  <a:lnTo>
                    <a:pt x="110" y="48"/>
                  </a:lnTo>
                  <a:lnTo>
                    <a:pt x="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26"/>
            <p:cNvSpPr/>
            <p:nvPr/>
          </p:nvSpPr>
          <p:spPr>
            <a:xfrm>
              <a:off x="4504175" y="4515450"/>
              <a:ext cx="9900" cy="6850"/>
            </a:xfrm>
            <a:custGeom>
              <a:avLst/>
              <a:gdLst/>
              <a:ahLst/>
              <a:cxnLst/>
              <a:rect l="l" t="t" r="r" b="b"/>
              <a:pathLst>
                <a:path w="396" h="274" extrusionOk="0">
                  <a:moveTo>
                    <a:pt x="109" y="0"/>
                  </a:moveTo>
                  <a:cubicBezTo>
                    <a:pt x="0" y="0"/>
                    <a:pt x="55" y="184"/>
                    <a:pt x="99" y="273"/>
                  </a:cubicBezTo>
                  <a:cubicBezTo>
                    <a:pt x="237" y="273"/>
                    <a:pt x="395" y="176"/>
                    <a:pt x="152" y="8"/>
                  </a:cubicBezTo>
                  <a:cubicBezTo>
                    <a:pt x="135" y="3"/>
                    <a:pt x="121" y="0"/>
                    <a:pt x="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26"/>
            <p:cNvSpPr/>
            <p:nvPr/>
          </p:nvSpPr>
          <p:spPr>
            <a:xfrm>
              <a:off x="4500975" y="4560025"/>
              <a:ext cx="4875" cy="3775"/>
            </a:xfrm>
            <a:custGeom>
              <a:avLst/>
              <a:gdLst/>
              <a:ahLst/>
              <a:cxnLst/>
              <a:rect l="l" t="t" r="r" b="b"/>
              <a:pathLst>
                <a:path w="195" h="151" extrusionOk="0">
                  <a:moveTo>
                    <a:pt x="194" y="1"/>
                  </a:moveTo>
                  <a:lnTo>
                    <a:pt x="47" y="67"/>
                  </a:lnTo>
                  <a:lnTo>
                    <a:pt x="0" y="150"/>
                  </a:lnTo>
                  <a:lnTo>
                    <a:pt x="1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26"/>
            <p:cNvSpPr/>
            <p:nvPr/>
          </p:nvSpPr>
          <p:spPr>
            <a:xfrm>
              <a:off x="4584750" y="4673525"/>
              <a:ext cx="31225" cy="29625"/>
            </a:xfrm>
            <a:custGeom>
              <a:avLst/>
              <a:gdLst/>
              <a:ahLst/>
              <a:cxnLst/>
              <a:rect l="l" t="t" r="r" b="b"/>
              <a:pathLst>
                <a:path w="1249" h="1185" extrusionOk="0">
                  <a:moveTo>
                    <a:pt x="567" y="1"/>
                  </a:moveTo>
                  <a:cubicBezTo>
                    <a:pt x="531" y="1"/>
                    <a:pt x="495" y="10"/>
                    <a:pt x="459" y="31"/>
                  </a:cubicBezTo>
                  <a:cubicBezTo>
                    <a:pt x="133" y="84"/>
                    <a:pt x="0" y="574"/>
                    <a:pt x="353" y="962"/>
                  </a:cubicBezTo>
                  <a:cubicBezTo>
                    <a:pt x="496" y="1131"/>
                    <a:pt x="638" y="1185"/>
                    <a:pt x="767" y="1185"/>
                  </a:cubicBezTo>
                  <a:cubicBezTo>
                    <a:pt x="974" y="1185"/>
                    <a:pt x="1149" y="1045"/>
                    <a:pt x="1248" y="1019"/>
                  </a:cubicBezTo>
                  <a:cubicBezTo>
                    <a:pt x="988" y="891"/>
                    <a:pt x="1184" y="621"/>
                    <a:pt x="1063" y="403"/>
                  </a:cubicBezTo>
                  <a:cubicBezTo>
                    <a:pt x="910" y="219"/>
                    <a:pt x="740" y="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26"/>
            <p:cNvSpPr/>
            <p:nvPr/>
          </p:nvSpPr>
          <p:spPr>
            <a:xfrm>
              <a:off x="4612850" y="4598875"/>
              <a:ext cx="57875" cy="67925"/>
            </a:xfrm>
            <a:custGeom>
              <a:avLst/>
              <a:gdLst/>
              <a:ahLst/>
              <a:cxnLst/>
              <a:rect l="l" t="t" r="r" b="b"/>
              <a:pathLst>
                <a:path w="2315" h="2717" extrusionOk="0">
                  <a:moveTo>
                    <a:pt x="922" y="0"/>
                  </a:moveTo>
                  <a:cubicBezTo>
                    <a:pt x="761" y="602"/>
                    <a:pt x="287" y="379"/>
                    <a:pt x="167" y="817"/>
                  </a:cubicBezTo>
                  <a:cubicBezTo>
                    <a:pt x="508" y="1066"/>
                    <a:pt x="1" y="1007"/>
                    <a:pt x="266" y="1317"/>
                  </a:cubicBezTo>
                  <a:cubicBezTo>
                    <a:pt x="250" y="1344"/>
                    <a:pt x="231" y="1352"/>
                    <a:pt x="209" y="1352"/>
                  </a:cubicBezTo>
                  <a:cubicBezTo>
                    <a:pt x="176" y="1352"/>
                    <a:pt x="139" y="1334"/>
                    <a:pt x="102" y="1334"/>
                  </a:cubicBezTo>
                  <a:cubicBezTo>
                    <a:pt x="90" y="1334"/>
                    <a:pt x="79" y="1336"/>
                    <a:pt x="67" y="1341"/>
                  </a:cubicBezTo>
                  <a:cubicBezTo>
                    <a:pt x="79" y="1339"/>
                    <a:pt x="91" y="1339"/>
                    <a:pt x="103" y="1339"/>
                  </a:cubicBezTo>
                  <a:cubicBezTo>
                    <a:pt x="461" y="1339"/>
                    <a:pt x="432" y="2007"/>
                    <a:pt x="588" y="2174"/>
                  </a:cubicBezTo>
                  <a:cubicBezTo>
                    <a:pt x="1102" y="2501"/>
                    <a:pt x="1379" y="2534"/>
                    <a:pt x="1881" y="2717"/>
                  </a:cubicBezTo>
                  <a:cubicBezTo>
                    <a:pt x="1723" y="2395"/>
                    <a:pt x="2073" y="2222"/>
                    <a:pt x="2303" y="2191"/>
                  </a:cubicBezTo>
                  <a:cubicBezTo>
                    <a:pt x="1931" y="1833"/>
                    <a:pt x="2248" y="1530"/>
                    <a:pt x="2315" y="1237"/>
                  </a:cubicBezTo>
                  <a:cubicBezTo>
                    <a:pt x="2047" y="687"/>
                    <a:pt x="1720" y="547"/>
                    <a:pt x="1346" y="10"/>
                  </a:cubicBezTo>
                  <a:lnTo>
                    <a:pt x="1346" y="10"/>
                  </a:lnTo>
                  <a:cubicBezTo>
                    <a:pt x="1399" y="161"/>
                    <a:pt x="1296" y="252"/>
                    <a:pt x="1178" y="252"/>
                  </a:cubicBezTo>
                  <a:cubicBezTo>
                    <a:pt x="1069" y="252"/>
                    <a:pt x="948" y="176"/>
                    <a:pt x="9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26"/>
            <p:cNvSpPr/>
            <p:nvPr/>
          </p:nvSpPr>
          <p:spPr>
            <a:xfrm>
              <a:off x="4617900" y="5068475"/>
              <a:ext cx="29450" cy="33200"/>
            </a:xfrm>
            <a:custGeom>
              <a:avLst/>
              <a:gdLst/>
              <a:ahLst/>
              <a:cxnLst/>
              <a:rect l="l" t="t" r="r" b="b"/>
              <a:pathLst>
                <a:path w="1178" h="1328" extrusionOk="0">
                  <a:moveTo>
                    <a:pt x="424" y="1"/>
                  </a:moveTo>
                  <a:cubicBezTo>
                    <a:pt x="363" y="204"/>
                    <a:pt x="0" y="60"/>
                    <a:pt x="133" y="505"/>
                  </a:cubicBezTo>
                  <a:cubicBezTo>
                    <a:pt x="220" y="683"/>
                    <a:pt x="235" y="870"/>
                    <a:pt x="372" y="1050"/>
                  </a:cubicBezTo>
                  <a:cubicBezTo>
                    <a:pt x="573" y="1259"/>
                    <a:pt x="700" y="1328"/>
                    <a:pt x="814" y="1328"/>
                  </a:cubicBezTo>
                  <a:cubicBezTo>
                    <a:pt x="914" y="1328"/>
                    <a:pt x="1004" y="1274"/>
                    <a:pt x="1127" y="1215"/>
                  </a:cubicBezTo>
                  <a:cubicBezTo>
                    <a:pt x="928" y="841"/>
                    <a:pt x="1177" y="860"/>
                    <a:pt x="981" y="488"/>
                  </a:cubicBezTo>
                  <a:cubicBezTo>
                    <a:pt x="720" y="285"/>
                    <a:pt x="637" y="169"/>
                    <a:pt x="4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26"/>
            <p:cNvSpPr/>
            <p:nvPr/>
          </p:nvSpPr>
          <p:spPr>
            <a:xfrm>
              <a:off x="4658200" y="4594200"/>
              <a:ext cx="2350" cy="4175"/>
            </a:xfrm>
            <a:custGeom>
              <a:avLst/>
              <a:gdLst/>
              <a:ahLst/>
              <a:cxnLst/>
              <a:rect l="l" t="t" r="r" b="b"/>
              <a:pathLst>
                <a:path w="94" h="167" extrusionOk="0">
                  <a:moveTo>
                    <a:pt x="36" y="0"/>
                  </a:moveTo>
                  <a:lnTo>
                    <a:pt x="1" y="166"/>
                  </a:lnTo>
                  <a:lnTo>
                    <a:pt x="93" y="38"/>
                  </a:lnTo>
                  <a:lnTo>
                    <a:pt x="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26"/>
            <p:cNvSpPr/>
            <p:nvPr/>
          </p:nvSpPr>
          <p:spPr>
            <a:xfrm>
              <a:off x="4646250" y="4908300"/>
              <a:ext cx="25175" cy="28650"/>
            </a:xfrm>
            <a:custGeom>
              <a:avLst/>
              <a:gdLst/>
              <a:ahLst/>
              <a:cxnLst/>
              <a:rect l="l" t="t" r="r" b="b"/>
              <a:pathLst>
                <a:path w="1007" h="1146" extrusionOk="0">
                  <a:moveTo>
                    <a:pt x="370" y="0"/>
                  </a:moveTo>
                  <a:cubicBezTo>
                    <a:pt x="200" y="0"/>
                    <a:pt x="135" y="234"/>
                    <a:pt x="34" y="392"/>
                  </a:cubicBezTo>
                  <a:cubicBezTo>
                    <a:pt x="1" y="532"/>
                    <a:pt x="180" y="786"/>
                    <a:pt x="254" y="966"/>
                  </a:cubicBezTo>
                  <a:cubicBezTo>
                    <a:pt x="358" y="1113"/>
                    <a:pt x="449" y="1130"/>
                    <a:pt x="533" y="1130"/>
                  </a:cubicBezTo>
                  <a:cubicBezTo>
                    <a:pt x="558" y="1130"/>
                    <a:pt x="583" y="1128"/>
                    <a:pt x="607" y="1128"/>
                  </a:cubicBezTo>
                  <a:cubicBezTo>
                    <a:pt x="641" y="1128"/>
                    <a:pt x="674" y="1131"/>
                    <a:pt x="706" y="1146"/>
                  </a:cubicBezTo>
                  <a:cubicBezTo>
                    <a:pt x="1007" y="1022"/>
                    <a:pt x="891" y="679"/>
                    <a:pt x="775" y="300"/>
                  </a:cubicBezTo>
                  <a:cubicBezTo>
                    <a:pt x="671" y="229"/>
                    <a:pt x="595" y="111"/>
                    <a:pt x="462" y="21"/>
                  </a:cubicBezTo>
                  <a:cubicBezTo>
                    <a:pt x="428" y="7"/>
                    <a:pt x="397" y="0"/>
                    <a:pt x="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26"/>
            <p:cNvSpPr/>
            <p:nvPr/>
          </p:nvSpPr>
          <p:spPr>
            <a:xfrm>
              <a:off x="4674550" y="4812000"/>
              <a:ext cx="35725" cy="38800"/>
            </a:xfrm>
            <a:custGeom>
              <a:avLst/>
              <a:gdLst/>
              <a:ahLst/>
              <a:cxnLst/>
              <a:rect l="l" t="t" r="r" b="b"/>
              <a:pathLst>
                <a:path w="1429" h="1552" extrusionOk="0">
                  <a:moveTo>
                    <a:pt x="332" y="1"/>
                  </a:moveTo>
                  <a:cubicBezTo>
                    <a:pt x="247" y="221"/>
                    <a:pt x="8" y="297"/>
                    <a:pt x="55" y="643"/>
                  </a:cubicBezTo>
                  <a:lnTo>
                    <a:pt x="0" y="607"/>
                  </a:lnTo>
                  <a:lnTo>
                    <a:pt x="0" y="607"/>
                  </a:lnTo>
                  <a:cubicBezTo>
                    <a:pt x="195" y="912"/>
                    <a:pt x="524" y="1280"/>
                    <a:pt x="803" y="1552"/>
                  </a:cubicBezTo>
                  <a:cubicBezTo>
                    <a:pt x="720" y="1040"/>
                    <a:pt x="1428" y="1062"/>
                    <a:pt x="990" y="470"/>
                  </a:cubicBezTo>
                  <a:cubicBezTo>
                    <a:pt x="749" y="122"/>
                    <a:pt x="628" y="174"/>
                    <a:pt x="3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26"/>
            <p:cNvSpPr/>
            <p:nvPr/>
          </p:nvSpPr>
          <p:spPr>
            <a:xfrm>
              <a:off x="4777325" y="4414575"/>
              <a:ext cx="3625" cy="4050"/>
            </a:xfrm>
            <a:custGeom>
              <a:avLst/>
              <a:gdLst/>
              <a:ahLst/>
              <a:cxnLst/>
              <a:rect l="l" t="t" r="r" b="b"/>
              <a:pathLst>
                <a:path w="145" h="162" extrusionOk="0">
                  <a:moveTo>
                    <a:pt x="60" y="1"/>
                  </a:moveTo>
                  <a:cubicBezTo>
                    <a:pt x="44" y="1"/>
                    <a:pt x="25" y="7"/>
                    <a:pt x="1" y="26"/>
                  </a:cubicBezTo>
                  <a:lnTo>
                    <a:pt x="131" y="161"/>
                  </a:lnTo>
                  <a:cubicBezTo>
                    <a:pt x="145" y="128"/>
                    <a:pt x="128" y="76"/>
                    <a:pt x="112" y="22"/>
                  </a:cubicBezTo>
                  <a:cubicBezTo>
                    <a:pt x="96" y="11"/>
                    <a:pt x="80" y="1"/>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26"/>
            <p:cNvSpPr/>
            <p:nvPr/>
          </p:nvSpPr>
          <p:spPr>
            <a:xfrm>
              <a:off x="4686275" y="5048575"/>
              <a:ext cx="19375" cy="26450"/>
            </a:xfrm>
            <a:custGeom>
              <a:avLst/>
              <a:gdLst/>
              <a:ahLst/>
              <a:cxnLst/>
              <a:rect l="l" t="t" r="r" b="b"/>
              <a:pathLst>
                <a:path w="775" h="1058" extrusionOk="0">
                  <a:moveTo>
                    <a:pt x="163" y="1"/>
                  </a:moveTo>
                  <a:cubicBezTo>
                    <a:pt x="43" y="1"/>
                    <a:pt x="40" y="222"/>
                    <a:pt x="0" y="351"/>
                  </a:cubicBezTo>
                  <a:cubicBezTo>
                    <a:pt x="79" y="626"/>
                    <a:pt x="287" y="991"/>
                    <a:pt x="507" y="1057"/>
                  </a:cubicBezTo>
                  <a:cubicBezTo>
                    <a:pt x="604" y="972"/>
                    <a:pt x="775" y="977"/>
                    <a:pt x="723" y="688"/>
                  </a:cubicBezTo>
                  <a:cubicBezTo>
                    <a:pt x="744" y="392"/>
                    <a:pt x="446" y="77"/>
                    <a:pt x="244" y="27"/>
                  </a:cubicBezTo>
                  <a:cubicBezTo>
                    <a:pt x="212" y="9"/>
                    <a:pt x="185" y="1"/>
                    <a:pt x="1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26"/>
            <p:cNvSpPr/>
            <p:nvPr/>
          </p:nvSpPr>
          <p:spPr>
            <a:xfrm>
              <a:off x="4759675" y="4644250"/>
              <a:ext cx="14725" cy="15975"/>
            </a:xfrm>
            <a:custGeom>
              <a:avLst/>
              <a:gdLst/>
              <a:ahLst/>
              <a:cxnLst/>
              <a:rect l="l" t="t" r="r" b="b"/>
              <a:pathLst>
                <a:path w="589" h="639" extrusionOk="0">
                  <a:moveTo>
                    <a:pt x="344" y="0"/>
                  </a:moveTo>
                  <a:cubicBezTo>
                    <a:pt x="262" y="0"/>
                    <a:pt x="176" y="31"/>
                    <a:pt x="92" y="31"/>
                  </a:cubicBezTo>
                  <a:cubicBezTo>
                    <a:pt x="61" y="31"/>
                    <a:pt x="31" y="27"/>
                    <a:pt x="1" y="16"/>
                  </a:cubicBezTo>
                  <a:lnTo>
                    <a:pt x="1" y="16"/>
                  </a:lnTo>
                  <a:cubicBezTo>
                    <a:pt x="84" y="194"/>
                    <a:pt x="46" y="587"/>
                    <a:pt x="287" y="618"/>
                  </a:cubicBezTo>
                  <a:cubicBezTo>
                    <a:pt x="319" y="632"/>
                    <a:pt x="348" y="639"/>
                    <a:pt x="372" y="639"/>
                  </a:cubicBezTo>
                  <a:cubicBezTo>
                    <a:pt x="541" y="639"/>
                    <a:pt x="551" y="334"/>
                    <a:pt x="588" y="194"/>
                  </a:cubicBezTo>
                  <a:cubicBezTo>
                    <a:pt x="517" y="38"/>
                    <a:pt x="433" y="0"/>
                    <a:pt x="3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26"/>
            <p:cNvSpPr/>
            <p:nvPr/>
          </p:nvSpPr>
          <p:spPr>
            <a:xfrm>
              <a:off x="3873200" y="4828650"/>
              <a:ext cx="140025" cy="140800"/>
            </a:xfrm>
            <a:custGeom>
              <a:avLst/>
              <a:gdLst/>
              <a:ahLst/>
              <a:cxnLst/>
              <a:rect l="l" t="t" r="r" b="b"/>
              <a:pathLst>
                <a:path w="5601" h="5632" extrusionOk="0">
                  <a:moveTo>
                    <a:pt x="3339" y="0"/>
                  </a:moveTo>
                  <a:cubicBezTo>
                    <a:pt x="2877" y="59"/>
                    <a:pt x="2881" y="846"/>
                    <a:pt x="2273" y="848"/>
                  </a:cubicBezTo>
                  <a:cubicBezTo>
                    <a:pt x="2188" y="767"/>
                    <a:pt x="1754" y="810"/>
                    <a:pt x="1837" y="576"/>
                  </a:cubicBezTo>
                  <a:lnTo>
                    <a:pt x="1837" y="576"/>
                  </a:lnTo>
                  <a:cubicBezTo>
                    <a:pt x="1683" y="798"/>
                    <a:pt x="1465" y="881"/>
                    <a:pt x="1195" y="895"/>
                  </a:cubicBezTo>
                  <a:cubicBezTo>
                    <a:pt x="869" y="677"/>
                    <a:pt x="897" y="370"/>
                    <a:pt x="743" y="152"/>
                  </a:cubicBezTo>
                  <a:lnTo>
                    <a:pt x="743" y="152"/>
                  </a:lnTo>
                  <a:cubicBezTo>
                    <a:pt x="1113" y="850"/>
                    <a:pt x="646" y="1172"/>
                    <a:pt x="487" y="1613"/>
                  </a:cubicBezTo>
                  <a:cubicBezTo>
                    <a:pt x="473" y="1658"/>
                    <a:pt x="450" y="1676"/>
                    <a:pt x="419" y="1676"/>
                  </a:cubicBezTo>
                  <a:cubicBezTo>
                    <a:pt x="330" y="1676"/>
                    <a:pt x="183" y="1530"/>
                    <a:pt x="49" y="1509"/>
                  </a:cubicBezTo>
                  <a:lnTo>
                    <a:pt x="49" y="1509"/>
                  </a:lnTo>
                  <a:cubicBezTo>
                    <a:pt x="307" y="1833"/>
                    <a:pt x="262" y="2044"/>
                    <a:pt x="333" y="2302"/>
                  </a:cubicBezTo>
                  <a:cubicBezTo>
                    <a:pt x="320" y="2300"/>
                    <a:pt x="308" y="2299"/>
                    <a:pt x="298" y="2299"/>
                  </a:cubicBezTo>
                  <a:cubicBezTo>
                    <a:pt x="1" y="2299"/>
                    <a:pt x="545" y="3058"/>
                    <a:pt x="240" y="3058"/>
                  </a:cubicBezTo>
                  <a:cubicBezTo>
                    <a:pt x="191" y="3058"/>
                    <a:pt x="121" y="3039"/>
                    <a:pt x="21" y="2994"/>
                  </a:cubicBezTo>
                  <a:lnTo>
                    <a:pt x="21" y="2994"/>
                  </a:lnTo>
                  <a:cubicBezTo>
                    <a:pt x="613" y="3614"/>
                    <a:pt x="921" y="3972"/>
                    <a:pt x="1442" y="4663"/>
                  </a:cubicBezTo>
                  <a:cubicBezTo>
                    <a:pt x="1707" y="4770"/>
                    <a:pt x="1993" y="4732"/>
                    <a:pt x="2240" y="4985"/>
                  </a:cubicBezTo>
                  <a:cubicBezTo>
                    <a:pt x="2666" y="5182"/>
                    <a:pt x="2221" y="5340"/>
                    <a:pt x="2628" y="5475"/>
                  </a:cubicBezTo>
                  <a:cubicBezTo>
                    <a:pt x="2750" y="5384"/>
                    <a:pt x="2979" y="5334"/>
                    <a:pt x="3254" y="5334"/>
                  </a:cubicBezTo>
                  <a:cubicBezTo>
                    <a:pt x="3633" y="5334"/>
                    <a:pt x="4099" y="5427"/>
                    <a:pt x="4497" y="5632"/>
                  </a:cubicBezTo>
                  <a:cubicBezTo>
                    <a:pt x="4407" y="5553"/>
                    <a:pt x="4345" y="5452"/>
                    <a:pt x="4291" y="5381"/>
                  </a:cubicBezTo>
                  <a:cubicBezTo>
                    <a:pt x="4710" y="5167"/>
                    <a:pt x="5219" y="5040"/>
                    <a:pt x="5600" y="4798"/>
                  </a:cubicBezTo>
                  <a:cubicBezTo>
                    <a:pt x="5489" y="3967"/>
                    <a:pt x="5505" y="2842"/>
                    <a:pt x="5015" y="2143"/>
                  </a:cubicBezTo>
                  <a:cubicBezTo>
                    <a:pt x="4977" y="2153"/>
                    <a:pt x="4940" y="2157"/>
                    <a:pt x="4904" y="2157"/>
                  </a:cubicBezTo>
                  <a:cubicBezTo>
                    <a:pt x="4506" y="2157"/>
                    <a:pt x="4275" y="1622"/>
                    <a:pt x="3938" y="1348"/>
                  </a:cubicBezTo>
                  <a:cubicBezTo>
                    <a:pt x="3992" y="1298"/>
                    <a:pt x="4186" y="1279"/>
                    <a:pt x="4146" y="1239"/>
                  </a:cubicBezTo>
                  <a:cubicBezTo>
                    <a:pt x="4068" y="1214"/>
                    <a:pt x="3985" y="1208"/>
                    <a:pt x="3898" y="1208"/>
                  </a:cubicBezTo>
                  <a:cubicBezTo>
                    <a:pt x="3815" y="1208"/>
                    <a:pt x="3729" y="1214"/>
                    <a:pt x="3639" y="1214"/>
                  </a:cubicBezTo>
                  <a:cubicBezTo>
                    <a:pt x="3425" y="1214"/>
                    <a:pt x="3192" y="1184"/>
                    <a:pt x="2948" y="985"/>
                  </a:cubicBezTo>
                  <a:cubicBezTo>
                    <a:pt x="2638" y="514"/>
                    <a:pt x="3232" y="291"/>
                    <a:pt x="3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26"/>
            <p:cNvSpPr/>
            <p:nvPr/>
          </p:nvSpPr>
          <p:spPr>
            <a:xfrm>
              <a:off x="4846525" y="4381300"/>
              <a:ext cx="106675" cy="113225"/>
            </a:xfrm>
            <a:custGeom>
              <a:avLst/>
              <a:gdLst/>
              <a:ahLst/>
              <a:cxnLst/>
              <a:rect l="l" t="t" r="r" b="b"/>
              <a:pathLst>
                <a:path w="4267" h="4529" extrusionOk="0">
                  <a:moveTo>
                    <a:pt x="3691" y="3831"/>
                  </a:moveTo>
                  <a:cubicBezTo>
                    <a:pt x="3677" y="3834"/>
                    <a:pt x="3664" y="3837"/>
                    <a:pt x="3650" y="3841"/>
                  </a:cubicBezTo>
                  <a:lnTo>
                    <a:pt x="3650" y="3841"/>
                  </a:lnTo>
                  <a:cubicBezTo>
                    <a:pt x="3664" y="3839"/>
                    <a:pt x="3678" y="3836"/>
                    <a:pt x="3691" y="3831"/>
                  </a:cubicBezTo>
                  <a:close/>
                  <a:moveTo>
                    <a:pt x="3861" y="3774"/>
                  </a:moveTo>
                  <a:cubicBezTo>
                    <a:pt x="3801" y="3774"/>
                    <a:pt x="3749" y="3811"/>
                    <a:pt x="3691" y="3831"/>
                  </a:cubicBezTo>
                  <a:lnTo>
                    <a:pt x="3691" y="3831"/>
                  </a:lnTo>
                  <a:cubicBezTo>
                    <a:pt x="3729" y="3823"/>
                    <a:pt x="3767" y="3818"/>
                    <a:pt x="3806" y="3818"/>
                  </a:cubicBezTo>
                  <a:cubicBezTo>
                    <a:pt x="3872" y="3818"/>
                    <a:pt x="3941" y="3831"/>
                    <a:pt x="4015" y="3861"/>
                  </a:cubicBezTo>
                  <a:cubicBezTo>
                    <a:pt x="3955" y="3795"/>
                    <a:pt x="3906" y="3774"/>
                    <a:pt x="3861" y="3774"/>
                  </a:cubicBezTo>
                  <a:close/>
                  <a:moveTo>
                    <a:pt x="2019" y="0"/>
                  </a:moveTo>
                  <a:cubicBezTo>
                    <a:pt x="1505" y="282"/>
                    <a:pt x="1209" y="436"/>
                    <a:pt x="773" y="735"/>
                  </a:cubicBezTo>
                  <a:lnTo>
                    <a:pt x="718" y="524"/>
                  </a:lnTo>
                  <a:lnTo>
                    <a:pt x="321" y="1578"/>
                  </a:lnTo>
                  <a:cubicBezTo>
                    <a:pt x="292" y="1554"/>
                    <a:pt x="254" y="1566"/>
                    <a:pt x="252" y="1481"/>
                  </a:cubicBezTo>
                  <a:lnTo>
                    <a:pt x="252" y="1481"/>
                  </a:lnTo>
                  <a:cubicBezTo>
                    <a:pt x="261" y="2212"/>
                    <a:pt x="1" y="2930"/>
                    <a:pt x="640" y="3527"/>
                  </a:cubicBezTo>
                  <a:cubicBezTo>
                    <a:pt x="1159" y="3818"/>
                    <a:pt x="1547" y="4313"/>
                    <a:pt x="2049" y="4528"/>
                  </a:cubicBezTo>
                  <a:lnTo>
                    <a:pt x="1988" y="4346"/>
                  </a:lnTo>
                  <a:cubicBezTo>
                    <a:pt x="2052" y="4260"/>
                    <a:pt x="2115" y="4227"/>
                    <a:pt x="2177" y="4227"/>
                  </a:cubicBezTo>
                  <a:cubicBezTo>
                    <a:pt x="2364" y="4227"/>
                    <a:pt x="2548" y="4514"/>
                    <a:pt x="2750" y="4528"/>
                  </a:cubicBezTo>
                  <a:lnTo>
                    <a:pt x="2615" y="4197"/>
                  </a:lnTo>
                  <a:lnTo>
                    <a:pt x="2615" y="4197"/>
                  </a:lnTo>
                  <a:cubicBezTo>
                    <a:pt x="2671" y="4211"/>
                    <a:pt x="2723" y="4218"/>
                    <a:pt x="2774" y="4218"/>
                  </a:cubicBezTo>
                  <a:cubicBezTo>
                    <a:pt x="3114" y="4218"/>
                    <a:pt x="3356" y="3927"/>
                    <a:pt x="3650" y="3841"/>
                  </a:cubicBezTo>
                  <a:lnTo>
                    <a:pt x="3650" y="3841"/>
                  </a:lnTo>
                  <a:cubicBezTo>
                    <a:pt x="3641" y="3843"/>
                    <a:pt x="3633" y="3843"/>
                    <a:pt x="3624" y="3843"/>
                  </a:cubicBezTo>
                  <a:cubicBezTo>
                    <a:pt x="3588" y="3843"/>
                    <a:pt x="3550" y="3832"/>
                    <a:pt x="3506" y="3801"/>
                  </a:cubicBezTo>
                  <a:cubicBezTo>
                    <a:pt x="3529" y="3297"/>
                    <a:pt x="3754" y="3276"/>
                    <a:pt x="3996" y="3001"/>
                  </a:cubicBezTo>
                  <a:lnTo>
                    <a:pt x="3752" y="2830"/>
                  </a:lnTo>
                  <a:cubicBezTo>
                    <a:pt x="3887" y="2551"/>
                    <a:pt x="3851" y="2253"/>
                    <a:pt x="4031" y="1966"/>
                  </a:cubicBezTo>
                  <a:lnTo>
                    <a:pt x="4031" y="1966"/>
                  </a:lnTo>
                  <a:cubicBezTo>
                    <a:pt x="3982" y="2009"/>
                    <a:pt x="3946" y="2027"/>
                    <a:pt x="3920" y="2027"/>
                  </a:cubicBezTo>
                  <a:cubicBezTo>
                    <a:pt x="3811" y="2027"/>
                    <a:pt x="3870" y="1716"/>
                    <a:pt x="3811" y="1594"/>
                  </a:cubicBezTo>
                  <a:cubicBezTo>
                    <a:pt x="3862" y="1495"/>
                    <a:pt x="3949" y="1480"/>
                    <a:pt x="4030" y="1480"/>
                  </a:cubicBezTo>
                  <a:cubicBezTo>
                    <a:pt x="4067" y="1480"/>
                    <a:pt x="4103" y="1483"/>
                    <a:pt x="4133" y="1483"/>
                  </a:cubicBezTo>
                  <a:cubicBezTo>
                    <a:pt x="4224" y="1483"/>
                    <a:pt x="4267" y="1454"/>
                    <a:pt x="4152" y="1222"/>
                  </a:cubicBezTo>
                  <a:cubicBezTo>
                    <a:pt x="3428" y="1031"/>
                    <a:pt x="2859" y="67"/>
                    <a:pt x="20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26"/>
            <p:cNvSpPr/>
            <p:nvPr/>
          </p:nvSpPr>
          <p:spPr>
            <a:xfrm>
              <a:off x="4764425" y="4718750"/>
              <a:ext cx="11675" cy="12850"/>
            </a:xfrm>
            <a:custGeom>
              <a:avLst/>
              <a:gdLst/>
              <a:ahLst/>
              <a:cxnLst/>
              <a:rect l="l" t="t" r="r" b="b"/>
              <a:pathLst>
                <a:path w="467" h="514" extrusionOk="0">
                  <a:moveTo>
                    <a:pt x="261" y="1"/>
                  </a:moveTo>
                  <a:cubicBezTo>
                    <a:pt x="135" y="15"/>
                    <a:pt x="0" y="212"/>
                    <a:pt x="159" y="446"/>
                  </a:cubicBezTo>
                  <a:cubicBezTo>
                    <a:pt x="215" y="490"/>
                    <a:pt x="272" y="514"/>
                    <a:pt x="321" y="514"/>
                  </a:cubicBezTo>
                  <a:cubicBezTo>
                    <a:pt x="405" y="514"/>
                    <a:pt x="467" y="442"/>
                    <a:pt x="467" y="276"/>
                  </a:cubicBezTo>
                  <a:cubicBezTo>
                    <a:pt x="431" y="174"/>
                    <a:pt x="370" y="46"/>
                    <a:pt x="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26"/>
            <p:cNvSpPr/>
            <p:nvPr/>
          </p:nvSpPr>
          <p:spPr>
            <a:xfrm>
              <a:off x="4778275" y="4680125"/>
              <a:ext cx="5750" cy="6700"/>
            </a:xfrm>
            <a:custGeom>
              <a:avLst/>
              <a:gdLst/>
              <a:ahLst/>
              <a:cxnLst/>
              <a:rect l="l" t="t" r="r" b="b"/>
              <a:pathLst>
                <a:path w="230" h="268" extrusionOk="0">
                  <a:moveTo>
                    <a:pt x="43" y="1"/>
                  </a:moveTo>
                  <a:cubicBezTo>
                    <a:pt x="18" y="1"/>
                    <a:pt x="0" y="16"/>
                    <a:pt x="0" y="71"/>
                  </a:cubicBezTo>
                  <a:cubicBezTo>
                    <a:pt x="8" y="198"/>
                    <a:pt x="81" y="267"/>
                    <a:pt x="140" y="267"/>
                  </a:cubicBezTo>
                  <a:cubicBezTo>
                    <a:pt x="174" y="267"/>
                    <a:pt x="203" y="246"/>
                    <a:pt x="214" y="201"/>
                  </a:cubicBezTo>
                  <a:cubicBezTo>
                    <a:pt x="199" y="149"/>
                    <a:pt x="230" y="23"/>
                    <a:pt x="140" y="23"/>
                  </a:cubicBezTo>
                  <a:cubicBezTo>
                    <a:pt x="139" y="23"/>
                    <a:pt x="139" y="23"/>
                    <a:pt x="138" y="23"/>
                  </a:cubicBezTo>
                  <a:cubicBezTo>
                    <a:pt x="107" y="19"/>
                    <a:pt x="70" y="1"/>
                    <a:pt x="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26"/>
            <p:cNvSpPr/>
            <p:nvPr/>
          </p:nvSpPr>
          <p:spPr>
            <a:xfrm>
              <a:off x="4864050" y="4547100"/>
              <a:ext cx="8050" cy="6175"/>
            </a:xfrm>
            <a:custGeom>
              <a:avLst/>
              <a:gdLst/>
              <a:ahLst/>
              <a:cxnLst/>
              <a:rect l="l" t="t" r="r" b="b"/>
              <a:pathLst>
                <a:path w="322" h="247" extrusionOk="0">
                  <a:moveTo>
                    <a:pt x="215" y="1"/>
                  </a:moveTo>
                  <a:cubicBezTo>
                    <a:pt x="110" y="1"/>
                    <a:pt x="44" y="97"/>
                    <a:pt x="1" y="210"/>
                  </a:cubicBezTo>
                  <a:cubicBezTo>
                    <a:pt x="44" y="233"/>
                    <a:pt x="94" y="247"/>
                    <a:pt x="140" y="247"/>
                  </a:cubicBezTo>
                  <a:cubicBezTo>
                    <a:pt x="242" y="247"/>
                    <a:pt x="322" y="179"/>
                    <a:pt x="250" y="4"/>
                  </a:cubicBezTo>
                  <a:cubicBezTo>
                    <a:pt x="237" y="2"/>
                    <a:pt x="226"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26"/>
            <p:cNvSpPr/>
            <p:nvPr/>
          </p:nvSpPr>
          <p:spPr>
            <a:xfrm>
              <a:off x="4900950" y="4497225"/>
              <a:ext cx="8475" cy="10625"/>
            </a:xfrm>
            <a:custGeom>
              <a:avLst/>
              <a:gdLst/>
              <a:ahLst/>
              <a:cxnLst/>
              <a:rect l="l" t="t" r="r" b="b"/>
              <a:pathLst>
                <a:path w="339" h="425" extrusionOk="0">
                  <a:moveTo>
                    <a:pt x="0" y="0"/>
                  </a:moveTo>
                  <a:lnTo>
                    <a:pt x="339" y="424"/>
                  </a:lnTo>
                  <a:lnTo>
                    <a:pt x="280" y="242"/>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26"/>
            <p:cNvSpPr/>
            <p:nvPr/>
          </p:nvSpPr>
          <p:spPr>
            <a:xfrm>
              <a:off x="4957425" y="4398825"/>
              <a:ext cx="3800" cy="6350"/>
            </a:xfrm>
            <a:custGeom>
              <a:avLst/>
              <a:gdLst/>
              <a:ahLst/>
              <a:cxnLst/>
              <a:rect l="l" t="t" r="r" b="b"/>
              <a:pathLst>
                <a:path w="152" h="254" extrusionOk="0">
                  <a:moveTo>
                    <a:pt x="97" y="0"/>
                  </a:moveTo>
                  <a:lnTo>
                    <a:pt x="97" y="0"/>
                  </a:lnTo>
                  <a:cubicBezTo>
                    <a:pt x="12" y="17"/>
                    <a:pt x="0" y="185"/>
                    <a:pt x="76" y="254"/>
                  </a:cubicBezTo>
                  <a:cubicBezTo>
                    <a:pt x="152" y="185"/>
                    <a:pt x="150" y="4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26"/>
            <p:cNvSpPr/>
            <p:nvPr/>
          </p:nvSpPr>
          <p:spPr>
            <a:xfrm>
              <a:off x="4954925" y="4451125"/>
              <a:ext cx="15950" cy="6275"/>
            </a:xfrm>
            <a:custGeom>
              <a:avLst/>
              <a:gdLst/>
              <a:ahLst/>
              <a:cxnLst/>
              <a:rect l="l" t="t" r="r" b="b"/>
              <a:pathLst>
                <a:path w="638" h="251" extrusionOk="0">
                  <a:moveTo>
                    <a:pt x="306" y="0"/>
                  </a:moveTo>
                  <a:cubicBezTo>
                    <a:pt x="184" y="0"/>
                    <a:pt x="82" y="144"/>
                    <a:pt x="1" y="251"/>
                  </a:cubicBezTo>
                  <a:lnTo>
                    <a:pt x="3" y="251"/>
                  </a:lnTo>
                  <a:cubicBezTo>
                    <a:pt x="64" y="180"/>
                    <a:pt x="122" y="156"/>
                    <a:pt x="178" y="156"/>
                  </a:cubicBezTo>
                  <a:cubicBezTo>
                    <a:pt x="288" y="156"/>
                    <a:pt x="389" y="247"/>
                    <a:pt x="478" y="247"/>
                  </a:cubicBezTo>
                  <a:cubicBezTo>
                    <a:pt x="537" y="247"/>
                    <a:pt x="591" y="206"/>
                    <a:pt x="638" y="68"/>
                  </a:cubicBezTo>
                  <a:cubicBezTo>
                    <a:pt x="636" y="68"/>
                    <a:pt x="634" y="68"/>
                    <a:pt x="632" y="68"/>
                  </a:cubicBezTo>
                  <a:cubicBezTo>
                    <a:pt x="587" y="68"/>
                    <a:pt x="500" y="150"/>
                    <a:pt x="446" y="150"/>
                  </a:cubicBezTo>
                  <a:cubicBezTo>
                    <a:pt x="414" y="150"/>
                    <a:pt x="394" y="121"/>
                    <a:pt x="401" y="30"/>
                  </a:cubicBezTo>
                  <a:cubicBezTo>
                    <a:pt x="368" y="9"/>
                    <a:pt x="336" y="0"/>
                    <a:pt x="3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26"/>
            <p:cNvSpPr/>
            <p:nvPr/>
          </p:nvSpPr>
          <p:spPr>
            <a:xfrm>
              <a:off x="5240950" y="4283725"/>
              <a:ext cx="94800" cy="85875"/>
            </a:xfrm>
            <a:custGeom>
              <a:avLst/>
              <a:gdLst/>
              <a:ahLst/>
              <a:cxnLst/>
              <a:rect l="l" t="t" r="r" b="b"/>
              <a:pathLst>
                <a:path w="3792" h="3435" extrusionOk="0">
                  <a:moveTo>
                    <a:pt x="1464" y="1"/>
                  </a:moveTo>
                  <a:cubicBezTo>
                    <a:pt x="772" y="226"/>
                    <a:pt x="379" y="884"/>
                    <a:pt x="88" y="1566"/>
                  </a:cubicBezTo>
                  <a:lnTo>
                    <a:pt x="88" y="1569"/>
                  </a:lnTo>
                  <a:cubicBezTo>
                    <a:pt x="22" y="1895"/>
                    <a:pt x="0" y="2132"/>
                    <a:pt x="244" y="2343"/>
                  </a:cubicBezTo>
                  <a:cubicBezTo>
                    <a:pt x="404" y="2502"/>
                    <a:pt x="424" y="2941"/>
                    <a:pt x="644" y="2941"/>
                  </a:cubicBezTo>
                  <a:cubicBezTo>
                    <a:pt x="685" y="2941"/>
                    <a:pt x="734" y="2925"/>
                    <a:pt x="791" y="2890"/>
                  </a:cubicBezTo>
                  <a:cubicBezTo>
                    <a:pt x="965" y="3303"/>
                    <a:pt x="1279" y="3359"/>
                    <a:pt x="1600" y="3359"/>
                  </a:cubicBezTo>
                  <a:cubicBezTo>
                    <a:pt x="1719" y="3359"/>
                    <a:pt x="1839" y="3352"/>
                    <a:pt x="1953" y="3352"/>
                  </a:cubicBezTo>
                  <a:cubicBezTo>
                    <a:pt x="2110" y="3352"/>
                    <a:pt x="2257" y="3366"/>
                    <a:pt x="2376" y="3435"/>
                  </a:cubicBezTo>
                  <a:cubicBezTo>
                    <a:pt x="2373" y="3416"/>
                    <a:pt x="2369" y="3397"/>
                    <a:pt x="2373" y="3371"/>
                  </a:cubicBezTo>
                  <a:cubicBezTo>
                    <a:pt x="2773" y="3245"/>
                    <a:pt x="2875" y="3096"/>
                    <a:pt x="3124" y="2750"/>
                  </a:cubicBezTo>
                  <a:cubicBezTo>
                    <a:pt x="3155" y="2795"/>
                    <a:pt x="3171" y="2814"/>
                    <a:pt x="3167" y="2859"/>
                  </a:cubicBezTo>
                  <a:cubicBezTo>
                    <a:pt x="3318" y="2582"/>
                    <a:pt x="3519" y="2217"/>
                    <a:pt x="3484" y="1827"/>
                  </a:cubicBezTo>
                  <a:cubicBezTo>
                    <a:pt x="3513" y="1806"/>
                    <a:pt x="3541" y="1798"/>
                    <a:pt x="3568" y="1798"/>
                  </a:cubicBezTo>
                  <a:cubicBezTo>
                    <a:pt x="3643" y="1798"/>
                    <a:pt x="3709" y="1857"/>
                    <a:pt x="3773" y="1857"/>
                  </a:cubicBezTo>
                  <a:cubicBezTo>
                    <a:pt x="3779" y="1857"/>
                    <a:pt x="3785" y="1856"/>
                    <a:pt x="3792" y="1855"/>
                  </a:cubicBezTo>
                  <a:cubicBezTo>
                    <a:pt x="3638" y="1744"/>
                    <a:pt x="3460" y="1696"/>
                    <a:pt x="3467" y="1415"/>
                  </a:cubicBezTo>
                  <a:lnTo>
                    <a:pt x="3780" y="1249"/>
                  </a:lnTo>
                  <a:lnTo>
                    <a:pt x="3780" y="1249"/>
                  </a:lnTo>
                  <a:cubicBezTo>
                    <a:pt x="3735" y="1257"/>
                    <a:pt x="3695" y="1261"/>
                    <a:pt x="3660" y="1261"/>
                  </a:cubicBezTo>
                  <a:cubicBezTo>
                    <a:pt x="3138" y="1261"/>
                    <a:pt x="3534" y="447"/>
                    <a:pt x="2973" y="447"/>
                  </a:cubicBezTo>
                  <a:cubicBezTo>
                    <a:pt x="2945" y="447"/>
                    <a:pt x="2914" y="449"/>
                    <a:pt x="2880" y="453"/>
                  </a:cubicBezTo>
                  <a:cubicBezTo>
                    <a:pt x="2854" y="323"/>
                    <a:pt x="2982" y="347"/>
                    <a:pt x="3024" y="304"/>
                  </a:cubicBezTo>
                  <a:cubicBezTo>
                    <a:pt x="2913" y="177"/>
                    <a:pt x="2761" y="144"/>
                    <a:pt x="2590" y="144"/>
                  </a:cubicBezTo>
                  <a:cubicBezTo>
                    <a:pt x="2406" y="144"/>
                    <a:pt x="2201" y="181"/>
                    <a:pt x="2003" y="181"/>
                  </a:cubicBezTo>
                  <a:cubicBezTo>
                    <a:pt x="1809" y="181"/>
                    <a:pt x="1620" y="145"/>
                    <a:pt x="14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26"/>
            <p:cNvSpPr/>
            <p:nvPr/>
          </p:nvSpPr>
          <p:spPr>
            <a:xfrm>
              <a:off x="5300325" y="4369575"/>
              <a:ext cx="4300" cy="4400"/>
            </a:xfrm>
            <a:custGeom>
              <a:avLst/>
              <a:gdLst/>
              <a:ahLst/>
              <a:cxnLst/>
              <a:rect l="l" t="t" r="r" b="b"/>
              <a:pathLst>
                <a:path w="172" h="176" extrusionOk="0">
                  <a:moveTo>
                    <a:pt x="1" y="1"/>
                  </a:moveTo>
                  <a:lnTo>
                    <a:pt x="1" y="1"/>
                  </a:lnTo>
                  <a:cubicBezTo>
                    <a:pt x="10" y="105"/>
                    <a:pt x="100" y="159"/>
                    <a:pt x="171" y="176"/>
                  </a:cubicBezTo>
                  <a:cubicBezTo>
                    <a:pt x="126" y="95"/>
                    <a:pt x="67" y="4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26"/>
            <p:cNvSpPr/>
            <p:nvPr/>
          </p:nvSpPr>
          <p:spPr>
            <a:xfrm>
              <a:off x="4850750" y="4767200"/>
              <a:ext cx="10125" cy="13350"/>
            </a:xfrm>
            <a:custGeom>
              <a:avLst/>
              <a:gdLst/>
              <a:ahLst/>
              <a:cxnLst/>
              <a:rect l="l" t="t" r="r" b="b"/>
              <a:pathLst>
                <a:path w="405" h="534" extrusionOk="0">
                  <a:moveTo>
                    <a:pt x="206" y="0"/>
                  </a:moveTo>
                  <a:cubicBezTo>
                    <a:pt x="135" y="52"/>
                    <a:pt x="0" y="123"/>
                    <a:pt x="40" y="313"/>
                  </a:cubicBezTo>
                  <a:cubicBezTo>
                    <a:pt x="108" y="427"/>
                    <a:pt x="205" y="534"/>
                    <a:pt x="292" y="534"/>
                  </a:cubicBezTo>
                  <a:cubicBezTo>
                    <a:pt x="333" y="534"/>
                    <a:pt x="372" y="510"/>
                    <a:pt x="405" y="452"/>
                  </a:cubicBezTo>
                  <a:cubicBezTo>
                    <a:pt x="391" y="284"/>
                    <a:pt x="362" y="64"/>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26"/>
            <p:cNvSpPr/>
            <p:nvPr/>
          </p:nvSpPr>
          <p:spPr>
            <a:xfrm>
              <a:off x="4918650" y="4631950"/>
              <a:ext cx="3225" cy="1350"/>
            </a:xfrm>
            <a:custGeom>
              <a:avLst/>
              <a:gdLst/>
              <a:ahLst/>
              <a:cxnLst/>
              <a:rect l="l" t="t" r="r" b="b"/>
              <a:pathLst>
                <a:path w="129" h="54" extrusionOk="0">
                  <a:moveTo>
                    <a:pt x="30" y="0"/>
                  </a:moveTo>
                  <a:cubicBezTo>
                    <a:pt x="13" y="0"/>
                    <a:pt x="0" y="9"/>
                    <a:pt x="0" y="53"/>
                  </a:cubicBezTo>
                  <a:lnTo>
                    <a:pt x="128" y="49"/>
                  </a:lnTo>
                  <a:lnTo>
                    <a:pt x="81" y="4"/>
                  </a:lnTo>
                  <a:cubicBezTo>
                    <a:pt x="77" y="5"/>
                    <a:pt x="74" y="5"/>
                    <a:pt x="70" y="5"/>
                  </a:cubicBezTo>
                  <a:cubicBezTo>
                    <a:pt x="56" y="5"/>
                    <a:pt x="42" y="0"/>
                    <a:pt x="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26"/>
            <p:cNvSpPr/>
            <p:nvPr/>
          </p:nvSpPr>
          <p:spPr>
            <a:xfrm>
              <a:off x="4930300" y="4635725"/>
              <a:ext cx="3525" cy="3600"/>
            </a:xfrm>
            <a:custGeom>
              <a:avLst/>
              <a:gdLst/>
              <a:ahLst/>
              <a:cxnLst/>
              <a:rect l="l" t="t" r="r" b="b"/>
              <a:pathLst>
                <a:path w="141" h="144" extrusionOk="0">
                  <a:moveTo>
                    <a:pt x="24" y="0"/>
                  </a:moveTo>
                  <a:cubicBezTo>
                    <a:pt x="16" y="0"/>
                    <a:pt x="8" y="3"/>
                    <a:pt x="1" y="9"/>
                  </a:cubicBezTo>
                  <a:lnTo>
                    <a:pt x="141" y="144"/>
                  </a:lnTo>
                  <a:lnTo>
                    <a:pt x="129" y="89"/>
                  </a:lnTo>
                  <a:cubicBezTo>
                    <a:pt x="109" y="72"/>
                    <a:pt x="66" y="0"/>
                    <a:pt x="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26"/>
            <p:cNvSpPr/>
            <p:nvPr/>
          </p:nvSpPr>
          <p:spPr>
            <a:xfrm>
              <a:off x="4918050" y="4661850"/>
              <a:ext cx="24425" cy="31600"/>
            </a:xfrm>
            <a:custGeom>
              <a:avLst/>
              <a:gdLst/>
              <a:ahLst/>
              <a:cxnLst/>
              <a:rect l="l" t="t" r="r" b="b"/>
              <a:pathLst>
                <a:path w="977" h="1264" extrusionOk="0">
                  <a:moveTo>
                    <a:pt x="515" y="1"/>
                  </a:moveTo>
                  <a:cubicBezTo>
                    <a:pt x="393" y="1"/>
                    <a:pt x="210" y="252"/>
                    <a:pt x="91" y="304"/>
                  </a:cubicBezTo>
                  <a:cubicBezTo>
                    <a:pt x="1" y="468"/>
                    <a:pt x="50" y="849"/>
                    <a:pt x="131" y="967"/>
                  </a:cubicBezTo>
                  <a:cubicBezTo>
                    <a:pt x="260" y="1188"/>
                    <a:pt x="382" y="1205"/>
                    <a:pt x="493" y="1205"/>
                  </a:cubicBezTo>
                  <a:cubicBezTo>
                    <a:pt x="513" y="1205"/>
                    <a:pt x="532" y="1204"/>
                    <a:pt x="551" y="1204"/>
                  </a:cubicBezTo>
                  <a:cubicBezTo>
                    <a:pt x="615" y="1204"/>
                    <a:pt x="674" y="1211"/>
                    <a:pt x="728" y="1263"/>
                  </a:cubicBezTo>
                  <a:cubicBezTo>
                    <a:pt x="884" y="832"/>
                    <a:pt x="749" y="697"/>
                    <a:pt x="976" y="330"/>
                  </a:cubicBezTo>
                  <a:lnTo>
                    <a:pt x="635" y="247"/>
                  </a:lnTo>
                  <a:cubicBezTo>
                    <a:pt x="621" y="64"/>
                    <a:pt x="576" y="1"/>
                    <a:pt x="5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26"/>
            <p:cNvSpPr/>
            <p:nvPr/>
          </p:nvSpPr>
          <p:spPr>
            <a:xfrm>
              <a:off x="5335325" y="4275375"/>
              <a:ext cx="2550" cy="1625"/>
            </a:xfrm>
            <a:custGeom>
              <a:avLst/>
              <a:gdLst/>
              <a:ahLst/>
              <a:cxnLst/>
              <a:rect l="l" t="t" r="r" b="b"/>
              <a:pathLst>
                <a:path w="102" h="65" extrusionOk="0">
                  <a:moveTo>
                    <a:pt x="64" y="1"/>
                  </a:moveTo>
                  <a:lnTo>
                    <a:pt x="0" y="65"/>
                  </a:lnTo>
                  <a:lnTo>
                    <a:pt x="102" y="3"/>
                  </a:lnTo>
                  <a:lnTo>
                    <a:pt x="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26"/>
            <p:cNvSpPr/>
            <p:nvPr/>
          </p:nvSpPr>
          <p:spPr>
            <a:xfrm>
              <a:off x="4933375" y="4660925"/>
              <a:ext cx="925" cy="2925"/>
            </a:xfrm>
            <a:custGeom>
              <a:avLst/>
              <a:gdLst/>
              <a:ahLst/>
              <a:cxnLst/>
              <a:rect l="l" t="t" r="r" b="b"/>
              <a:pathLst>
                <a:path w="37" h="117" extrusionOk="0">
                  <a:moveTo>
                    <a:pt x="36" y="0"/>
                  </a:moveTo>
                  <a:lnTo>
                    <a:pt x="1" y="93"/>
                  </a:lnTo>
                  <a:lnTo>
                    <a:pt x="25" y="116"/>
                  </a:lnTo>
                  <a:lnTo>
                    <a:pt x="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26"/>
            <p:cNvSpPr/>
            <p:nvPr/>
          </p:nvSpPr>
          <p:spPr>
            <a:xfrm>
              <a:off x="5583675" y="3884350"/>
              <a:ext cx="6950" cy="2100"/>
            </a:xfrm>
            <a:custGeom>
              <a:avLst/>
              <a:gdLst/>
              <a:ahLst/>
              <a:cxnLst/>
              <a:rect l="l" t="t" r="r" b="b"/>
              <a:pathLst>
                <a:path w="278" h="84" extrusionOk="0">
                  <a:moveTo>
                    <a:pt x="211" y="0"/>
                  </a:moveTo>
                  <a:lnTo>
                    <a:pt x="0" y="83"/>
                  </a:lnTo>
                  <a:lnTo>
                    <a:pt x="278" y="10"/>
                  </a:lnTo>
                  <a:lnTo>
                    <a:pt x="2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26"/>
            <p:cNvSpPr/>
            <p:nvPr/>
          </p:nvSpPr>
          <p:spPr>
            <a:xfrm>
              <a:off x="5349100" y="4290950"/>
              <a:ext cx="4350" cy="500"/>
            </a:xfrm>
            <a:custGeom>
              <a:avLst/>
              <a:gdLst/>
              <a:ahLst/>
              <a:cxnLst/>
              <a:rect l="l" t="t" r="r" b="b"/>
              <a:pathLst>
                <a:path w="174" h="20" extrusionOk="0">
                  <a:moveTo>
                    <a:pt x="60" y="1"/>
                  </a:moveTo>
                  <a:lnTo>
                    <a:pt x="1" y="20"/>
                  </a:lnTo>
                  <a:lnTo>
                    <a:pt x="174" y="3"/>
                  </a:lnTo>
                  <a:lnTo>
                    <a:pt x="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26"/>
            <p:cNvSpPr/>
            <p:nvPr/>
          </p:nvSpPr>
          <p:spPr>
            <a:xfrm>
              <a:off x="5365575" y="4288300"/>
              <a:ext cx="4175" cy="3275"/>
            </a:xfrm>
            <a:custGeom>
              <a:avLst/>
              <a:gdLst/>
              <a:ahLst/>
              <a:cxnLst/>
              <a:rect l="l" t="t" r="r" b="b"/>
              <a:pathLst>
                <a:path w="167" h="131" extrusionOk="0">
                  <a:moveTo>
                    <a:pt x="97" y="0"/>
                  </a:moveTo>
                  <a:cubicBezTo>
                    <a:pt x="0" y="19"/>
                    <a:pt x="33" y="64"/>
                    <a:pt x="45" y="130"/>
                  </a:cubicBezTo>
                  <a:cubicBezTo>
                    <a:pt x="88" y="88"/>
                    <a:pt x="166" y="4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26"/>
            <p:cNvSpPr/>
            <p:nvPr/>
          </p:nvSpPr>
          <p:spPr>
            <a:xfrm>
              <a:off x="5327025" y="4343925"/>
              <a:ext cx="2525" cy="3700"/>
            </a:xfrm>
            <a:custGeom>
              <a:avLst/>
              <a:gdLst/>
              <a:ahLst/>
              <a:cxnLst/>
              <a:rect l="l" t="t" r="r" b="b"/>
              <a:pathLst>
                <a:path w="101" h="148" extrusionOk="0">
                  <a:moveTo>
                    <a:pt x="17" y="0"/>
                  </a:moveTo>
                  <a:cubicBezTo>
                    <a:pt x="12" y="0"/>
                    <a:pt x="7" y="1"/>
                    <a:pt x="1" y="4"/>
                  </a:cubicBezTo>
                  <a:cubicBezTo>
                    <a:pt x="25" y="35"/>
                    <a:pt x="30" y="148"/>
                    <a:pt x="58" y="148"/>
                  </a:cubicBezTo>
                  <a:cubicBezTo>
                    <a:pt x="68" y="148"/>
                    <a:pt x="82" y="132"/>
                    <a:pt x="100" y="91"/>
                  </a:cubicBezTo>
                  <a:cubicBezTo>
                    <a:pt x="54" y="70"/>
                    <a:pt x="56" y="0"/>
                    <a:pt x="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26"/>
            <p:cNvSpPr/>
            <p:nvPr/>
          </p:nvSpPr>
          <p:spPr>
            <a:xfrm>
              <a:off x="5309575" y="4364025"/>
              <a:ext cx="9850" cy="4700"/>
            </a:xfrm>
            <a:custGeom>
              <a:avLst/>
              <a:gdLst/>
              <a:ahLst/>
              <a:cxnLst/>
              <a:rect l="l" t="t" r="r" b="b"/>
              <a:pathLst>
                <a:path w="394" h="188" extrusionOk="0">
                  <a:moveTo>
                    <a:pt x="307" y="0"/>
                  </a:moveTo>
                  <a:cubicBezTo>
                    <a:pt x="222" y="0"/>
                    <a:pt x="90" y="115"/>
                    <a:pt x="0" y="140"/>
                  </a:cubicBezTo>
                  <a:cubicBezTo>
                    <a:pt x="6" y="174"/>
                    <a:pt x="26" y="185"/>
                    <a:pt x="54" y="185"/>
                  </a:cubicBezTo>
                  <a:cubicBezTo>
                    <a:pt x="108" y="185"/>
                    <a:pt x="193" y="143"/>
                    <a:pt x="273" y="143"/>
                  </a:cubicBezTo>
                  <a:cubicBezTo>
                    <a:pt x="314" y="143"/>
                    <a:pt x="353" y="154"/>
                    <a:pt x="386" y="187"/>
                  </a:cubicBezTo>
                  <a:cubicBezTo>
                    <a:pt x="393" y="45"/>
                    <a:pt x="359" y="0"/>
                    <a:pt x="3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26"/>
            <p:cNvSpPr/>
            <p:nvPr/>
          </p:nvSpPr>
          <p:spPr>
            <a:xfrm>
              <a:off x="5330350" y="4343050"/>
              <a:ext cx="5275" cy="6425"/>
            </a:xfrm>
            <a:custGeom>
              <a:avLst/>
              <a:gdLst/>
              <a:ahLst/>
              <a:cxnLst/>
              <a:rect l="l" t="t" r="r" b="b"/>
              <a:pathLst>
                <a:path w="211" h="257" extrusionOk="0">
                  <a:moveTo>
                    <a:pt x="161" y="1"/>
                  </a:moveTo>
                  <a:lnTo>
                    <a:pt x="0" y="171"/>
                  </a:lnTo>
                  <a:lnTo>
                    <a:pt x="64" y="256"/>
                  </a:lnTo>
                  <a:lnTo>
                    <a:pt x="211" y="67"/>
                  </a:lnTo>
                  <a:lnTo>
                    <a:pt x="1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26"/>
            <p:cNvSpPr/>
            <p:nvPr/>
          </p:nvSpPr>
          <p:spPr>
            <a:xfrm>
              <a:off x="4968550" y="4707425"/>
              <a:ext cx="8250" cy="8600"/>
            </a:xfrm>
            <a:custGeom>
              <a:avLst/>
              <a:gdLst/>
              <a:ahLst/>
              <a:cxnLst/>
              <a:rect l="l" t="t" r="r" b="b"/>
              <a:pathLst>
                <a:path w="330" h="344" extrusionOk="0">
                  <a:moveTo>
                    <a:pt x="146" y="0"/>
                  </a:moveTo>
                  <a:cubicBezTo>
                    <a:pt x="76" y="0"/>
                    <a:pt x="19" y="71"/>
                    <a:pt x="1" y="184"/>
                  </a:cubicBezTo>
                  <a:cubicBezTo>
                    <a:pt x="7" y="293"/>
                    <a:pt x="73" y="344"/>
                    <a:pt x="137" y="344"/>
                  </a:cubicBezTo>
                  <a:cubicBezTo>
                    <a:pt x="235" y="344"/>
                    <a:pt x="330" y="227"/>
                    <a:pt x="211" y="21"/>
                  </a:cubicBezTo>
                  <a:cubicBezTo>
                    <a:pt x="189" y="7"/>
                    <a:pt x="167"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26"/>
            <p:cNvSpPr/>
            <p:nvPr/>
          </p:nvSpPr>
          <p:spPr>
            <a:xfrm>
              <a:off x="4976600" y="4693175"/>
              <a:ext cx="5800" cy="6300"/>
            </a:xfrm>
            <a:custGeom>
              <a:avLst/>
              <a:gdLst/>
              <a:ahLst/>
              <a:cxnLst/>
              <a:rect l="l" t="t" r="r" b="b"/>
              <a:pathLst>
                <a:path w="232" h="252" extrusionOk="0">
                  <a:moveTo>
                    <a:pt x="123" y="1"/>
                  </a:moveTo>
                  <a:cubicBezTo>
                    <a:pt x="85" y="1"/>
                    <a:pt x="46" y="35"/>
                    <a:pt x="1" y="62"/>
                  </a:cubicBezTo>
                  <a:cubicBezTo>
                    <a:pt x="3" y="181"/>
                    <a:pt x="75" y="252"/>
                    <a:pt x="135" y="252"/>
                  </a:cubicBezTo>
                  <a:cubicBezTo>
                    <a:pt x="188" y="252"/>
                    <a:pt x="231" y="197"/>
                    <a:pt x="209" y="72"/>
                  </a:cubicBezTo>
                  <a:cubicBezTo>
                    <a:pt x="179" y="19"/>
                    <a:pt x="151" y="1"/>
                    <a:pt x="1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26"/>
            <p:cNvSpPr/>
            <p:nvPr/>
          </p:nvSpPr>
          <p:spPr>
            <a:xfrm>
              <a:off x="4976850" y="4726875"/>
              <a:ext cx="4300" cy="4975"/>
            </a:xfrm>
            <a:custGeom>
              <a:avLst/>
              <a:gdLst/>
              <a:ahLst/>
              <a:cxnLst/>
              <a:rect l="l" t="t" r="r" b="b"/>
              <a:pathLst>
                <a:path w="172" h="199" extrusionOk="0">
                  <a:moveTo>
                    <a:pt x="88" y="0"/>
                  </a:moveTo>
                  <a:cubicBezTo>
                    <a:pt x="50" y="0"/>
                    <a:pt x="45" y="97"/>
                    <a:pt x="0" y="107"/>
                  </a:cubicBezTo>
                  <a:cubicBezTo>
                    <a:pt x="44" y="130"/>
                    <a:pt x="102" y="199"/>
                    <a:pt x="136" y="199"/>
                  </a:cubicBezTo>
                  <a:cubicBezTo>
                    <a:pt x="160" y="199"/>
                    <a:pt x="172" y="167"/>
                    <a:pt x="161" y="69"/>
                  </a:cubicBezTo>
                  <a:cubicBezTo>
                    <a:pt x="127" y="18"/>
                    <a:pt x="104" y="0"/>
                    <a:pt x="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26"/>
            <p:cNvSpPr/>
            <p:nvPr/>
          </p:nvSpPr>
          <p:spPr>
            <a:xfrm>
              <a:off x="4978375" y="4800875"/>
              <a:ext cx="9375" cy="12750"/>
            </a:xfrm>
            <a:custGeom>
              <a:avLst/>
              <a:gdLst/>
              <a:ahLst/>
              <a:cxnLst/>
              <a:rect l="l" t="t" r="r" b="b"/>
              <a:pathLst>
                <a:path w="375" h="510" extrusionOk="0">
                  <a:moveTo>
                    <a:pt x="375" y="1"/>
                  </a:moveTo>
                  <a:lnTo>
                    <a:pt x="375" y="1"/>
                  </a:lnTo>
                  <a:cubicBezTo>
                    <a:pt x="193" y="48"/>
                    <a:pt x="72" y="162"/>
                    <a:pt x="1" y="460"/>
                  </a:cubicBezTo>
                  <a:cubicBezTo>
                    <a:pt x="42" y="494"/>
                    <a:pt x="75" y="509"/>
                    <a:pt x="103" y="509"/>
                  </a:cubicBezTo>
                  <a:cubicBezTo>
                    <a:pt x="244" y="509"/>
                    <a:pt x="222" y="110"/>
                    <a:pt x="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26"/>
            <p:cNvSpPr/>
            <p:nvPr/>
          </p:nvSpPr>
          <p:spPr>
            <a:xfrm>
              <a:off x="4985300" y="4814600"/>
              <a:ext cx="1625" cy="2950"/>
            </a:xfrm>
            <a:custGeom>
              <a:avLst/>
              <a:gdLst/>
              <a:ahLst/>
              <a:cxnLst/>
              <a:rect l="l" t="t" r="r" b="b"/>
              <a:pathLst>
                <a:path w="65" h="118" extrusionOk="0">
                  <a:moveTo>
                    <a:pt x="65" y="1"/>
                  </a:moveTo>
                  <a:lnTo>
                    <a:pt x="1" y="65"/>
                  </a:lnTo>
                  <a:cubicBezTo>
                    <a:pt x="17" y="103"/>
                    <a:pt x="29" y="118"/>
                    <a:pt x="38" y="118"/>
                  </a:cubicBezTo>
                  <a:cubicBezTo>
                    <a:pt x="57" y="118"/>
                    <a:pt x="60" y="42"/>
                    <a:pt x="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26"/>
            <p:cNvSpPr/>
            <p:nvPr/>
          </p:nvSpPr>
          <p:spPr>
            <a:xfrm>
              <a:off x="4986900" y="4814000"/>
              <a:ext cx="375" cy="625"/>
            </a:xfrm>
            <a:custGeom>
              <a:avLst/>
              <a:gdLst/>
              <a:ahLst/>
              <a:cxnLst/>
              <a:rect l="l" t="t" r="r" b="b"/>
              <a:pathLst>
                <a:path w="15" h="25" extrusionOk="0">
                  <a:moveTo>
                    <a:pt x="8" y="0"/>
                  </a:moveTo>
                  <a:cubicBezTo>
                    <a:pt x="5" y="0"/>
                    <a:pt x="2" y="11"/>
                    <a:pt x="1" y="25"/>
                  </a:cubicBezTo>
                  <a:lnTo>
                    <a:pt x="15" y="11"/>
                  </a:lnTo>
                  <a:cubicBezTo>
                    <a:pt x="12" y="3"/>
                    <a:pt x="10" y="0"/>
                    <a:pt x="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26"/>
            <p:cNvSpPr/>
            <p:nvPr/>
          </p:nvSpPr>
          <p:spPr>
            <a:xfrm>
              <a:off x="4988850" y="4807800"/>
              <a:ext cx="2050" cy="1925"/>
            </a:xfrm>
            <a:custGeom>
              <a:avLst/>
              <a:gdLst/>
              <a:ahLst/>
              <a:cxnLst/>
              <a:rect l="l" t="t" r="r" b="b"/>
              <a:pathLst>
                <a:path w="82" h="77" extrusionOk="0">
                  <a:moveTo>
                    <a:pt x="81" y="1"/>
                  </a:moveTo>
                  <a:lnTo>
                    <a:pt x="51" y="8"/>
                  </a:lnTo>
                  <a:lnTo>
                    <a:pt x="1" y="76"/>
                  </a:lnTo>
                  <a:lnTo>
                    <a:pt x="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26"/>
            <p:cNvSpPr/>
            <p:nvPr/>
          </p:nvSpPr>
          <p:spPr>
            <a:xfrm>
              <a:off x="4991000" y="4813550"/>
              <a:ext cx="2500" cy="4050"/>
            </a:xfrm>
            <a:custGeom>
              <a:avLst/>
              <a:gdLst/>
              <a:ahLst/>
              <a:cxnLst/>
              <a:rect l="l" t="t" r="r" b="b"/>
              <a:pathLst>
                <a:path w="100" h="162" extrusionOk="0">
                  <a:moveTo>
                    <a:pt x="81" y="0"/>
                  </a:moveTo>
                  <a:lnTo>
                    <a:pt x="0" y="161"/>
                  </a:lnTo>
                  <a:lnTo>
                    <a:pt x="0" y="161"/>
                  </a:lnTo>
                  <a:lnTo>
                    <a:pt x="100" y="24"/>
                  </a:lnTo>
                  <a:lnTo>
                    <a:pt x="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26"/>
            <p:cNvSpPr/>
            <p:nvPr/>
          </p:nvSpPr>
          <p:spPr>
            <a:xfrm>
              <a:off x="5018825" y="4803425"/>
              <a:ext cx="3225" cy="4525"/>
            </a:xfrm>
            <a:custGeom>
              <a:avLst/>
              <a:gdLst/>
              <a:ahLst/>
              <a:cxnLst/>
              <a:rect l="l" t="t" r="r" b="b"/>
              <a:pathLst>
                <a:path w="129" h="181" extrusionOk="0">
                  <a:moveTo>
                    <a:pt x="95" y="0"/>
                  </a:moveTo>
                  <a:cubicBezTo>
                    <a:pt x="55" y="38"/>
                    <a:pt x="5" y="22"/>
                    <a:pt x="0" y="105"/>
                  </a:cubicBezTo>
                  <a:cubicBezTo>
                    <a:pt x="19" y="158"/>
                    <a:pt x="42" y="180"/>
                    <a:pt x="63" y="180"/>
                  </a:cubicBezTo>
                  <a:cubicBezTo>
                    <a:pt x="101" y="180"/>
                    <a:pt x="129" y="101"/>
                    <a:pt x="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26"/>
            <p:cNvSpPr/>
            <p:nvPr/>
          </p:nvSpPr>
          <p:spPr>
            <a:xfrm>
              <a:off x="5434075" y="4399125"/>
              <a:ext cx="19075" cy="14525"/>
            </a:xfrm>
            <a:custGeom>
              <a:avLst/>
              <a:gdLst/>
              <a:ahLst/>
              <a:cxnLst/>
              <a:rect l="l" t="t" r="r" b="b"/>
              <a:pathLst>
                <a:path w="763" h="581" extrusionOk="0">
                  <a:moveTo>
                    <a:pt x="412" y="0"/>
                  </a:moveTo>
                  <a:cubicBezTo>
                    <a:pt x="221" y="0"/>
                    <a:pt x="13" y="67"/>
                    <a:pt x="0" y="346"/>
                  </a:cubicBezTo>
                  <a:cubicBezTo>
                    <a:pt x="60" y="452"/>
                    <a:pt x="238" y="580"/>
                    <a:pt x="426" y="580"/>
                  </a:cubicBezTo>
                  <a:cubicBezTo>
                    <a:pt x="543" y="580"/>
                    <a:pt x="664" y="530"/>
                    <a:pt x="763" y="393"/>
                  </a:cubicBezTo>
                  <a:lnTo>
                    <a:pt x="644" y="29"/>
                  </a:lnTo>
                  <a:cubicBezTo>
                    <a:pt x="585" y="15"/>
                    <a:pt x="500" y="0"/>
                    <a:pt x="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26"/>
            <p:cNvSpPr/>
            <p:nvPr/>
          </p:nvSpPr>
          <p:spPr>
            <a:xfrm>
              <a:off x="5290350" y="4593700"/>
              <a:ext cx="7625" cy="7200"/>
            </a:xfrm>
            <a:custGeom>
              <a:avLst/>
              <a:gdLst/>
              <a:ahLst/>
              <a:cxnLst/>
              <a:rect l="l" t="t" r="r" b="b"/>
              <a:pathLst>
                <a:path w="305" h="288" extrusionOk="0">
                  <a:moveTo>
                    <a:pt x="205" y="1"/>
                  </a:moveTo>
                  <a:cubicBezTo>
                    <a:pt x="117" y="1"/>
                    <a:pt x="1" y="137"/>
                    <a:pt x="63" y="252"/>
                  </a:cubicBezTo>
                  <a:cubicBezTo>
                    <a:pt x="107" y="267"/>
                    <a:pt x="154" y="288"/>
                    <a:pt x="194" y="288"/>
                  </a:cubicBezTo>
                  <a:cubicBezTo>
                    <a:pt x="234" y="288"/>
                    <a:pt x="267" y="267"/>
                    <a:pt x="286" y="200"/>
                  </a:cubicBezTo>
                  <a:cubicBezTo>
                    <a:pt x="304" y="54"/>
                    <a:pt x="260" y="1"/>
                    <a:pt x="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26"/>
            <p:cNvSpPr/>
            <p:nvPr/>
          </p:nvSpPr>
          <p:spPr>
            <a:xfrm>
              <a:off x="5374800" y="4533575"/>
              <a:ext cx="5175" cy="4275"/>
            </a:xfrm>
            <a:custGeom>
              <a:avLst/>
              <a:gdLst/>
              <a:ahLst/>
              <a:cxnLst/>
              <a:rect l="l" t="t" r="r" b="b"/>
              <a:pathLst>
                <a:path w="207" h="171" extrusionOk="0">
                  <a:moveTo>
                    <a:pt x="1" y="0"/>
                  </a:moveTo>
                  <a:lnTo>
                    <a:pt x="159" y="171"/>
                  </a:lnTo>
                  <a:lnTo>
                    <a:pt x="207" y="38"/>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3" name="Google Shape;6633;p26"/>
          <p:cNvGrpSpPr/>
          <p:nvPr/>
        </p:nvGrpSpPr>
        <p:grpSpPr>
          <a:xfrm rot="10800000">
            <a:off x="7301349" y="2077333"/>
            <a:ext cx="3083451" cy="2143880"/>
            <a:chOff x="2694550" y="3460575"/>
            <a:chExt cx="2896075" cy="2013600"/>
          </a:xfrm>
        </p:grpSpPr>
        <p:sp>
          <p:nvSpPr>
            <p:cNvPr id="6634" name="Google Shape;6634;p26"/>
            <p:cNvSpPr/>
            <p:nvPr/>
          </p:nvSpPr>
          <p:spPr>
            <a:xfrm>
              <a:off x="4788275" y="3688075"/>
              <a:ext cx="34900" cy="32900"/>
            </a:xfrm>
            <a:custGeom>
              <a:avLst/>
              <a:gdLst/>
              <a:ahLst/>
              <a:cxnLst/>
              <a:rect l="l" t="t" r="r" b="b"/>
              <a:pathLst>
                <a:path w="1396" h="1316" extrusionOk="0">
                  <a:moveTo>
                    <a:pt x="614" y="1"/>
                  </a:moveTo>
                  <a:lnTo>
                    <a:pt x="195" y="290"/>
                  </a:lnTo>
                  <a:cubicBezTo>
                    <a:pt x="1" y="662"/>
                    <a:pt x="192" y="1152"/>
                    <a:pt x="474" y="1315"/>
                  </a:cubicBezTo>
                  <a:cubicBezTo>
                    <a:pt x="574" y="1175"/>
                    <a:pt x="662" y="1137"/>
                    <a:pt x="748" y="1137"/>
                  </a:cubicBezTo>
                  <a:cubicBezTo>
                    <a:pt x="849" y="1137"/>
                    <a:pt x="948" y="1189"/>
                    <a:pt x="1065" y="1189"/>
                  </a:cubicBezTo>
                  <a:cubicBezTo>
                    <a:pt x="1134" y="1189"/>
                    <a:pt x="1210" y="1170"/>
                    <a:pt x="1296" y="1112"/>
                  </a:cubicBezTo>
                  <a:cubicBezTo>
                    <a:pt x="1395" y="654"/>
                    <a:pt x="834" y="385"/>
                    <a:pt x="6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26"/>
            <p:cNvSpPr/>
            <p:nvPr/>
          </p:nvSpPr>
          <p:spPr>
            <a:xfrm>
              <a:off x="4458275" y="3461125"/>
              <a:ext cx="13125" cy="8075"/>
            </a:xfrm>
            <a:custGeom>
              <a:avLst/>
              <a:gdLst/>
              <a:ahLst/>
              <a:cxnLst/>
              <a:rect l="l" t="t" r="r" b="b"/>
              <a:pathLst>
                <a:path w="525" h="323" extrusionOk="0">
                  <a:moveTo>
                    <a:pt x="311" y="0"/>
                  </a:moveTo>
                  <a:cubicBezTo>
                    <a:pt x="295" y="0"/>
                    <a:pt x="278" y="1"/>
                    <a:pt x="259" y="4"/>
                  </a:cubicBezTo>
                  <a:cubicBezTo>
                    <a:pt x="100" y="75"/>
                    <a:pt x="1" y="189"/>
                    <a:pt x="24" y="303"/>
                  </a:cubicBezTo>
                  <a:cubicBezTo>
                    <a:pt x="96" y="310"/>
                    <a:pt x="186" y="323"/>
                    <a:pt x="273" y="323"/>
                  </a:cubicBezTo>
                  <a:cubicBezTo>
                    <a:pt x="375" y="323"/>
                    <a:pt x="471" y="306"/>
                    <a:pt x="524" y="243"/>
                  </a:cubicBezTo>
                  <a:cubicBezTo>
                    <a:pt x="500" y="140"/>
                    <a:pt x="480" y="0"/>
                    <a:pt x="3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26"/>
            <p:cNvSpPr/>
            <p:nvPr/>
          </p:nvSpPr>
          <p:spPr>
            <a:xfrm>
              <a:off x="4450700" y="3592450"/>
              <a:ext cx="67925" cy="36750"/>
            </a:xfrm>
            <a:custGeom>
              <a:avLst/>
              <a:gdLst/>
              <a:ahLst/>
              <a:cxnLst/>
              <a:rect l="l" t="t" r="r" b="b"/>
              <a:pathLst>
                <a:path w="2717" h="1470" extrusionOk="0">
                  <a:moveTo>
                    <a:pt x="1141" y="1"/>
                  </a:moveTo>
                  <a:cubicBezTo>
                    <a:pt x="905" y="1"/>
                    <a:pt x="655" y="25"/>
                    <a:pt x="403" y="37"/>
                  </a:cubicBezTo>
                  <a:cubicBezTo>
                    <a:pt x="214" y="75"/>
                    <a:pt x="1" y="245"/>
                    <a:pt x="69" y="406"/>
                  </a:cubicBezTo>
                  <a:cubicBezTo>
                    <a:pt x="261" y="933"/>
                    <a:pt x="780" y="1470"/>
                    <a:pt x="1539" y="1470"/>
                  </a:cubicBezTo>
                  <a:cubicBezTo>
                    <a:pt x="1547" y="1470"/>
                    <a:pt x="1555" y="1470"/>
                    <a:pt x="1564" y="1470"/>
                  </a:cubicBezTo>
                  <a:cubicBezTo>
                    <a:pt x="1879" y="1280"/>
                    <a:pt x="1950" y="1027"/>
                    <a:pt x="2227" y="856"/>
                  </a:cubicBezTo>
                  <a:cubicBezTo>
                    <a:pt x="1613" y="821"/>
                    <a:pt x="2717" y="506"/>
                    <a:pt x="2122" y="335"/>
                  </a:cubicBezTo>
                  <a:cubicBezTo>
                    <a:pt x="1860" y="63"/>
                    <a:pt x="1518" y="1"/>
                    <a:pt x="11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26"/>
            <p:cNvSpPr/>
            <p:nvPr/>
          </p:nvSpPr>
          <p:spPr>
            <a:xfrm>
              <a:off x="4102000" y="3460575"/>
              <a:ext cx="229550" cy="115575"/>
            </a:xfrm>
            <a:custGeom>
              <a:avLst/>
              <a:gdLst/>
              <a:ahLst/>
              <a:cxnLst/>
              <a:rect l="l" t="t" r="r" b="b"/>
              <a:pathLst>
                <a:path w="9182" h="4623" extrusionOk="0">
                  <a:moveTo>
                    <a:pt x="5208" y="0"/>
                  </a:moveTo>
                  <a:cubicBezTo>
                    <a:pt x="4336" y="52"/>
                    <a:pt x="5075" y="268"/>
                    <a:pt x="4509" y="464"/>
                  </a:cubicBezTo>
                  <a:cubicBezTo>
                    <a:pt x="4488" y="465"/>
                    <a:pt x="4469" y="466"/>
                    <a:pt x="4452" y="466"/>
                  </a:cubicBezTo>
                  <a:cubicBezTo>
                    <a:pt x="4136" y="466"/>
                    <a:pt x="4419" y="287"/>
                    <a:pt x="4334" y="164"/>
                  </a:cubicBezTo>
                  <a:cubicBezTo>
                    <a:pt x="4312" y="160"/>
                    <a:pt x="4288" y="159"/>
                    <a:pt x="4263" y="159"/>
                  </a:cubicBezTo>
                  <a:cubicBezTo>
                    <a:pt x="4039" y="159"/>
                    <a:pt x="3696" y="273"/>
                    <a:pt x="3415" y="273"/>
                  </a:cubicBezTo>
                  <a:cubicBezTo>
                    <a:pt x="3241" y="273"/>
                    <a:pt x="3090" y="229"/>
                    <a:pt x="3005" y="85"/>
                  </a:cubicBezTo>
                  <a:cubicBezTo>
                    <a:pt x="2108" y="152"/>
                    <a:pt x="1073" y="533"/>
                    <a:pt x="344" y="921"/>
                  </a:cubicBezTo>
                  <a:cubicBezTo>
                    <a:pt x="0" y="1139"/>
                    <a:pt x="628" y="1892"/>
                    <a:pt x="43" y="2259"/>
                  </a:cubicBezTo>
                  <a:lnTo>
                    <a:pt x="386" y="2219"/>
                  </a:lnTo>
                  <a:lnTo>
                    <a:pt x="386" y="2219"/>
                  </a:lnTo>
                  <a:cubicBezTo>
                    <a:pt x="441" y="2629"/>
                    <a:pt x="367" y="2804"/>
                    <a:pt x="538" y="3223"/>
                  </a:cubicBezTo>
                  <a:cubicBezTo>
                    <a:pt x="912" y="3171"/>
                    <a:pt x="730" y="2858"/>
                    <a:pt x="1106" y="2804"/>
                  </a:cubicBezTo>
                  <a:cubicBezTo>
                    <a:pt x="1338" y="2922"/>
                    <a:pt x="1537" y="3098"/>
                    <a:pt x="1554" y="3226"/>
                  </a:cubicBezTo>
                  <a:cubicBezTo>
                    <a:pt x="1517" y="3223"/>
                    <a:pt x="1482" y="3221"/>
                    <a:pt x="1449" y="3221"/>
                  </a:cubicBezTo>
                  <a:cubicBezTo>
                    <a:pt x="852" y="3221"/>
                    <a:pt x="835" y="3682"/>
                    <a:pt x="379" y="3806"/>
                  </a:cubicBezTo>
                  <a:cubicBezTo>
                    <a:pt x="325" y="4000"/>
                    <a:pt x="936" y="4277"/>
                    <a:pt x="891" y="4606"/>
                  </a:cubicBezTo>
                  <a:cubicBezTo>
                    <a:pt x="1390" y="4573"/>
                    <a:pt x="1781" y="4623"/>
                    <a:pt x="2141" y="4481"/>
                  </a:cubicBezTo>
                  <a:cubicBezTo>
                    <a:pt x="2743" y="4149"/>
                    <a:pt x="2361" y="3749"/>
                    <a:pt x="2612" y="3413"/>
                  </a:cubicBezTo>
                  <a:lnTo>
                    <a:pt x="2612" y="3413"/>
                  </a:lnTo>
                  <a:cubicBezTo>
                    <a:pt x="2728" y="3493"/>
                    <a:pt x="3259" y="3427"/>
                    <a:pt x="3204" y="3630"/>
                  </a:cubicBezTo>
                  <a:cubicBezTo>
                    <a:pt x="3240" y="3511"/>
                    <a:pt x="3368" y="3435"/>
                    <a:pt x="3547" y="3435"/>
                  </a:cubicBezTo>
                  <a:cubicBezTo>
                    <a:pt x="3617" y="3435"/>
                    <a:pt x="3694" y="3447"/>
                    <a:pt x="3777" y="3472"/>
                  </a:cubicBezTo>
                  <a:lnTo>
                    <a:pt x="3692" y="3697"/>
                  </a:lnTo>
                  <a:cubicBezTo>
                    <a:pt x="4043" y="3583"/>
                    <a:pt x="4462" y="3432"/>
                    <a:pt x="4637" y="3266"/>
                  </a:cubicBezTo>
                  <a:cubicBezTo>
                    <a:pt x="4791" y="3543"/>
                    <a:pt x="5324" y="3725"/>
                    <a:pt x="5528" y="3834"/>
                  </a:cubicBezTo>
                  <a:cubicBezTo>
                    <a:pt x="5549" y="3836"/>
                    <a:pt x="5571" y="3837"/>
                    <a:pt x="5593" y="3837"/>
                  </a:cubicBezTo>
                  <a:cubicBezTo>
                    <a:pt x="5935" y="3837"/>
                    <a:pt x="6267" y="3595"/>
                    <a:pt x="6548" y="3595"/>
                  </a:cubicBezTo>
                  <a:cubicBezTo>
                    <a:pt x="6674" y="3595"/>
                    <a:pt x="6790" y="3643"/>
                    <a:pt x="6892" y="3784"/>
                  </a:cubicBezTo>
                  <a:cubicBezTo>
                    <a:pt x="7152" y="3675"/>
                    <a:pt x="7124" y="3394"/>
                    <a:pt x="7387" y="3242"/>
                  </a:cubicBezTo>
                  <a:lnTo>
                    <a:pt x="7886" y="3484"/>
                  </a:lnTo>
                  <a:cubicBezTo>
                    <a:pt x="7929" y="2816"/>
                    <a:pt x="8471" y="2643"/>
                    <a:pt x="8431" y="2008"/>
                  </a:cubicBezTo>
                  <a:lnTo>
                    <a:pt x="8431" y="2008"/>
                  </a:lnTo>
                  <a:cubicBezTo>
                    <a:pt x="8528" y="2023"/>
                    <a:pt x="8631" y="2077"/>
                    <a:pt x="8728" y="2077"/>
                  </a:cubicBezTo>
                  <a:cubicBezTo>
                    <a:pt x="8788" y="2077"/>
                    <a:pt x="8845" y="2056"/>
                    <a:pt x="8897" y="1994"/>
                  </a:cubicBezTo>
                  <a:lnTo>
                    <a:pt x="8459" y="1684"/>
                  </a:lnTo>
                  <a:cubicBezTo>
                    <a:pt x="8594" y="1520"/>
                    <a:pt x="9082" y="1606"/>
                    <a:pt x="9182" y="1502"/>
                  </a:cubicBezTo>
                  <a:lnTo>
                    <a:pt x="8909" y="1440"/>
                  </a:lnTo>
                  <a:cubicBezTo>
                    <a:pt x="9013" y="1255"/>
                    <a:pt x="9054" y="1153"/>
                    <a:pt x="8812" y="1030"/>
                  </a:cubicBezTo>
                  <a:cubicBezTo>
                    <a:pt x="8792" y="1036"/>
                    <a:pt x="8772" y="1038"/>
                    <a:pt x="8753" y="1038"/>
                  </a:cubicBezTo>
                  <a:cubicBezTo>
                    <a:pt x="8629" y="1038"/>
                    <a:pt x="8509" y="945"/>
                    <a:pt x="8431" y="945"/>
                  </a:cubicBezTo>
                  <a:cubicBezTo>
                    <a:pt x="8384" y="945"/>
                    <a:pt x="8352" y="980"/>
                    <a:pt x="8346" y="1092"/>
                  </a:cubicBezTo>
                  <a:cubicBezTo>
                    <a:pt x="8327" y="1092"/>
                    <a:pt x="8309" y="1093"/>
                    <a:pt x="8291" y="1093"/>
                  </a:cubicBezTo>
                  <a:cubicBezTo>
                    <a:pt x="7484" y="1093"/>
                    <a:pt x="8297" y="563"/>
                    <a:pt x="7576" y="415"/>
                  </a:cubicBezTo>
                  <a:cubicBezTo>
                    <a:pt x="6932" y="244"/>
                    <a:pt x="5719" y="433"/>
                    <a:pt x="5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26"/>
            <p:cNvSpPr/>
            <p:nvPr/>
          </p:nvSpPr>
          <p:spPr>
            <a:xfrm>
              <a:off x="4245850" y="3664725"/>
              <a:ext cx="38625" cy="19800"/>
            </a:xfrm>
            <a:custGeom>
              <a:avLst/>
              <a:gdLst/>
              <a:ahLst/>
              <a:cxnLst/>
              <a:rect l="l" t="t" r="r" b="b"/>
              <a:pathLst>
                <a:path w="1545" h="792" extrusionOk="0">
                  <a:moveTo>
                    <a:pt x="629" y="0"/>
                  </a:moveTo>
                  <a:cubicBezTo>
                    <a:pt x="468" y="0"/>
                    <a:pt x="316" y="33"/>
                    <a:pt x="202" y="125"/>
                  </a:cubicBezTo>
                  <a:cubicBezTo>
                    <a:pt x="157" y="326"/>
                    <a:pt x="1" y="757"/>
                    <a:pt x="524" y="764"/>
                  </a:cubicBezTo>
                  <a:cubicBezTo>
                    <a:pt x="537" y="763"/>
                    <a:pt x="550" y="763"/>
                    <a:pt x="563" y="763"/>
                  </a:cubicBezTo>
                  <a:cubicBezTo>
                    <a:pt x="665" y="763"/>
                    <a:pt x="788" y="792"/>
                    <a:pt x="898" y="792"/>
                  </a:cubicBezTo>
                  <a:cubicBezTo>
                    <a:pt x="990" y="792"/>
                    <a:pt x="1073" y="772"/>
                    <a:pt x="1128" y="698"/>
                  </a:cubicBezTo>
                  <a:cubicBezTo>
                    <a:pt x="1261" y="528"/>
                    <a:pt x="1545" y="206"/>
                    <a:pt x="1078" y="66"/>
                  </a:cubicBezTo>
                  <a:cubicBezTo>
                    <a:pt x="938" y="29"/>
                    <a:pt x="780" y="0"/>
                    <a:pt x="6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26"/>
            <p:cNvSpPr/>
            <p:nvPr/>
          </p:nvSpPr>
          <p:spPr>
            <a:xfrm>
              <a:off x="4090325" y="3577150"/>
              <a:ext cx="45150" cy="24175"/>
            </a:xfrm>
            <a:custGeom>
              <a:avLst/>
              <a:gdLst/>
              <a:ahLst/>
              <a:cxnLst/>
              <a:rect l="l" t="t" r="r" b="b"/>
              <a:pathLst>
                <a:path w="1806" h="967" extrusionOk="0">
                  <a:moveTo>
                    <a:pt x="785" y="0"/>
                  </a:moveTo>
                  <a:cubicBezTo>
                    <a:pt x="692" y="0"/>
                    <a:pt x="599" y="11"/>
                    <a:pt x="512" y="36"/>
                  </a:cubicBezTo>
                  <a:cubicBezTo>
                    <a:pt x="1" y="170"/>
                    <a:pt x="188" y="384"/>
                    <a:pt x="174" y="654"/>
                  </a:cubicBezTo>
                  <a:cubicBezTo>
                    <a:pt x="330" y="850"/>
                    <a:pt x="721" y="909"/>
                    <a:pt x="1111" y="966"/>
                  </a:cubicBezTo>
                  <a:cubicBezTo>
                    <a:pt x="1393" y="938"/>
                    <a:pt x="1483" y="763"/>
                    <a:pt x="1630" y="630"/>
                  </a:cubicBezTo>
                  <a:cubicBezTo>
                    <a:pt x="1805" y="315"/>
                    <a:pt x="1283" y="0"/>
                    <a:pt x="7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26"/>
            <p:cNvSpPr/>
            <p:nvPr/>
          </p:nvSpPr>
          <p:spPr>
            <a:xfrm>
              <a:off x="4299550" y="3849250"/>
              <a:ext cx="62025" cy="34975"/>
            </a:xfrm>
            <a:custGeom>
              <a:avLst/>
              <a:gdLst/>
              <a:ahLst/>
              <a:cxnLst/>
              <a:rect l="l" t="t" r="r" b="b"/>
              <a:pathLst>
                <a:path w="2481" h="1399" extrusionOk="0">
                  <a:moveTo>
                    <a:pt x="1750" y="0"/>
                  </a:moveTo>
                  <a:cubicBezTo>
                    <a:pt x="1399" y="0"/>
                    <a:pt x="1069" y="408"/>
                    <a:pt x="698" y="408"/>
                  </a:cubicBezTo>
                  <a:cubicBezTo>
                    <a:pt x="587" y="408"/>
                    <a:pt x="473" y="371"/>
                    <a:pt x="354" y="277"/>
                  </a:cubicBezTo>
                  <a:cubicBezTo>
                    <a:pt x="58" y="327"/>
                    <a:pt x="22" y="521"/>
                    <a:pt x="1" y="675"/>
                  </a:cubicBezTo>
                  <a:cubicBezTo>
                    <a:pt x="51" y="910"/>
                    <a:pt x="194" y="961"/>
                    <a:pt x="362" y="961"/>
                  </a:cubicBezTo>
                  <a:cubicBezTo>
                    <a:pt x="491" y="961"/>
                    <a:pt x="635" y="931"/>
                    <a:pt x="765" y="931"/>
                  </a:cubicBezTo>
                  <a:cubicBezTo>
                    <a:pt x="948" y="931"/>
                    <a:pt x="1102" y="991"/>
                    <a:pt x="1145" y="1279"/>
                  </a:cubicBezTo>
                  <a:cubicBezTo>
                    <a:pt x="1442" y="1283"/>
                    <a:pt x="1752" y="1398"/>
                    <a:pt x="2008" y="1398"/>
                  </a:cubicBezTo>
                  <a:cubicBezTo>
                    <a:pt x="2210" y="1398"/>
                    <a:pt x="2378" y="1326"/>
                    <a:pt x="2480" y="1070"/>
                  </a:cubicBezTo>
                  <a:cubicBezTo>
                    <a:pt x="2430" y="758"/>
                    <a:pt x="2480" y="327"/>
                    <a:pt x="2097" y="154"/>
                  </a:cubicBezTo>
                  <a:cubicBezTo>
                    <a:pt x="1978" y="42"/>
                    <a:pt x="1863" y="0"/>
                    <a:pt x="1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26"/>
            <p:cNvSpPr/>
            <p:nvPr/>
          </p:nvSpPr>
          <p:spPr>
            <a:xfrm>
              <a:off x="4236375" y="3747300"/>
              <a:ext cx="31875" cy="19350"/>
            </a:xfrm>
            <a:custGeom>
              <a:avLst/>
              <a:gdLst/>
              <a:ahLst/>
              <a:cxnLst/>
              <a:rect l="l" t="t" r="r" b="b"/>
              <a:pathLst>
                <a:path w="1275" h="774" extrusionOk="0">
                  <a:moveTo>
                    <a:pt x="654" y="0"/>
                  </a:moveTo>
                  <a:cubicBezTo>
                    <a:pt x="499" y="0"/>
                    <a:pt x="340" y="42"/>
                    <a:pt x="243" y="118"/>
                  </a:cubicBezTo>
                  <a:cubicBezTo>
                    <a:pt x="136" y="268"/>
                    <a:pt x="1" y="540"/>
                    <a:pt x="273" y="673"/>
                  </a:cubicBezTo>
                  <a:cubicBezTo>
                    <a:pt x="359" y="739"/>
                    <a:pt x="504" y="773"/>
                    <a:pt x="653" y="773"/>
                  </a:cubicBezTo>
                  <a:cubicBezTo>
                    <a:pt x="816" y="773"/>
                    <a:pt x="985" y="733"/>
                    <a:pt x="1090" y="651"/>
                  </a:cubicBezTo>
                  <a:cubicBezTo>
                    <a:pt x="1112" y="462"/>
                    <a:pt x="1275" y="320"/>
                    <a:pt x="1048" y="133"/>
                  </a:cubicBezTo>
                  <a:cubicBezTo>
                    <a:pt x="963" y="42"/>
                    <a:pt x="810" y="0"/>
                    <a:pt x="6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26"/>
            <p:cNvSpPr/>
            <p:nvPr/>
          </p:nvSpPr>
          <p:spPr>
            <a:xfrm>
              <a:off x="4178375" y="3701575"/>
              <a:ext cx="22625" cy="12675"/>
            </a:xfrm>
            <a:custGeom>
              <a:avLst/>
              <a:gdLst/>
              <a:ahLst/>
              <a:cxnLst/>
              <a:rect l="l" t="t" r="r" b="b"/>
              <a:pathLst>
                <a:path w="905" h="507" extrusionOk="0">
                  <a:moveTo>
                    <a:pt x="763" y="1"/>
                  </a:moveTo>
                  <a:lnTo>
                    <a:pt x="256" y="43"/>
                  </a:lnTo>
                  <a:cubicBezTo>
                    <a:pt x="228" y="159"/>
                    <a:pt x="0" y="323"/>
                    <a:pt x="246" y="465"/>
                  </a:cubicBezTo>
                  <a:cubicBezTo>
                    <a:pt x="257" y="464"/>
                    <a:pt x="268" y="464"/>
                    <a:pt x="278" y="464"/>
                  </a:cubicBezTo>
                  <a:cubicBezTo>
                    <a:pt x="398" y="464"/>
                    <a:pt x="481" y="506"/>
                    <a:pt x="578" y="506"/>
                  </a:cubicBezTo>
                  <a:cubicBezTo>
                    <a:pt x="618" y="506"/>
                    <a:pt x="660" y="499"/>
                    <a:pt x="708" y="479"/>
                  </a:cubicBezTo>
                  <a:cubicBezTo>
                    <a:pt x="815" y="292"/>
                    <a:pt x="905" y="186"/>
                    <a:pt x="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26"/>
            <p:cNvSpPr/>
            <p:nvPr/>
          </p:nvSpPr>
          <p:spPr>
            <a:xfrm>
              <a:off x="4205550" y="3753775"/>
              <a:ext cx="31150" cy="18300"/>
            </a:xfrm>
            <a:custGeom>
              <a:avLst/>
              <a:gdLst/>
              <a:ahLst/>
              <a:cxnLst/>
              <a:rect l="l" t="t" r="r" b="b"/>
              <a:pathLst>
                <a:path w="1246" h="732" extrusionOk="0">
                  <a:moveTo>
                    <a:pt x="624" y="0"/>
                  </a:moveTo>
                  <a:cubicBezTo>
                    <a:pt x="572" y="0"/>
                    <a:pt x="519" y="10"/>
                    <a:pt x="460" y="35"/>
                  </a:cubicBezTo>
                  <a:cubicBezTo>
                    <a:pt x="0" y="115"/>
                    <a:pt x="171" y="397"/>
                    <a:pt x="197" y="631"/>
                  </a:cubicBezTo>
                  <a:cubicBezTo>
                    <a:pt x="364" y="705"/>
                    <a:pt x="530" y="732"/>
                    <a:pt x="701" y="732"/>
                  </a:cubicBezTo>
                  <a:cubicBezTo>
                    <a:pt x="784" y="732"/>
                    <a:pt x="869" y="725"/>
                    <a:pt x="955" y="714"/>
                  </a:cubicBezTo>
                  <a:cubicBezTo>
                    <a:pt x="1151" y="560"/>
                    <a:pt x="1246" y="345"/>
                    <a:pt x="1149" y="139"/>
                  </a:cubicBezTo>
                  <a:cubicBezTo>
                    <a:pt x="922" y="98"/>
                    <a:pt x="784" y="0"/>
                    <a:pt x="6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26"/>
            <p:cNvSpPr/>
            <p:nvPr/>
          </p:nvSpPr>
          <p:spPr>
            <a:xfrm>
              <a:off x="4100875" y="3698375"/>
              <a:ext cx="63250" cy="41600"/>
            </a:xfrm>
            <a:custGeom>
              <a:avLst/>
              <a:gdLst/>
              <a:ahLst/>
              <a:cxnLst/>
              <a:rect l="l" t="t" r="r" b="b"/>
              <a:pathLst>
                <a:path w="2530" h="1664" extrusionOk="0">
                  <a:moveTo>
                    <a:pt x="1092" y="44"/>
                  </a:moveTo>
                  <a:cubicBezTo>
                    <a:pt x="254" y="176"/>
                    <a:pt x="0" y="799"/>
                    <a:pt x="230" y="1213"/>
                  </a:cubicBezTo>
                  <a:cubicBezTo>
                    <a:pt x="554" y="1391"/>
                    <a:pt x="1225" y="1337"/>
                    <a:pt x="1165" y="1663"/>
                  </a:cubicBezTo>
                  <a:cubicBezTo>
                    <a:pt x="1424" y="1623"/>
                    <a:pt x="1714" y="1386"/>
                    <a:pt x="2066" y="1386"/>
                  </a:cubicBezTo>
                  <a:cubicBezTo>
                    <a:pt x="2110" y="1386"/>
                    <a:pt x="2156" y="1390"/>
                    <a:pt x="2203" y="1398"/>
                  </a:cubicBezTo>
                  <a:cubicBezTo>
                    <a:pt x="2217" y="1221"/>
                    <a:pt x="2233" y="1045"/>
                    <a:pt x="2487" y="910"/>
                  </a:cubicBezTo>
                  <a:cubicBezTo>
                    <a:pt x="2293" y="816"/>
                    <a:pt x="2390" y="674"/>
                    <a:pt x="2394" y="534"/>
                  </a:cubicBezTo>
                  <a:cubicBezTo>
                    <a:pt x="2529" y="1"/>
                    <a:pt x="1575" y="224"/>
                    <a:pt x="1092" y="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26"/>
            <p:cNvSpPr/>
            <p:nvPr/>
          </p:nvSpPr>
          <p:spPr>
            <a:xfrm>
              <a:off x="3970025" y="3595650"/>
              <a:ext cx="67050" cy="46075"/>
            </a:xfrm>
            <a:custGeom>
              <a:avLst/>
              <a:gdLst/>
              <a:ahLst/>
              <a:cxnLst/>
              <a:rect l="l" t="t" r="r" b="b"/>
              <a:pathLst>
                <a:path w="2682" h="1843" extrusionOk="0">
                  <a:moveTo>
                    <a:pt x="751" y="1"/>
                  </a:moveTo>
                  <a:cubicBezTo>
                    <a:pt x="721" y="1"/>
                    <a:pt x="691" y="2"/>
                    <a:pt x="659" y="4"/>
                  </a:cubicBezTo>
                  <a:cubicBezTo>
                    <a:pt x="202" y="153"/>
                    <a:pt x="1" y="442"/>
                    <a:pt x="136" y="728"/>
                  </a:cubicBezTo>
                  <a:cubicBezTo>
                    <a:pt x="851" y="856"/>
                    <a:pt x="311" y="1278"/>
                    <a:pt x="384" y="1529"/>
                  </a:cubicBezTo>
                  <a:cubicBezTo>
                    <a:pt x="400" y="1527"/>
                    <a:pt x="416" y="1526"/>
                    <a:pt x="433" y="1526"/>
                  </a:cubicBezTo>
                  <a:cubicBezTo>
                    <a:pt x="772" y="1526"/>
                    <a:pt x="1409" y="1843"/>
                    <a:pt x="2001" y="1843"/>
                  </a:cubicBezTo>
                  <a:cubicBezTo>
                    <a:pt x="2048" y="1843"/>
                    <a:pt x="2095" y="1841"/>
                    <a:pt x="2142" y="1837"/>
                  </a:cubicBezTo>
                  <a:lnTo>
                    <a:pt x="2591" y="1280"/>
                  </a:lnTo>
                  <a:cubicBezTo>
                    <a:pt x="2355" y="1053"/>
                    <a:pt x="2390" y="885"/>
                    <a:pt x="2681" y="797"/>
                  </a:cubicBezTo>
                  <a:lnTo>
                    <a:pt x="2681" y="797"/>
                  </a:lnTo>
                  <a:cubicBezTo>
                    <a:pt x="2587" y="817"/>
                    <a:pt x="2502" y="826"/>
                    <a:pt x="2424" y="826"/>
                  </a:cubicBezTo>
                  <a:cubicBezTo>
                    <a:pt x="1687" y="826"/>
                    <a:pt x="1650" y="1"/>
                    <a:pt x="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26"/>
            <p:cNvSpPr/>
            <p:nvPr/>
          </p:nvSpPr>
          <p:spPr>
            <a:xfrm>
              <a:off x="4173050" y="3766625"/>
              <a:ext cx="35950" cy="21075"/>
            </a:xfrm>
            <a:custGeom>
              <a:avLst/>
              <a:gdLst/>
              <a:ahLst/>
              <a:cxnLst/>
              <a:rect l="l" t="t" r="r" b="b"/>
              <a:pathLst>
                <a:path w="1438" h="843" extrusionOk="0">
                  <a:moveTo>
                    <a:pt x="805" y="0"/>
                  </a:moveTo>
                  <a:cubicBezTo>
                    <a:pt x="473" y="0"/>
                    <a:pt x="224" y="206"/>
                    <a:pt x="0" y="319"/>
                  </a:cubicBezTo>
                  <a:cubicBezTo>
                    <a:pt x="133" y="511"/>
                    <a:pt x="365" y="662"/>
                    <a:pt x="436" y="842"/>
                  </a:cubicBezTo>
                  <a:cubicBezTo>
                    <a:pt x="694" y="814"/>
                    <a:pt x="1002" y="731"/>
                    <a:pt x="1227" y="608"/>
                  </a:cubicBezTo>
                  <a:cubicBezTo>
                    <a:pt x="1438" y="421"/>
                    <a:pt x="1284" y="96"/>
                    <a:pt x="964" y="16"/>
                  </a:cubicBezTo>
                  <a:cubicBezTo>
                    <a:pt x="909" y="5"/>
                    <a:pt x="856" y="0"/>
                    <a:pt x="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26"/>
            <p:cNvSpPr/>
            <p:nvPr/>
          </p:nvSpPr>
          <p:spPr>
            <a:xfrm>
              <a:off x="4162450" y="3791325"/>
              <a:ext cx="31575" cy="24725"/>
            </a:xfrm>
            <a:custGeom>
              <a:avLst/>
              <a:gdLst/>
              <a:ahLst/>
              <a:cxnLst/>
              <a:rect l="l" t="t" r="r" b="b"/>
              <a:pathLst>
                <a:path w="1263" h="989" extrusionOk="0">
                  <a:moveTo>
                    <a:pt x="564" y="1"/>
                  </a:moveTo>
                  <a:cubicBezTo>
                    <a:pt x="329" y="55"/>
                    <a:pt x="175" y="145"/>
                    <a:pt x="102" y="273"/>
                  </a:cubicBezTo>
                  <a:cubicBezTo>
                    <a:pt x="301" y="543"/>
                    <a:pt x="0" y="894"/>
                    <a:pt x="595" y="988"/>
                  </a:cubicBezTo>
                  <a:cubicBezTo>
                    <a:pt x="720" y="702"/>
                    <a:pt x="1262" y="673"/>
                    <a:pt x="1243" y="332"/>
                  </a:cubicBezTo>
                  <a:cubicBezTo>
                    <a:pt x="1092" y="112"/>
                    <a:pt x="872" y="25"/>
                    <a:pt x="5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26"/>
            <p:cNvSpPr/>
            <p:nvPr/>
          </p:nvSpPr>
          <p:spPr>
            <a:xfrm>
              <a:off x="4214725" y="3909825"/>
              <a:ext cx="27575" cy="17400"/>
            </a:xfrm>
            <a:custGeom>
              <a:avLst/>
              <a:gdLst/>
              <a:ahLst/>
              <a:cxnLst/>
              <a:rect l="l" t="t" r="r" b="b"/>
              <a:pathLst>
                <a:path w="1103" h="696" extrusionOk="0">
                  <a:moveTo>
                    <a:pt x="490" y="0"/>
                  </a:moveTo>
                  <a:cubicBezTo>
                    <a:pt x="423" y="0"/>
                    <a:pt x="351" y="12"/>
                    <a:pt x="277" y="37"/>
                  </a:cubicBezTo>
                  <a:cubicBezTo>
                    <a:pt x="43" y="154"/>
                    <a:pt x="0" y="341"/>
                    <a:pt x="88" y="521"/>
                  </a:cubicBezTo>
                  <a:cubicBezTo>
                    <a:pt x="247" y="565"/>
                    <a:pt x="403" y="695"/>
                    <a:pt x="566" y="695"/>
                  </a:cubicBezTo>
                  <a:cubicBezTo>
                    <a:pt x="638" y="695"/>
                    <a:pt x="711" y="670"/>
                    <a:pt x="786" y="601"/>
                  </a:cubicBezTo>
                  <a:cubicBezTo>
                    <a:pt x="1103" y="343"/>
                    <a:pt x="859" y="0"/>
                    <a:pt x="4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26"/>
            <p:cNvSpPr/>
            <p:nvPr/>
          </p:nvSpPr>
          <p:spPr>
            <a:xfrm>
              <a:off x="4040850" y="3821050"/>
              <a:ext cx="19500" cy="9425"/>
            </a:xfrm>
            <a:custGeom>
              <a:avLst/>
              <a:gdLst/>
              <a:ahLst/>
              <a:cxnLst/>
              <a:rect l="l" t="t" r="r" b="b"/>
              <a:pathLst>
                <a:path w="780" h="377" extrusionOk="0">
                  <a:moveTo>
                    <a:pt x="680" y="1"/>
                  </a:moveTo>
                  <a:lnTo>
                    <a:pt x="135" y="39"/>
                  </a:lnTo>
                  <a:cubicBezTo>
                    <a:pt x="1" y="189"/>
                    <a:pt x="281" y="376"/>
                    <a:pt x="487" y="376"/>
                  </a:cubicBezTo>
                  <a:cubicBezTo>
                    <a:pt x="525" y="376"/>
                    <a:pt x="560" y="370"/>
                    <a:pt x="590" y="356"/>
                  </a:cubicBezTo>
                  <a:cubicBezTo>
                    <a:pt x="779" y="264"/>
                    <a:pt x="665" y="136"/>
                    <a:pt x="6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26"/>
            <p:cNvSpPr/>
            <p:nvPr/>
          </p:nvSpPr>
          <p:spPr>
            <a:xfrm>
              <a:off x="4330175" y="4686075"/>
              <a:ext cx="5225" cy="2625"/>
            </a:xfrm>
            <a:custGeom>
              <a:avLst/>
              <a:gdLst/>
              <a:ahLst/>
              <a:cxnLst/>
              <a:rect l="l" t="t" r="r" b="b"/>
              <a:pathLst>
                <a:path w="209" h="105" extrusionOk="0">
                  <a:moveTo>
                    <a:pt x="159" y="1"/>
                  </a:moveTo>
                  <a:lnTo>
                    <a:pt x="0" y="69"/>
                  </a:lnTo>
                  <a:cubicBezTo>
                    <a:pt x="31" y="87"/>
                    <a:pt x="62" y="105"/>
                    <a:pt x="89" y="105"/>
                  </a:cubicBezTo>
                  <a:cubicBezTo>
                    <a:pt x="105" y="105"/>
                    <a:pt x="120" y="98"/>
                    <a:pt x="133" y="81"/>
                  </a:cubicBezTo>
                  <a:cubicBezTo>
                    <a:pt x="126" y="43"/>
                    <a:pt x="208" y="29"/>
                    <a:pt x="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26"/>
            <p:cNvSpPr/>
            <p:nvPr/>
          </p:nvSpPr>
          <p:spPr>
            <a:xfrm>
              <a:off x="3930075" y="4079075"/>
              <a:ext cx="164300" cy="119600"/>
            </a:xfrm>
            <a:custGeom>
              <a:avLst/>
              <a:gdLst/>
              <a:ahLst/>
              <a:cxnLst/>
              <a:rect l="l" t="t" r="r" b="b"/>
              <a:pathLst>
                <a:path w="6572" h="4784" extrusionOk="0">
                  <a:moveTo>
                    <a:pt x="1329" y="0"/>
                  </a:moveTo>
                  <a:lnTo>
                    <a:pt x="1582" y="443"/>
                  </a:lnTo>
                  <a:cubicBezTo>
                    <a:pt x="1529" y="584"/>
                    <a:pt x="1389" y="627"/>
                    <a:pt x="1228" y="627"/>
                  </a:cubicBezTo>
                  <a:cubicBezTo>
                    <a:pt x="979" y="627"/>
                    <a:pt x="681" y="526"/>
                    <a:pt x="577" y="526"/>
                  </a:cubicBezTo>
                  <a:cubicBezTo>
                    <a:pt x="564" y="526"/>
                    <a:pt x="554" y="527"/>
                    <a:pt x="547" y="531"/>
                  </a:cubicBezTo>
                  <a:cubicBezTo>
                    <a:pt x="562" y="625"/>
                    <a:pt x="917" y="758"/>
                    <a:pt x="801" y="907"/>
                  </a:cubicBezTo>
                  <a:cubicBezTo>
                    <a:pt x="502" y="1092"/>
                    <a:pt x="0" y="1336"/>
                    <a:pt x="171" y="1795"/>
                  </a:cubicBezTo>
                  <a:lnTo>
                    <a:pt x="386" y="1824"/>
                  </a:lnTo>
                  <a:cubicBezTo>
                    <a:pt x="287" y="2231"/>
                    <a:pt x="389" y="2804"/>
                    <a:pt x="76" y="3048"/>
                  </a:cubicBezTo>
                  <a:cubicBezTo>
                    <a:pt x="106" y="3054"/>
                    <a:pt x="130" y="3057"/>
                    <a:pt x="149" y="3057"/>
                  </a:cubicBezTo>
                  <a:cubicBezTo>
                    <a:pt x="285" y="3057"/>
                    <a:pt x="157" y="2910"/>
                    <a:pt x="284" y="2910"/>
                  </a:cubicBezTo>
                  <a:cubicBezTo>
                    <a:pt x="295" y="2910"/>
                    <a:pt x="308" y="2911"/>
                    <a:pt x="322" y="2913"/>
                  </a:cubicBezTo>
                  <a:cubicBezTo>
                    <a:pt x="668" y="3119"/>
                    <a:pt x="1246" y="3784"/>
                    <a:pt x="1710" y="4241"/>
                  </a:cubicBezTo>
                  <a:cubicBezTo>
                    <a:pt x="1741" y="4238"/>
                    <a:pt x="1772" y="4237"/>
                    <a:pt x="1803" y="4237"/>
                  </a:cubicBezTo>
                  <a:cubicBezTo>
                    <a:pt x="2355" y="4237"/>
                    <a:pt x="2995" y="4705"/>
                    <a:pt x="3264" y="4784"/>
                  </a:cubicBezTo>
                  <a:cubicBezTo>
                    <a:pt x="3181" y="4699"/>
                    <a:pt x="3143" y="4537"/>
                    <a:pt x="3223" y="4457"/>
                  </a:cubicBezTo>
                  <a:cubicBezTo>
                    <a:pt x="3317" y="4298"/>
                    <a:pt x="3478" y="4231"/>
                    <a:pt x="3642" y="4231"/>
                  </a:cubicBezTo>
                  <a:cubicBezTo>
                    <a:pt x="3788" y="4231"/>
                    <a:pt x="3936" y="4285"/>
                    <a:pt x="4040" y="4376"/>
                  </a:cubicBezTo>
                  <a:cubicBezTo>
                    <a:pt x="4227" y="3773"/>
                    <a:pt x="5293" y="3768"/>
                    <a:pt x="5049" y="2970"/>
                  </a:cubicBezTo>
                  <a:cubicBezTo>
                    <a:pt x="5069" y="2777"/>
                    <a:pt x="5184" y="2710"/>
                    <a:pt x="5347" y="2710"/>
                  </a:cubicBezTo>
                  <a:cubicBezTo>
                    <a:pt x="5680" y="2710"/>
                    <a:pt x="6216" y="2986"/>
                    <a:pt x="6572" y="3024"/>
                  </a:cubicBezTo>
                  <a:cubicBezTo>
                    <a:pt x="6245" y="2721"/>
                    <a:pt x="5374" y="2802"/>
                    <a:pt x="5186" y="2297"/>
                  </a:cubicBezTo>
                  <a:lnTo>
                    <a:pt x="5449" y="2245"/>
                  </a:lnTo>
                  <a:cubicBezTo>
                    <a:pt x="5217" y="1888"/>
                    <a:pt x="5070" y="1547"/>
                    <a:pt x="4512" y="1362"/>
                  </a:cubicBezTo>
                  <a:lnTo>
                    <a:pt x="4957" y="1267"/>
                  </a:lnTo>
                  <a:cubicBezTo>
                    <a:pt x="4630" y="1203"/>
                    <a:pt x="3991" y="1165"/>
                    <a:pt x="4121" y="739"/>
                  </a:cubicBezTo>
                  <a:cubicBezTo>
                    <a:pt x="3721" y="258"/>
                    <a:pt x="2863" y="628"/>
                    <a:pt x="2463" y="211"/>
                  </a:cubicBezTo>
                  <a:cubicBezTo>
                    <a:pt x="2354" y="232"/>
                    <a:pt x="2224" y="355"/>
                    <a:pt x="2037" y="457"/>
                  </a:cubicBezTo>
                  <a:cubicBezTo>
                    <a:pt x="2012" y="460"/>
                    <a:pt x="1989" y="461"/>
                    <a:pt x="1967" y="461"/>
                  </a:cubicBezTo>
                  <a:cubicBezTo>
                    <a:pt x="1614" y="461"/>
                    <a:pt x="1596" y="136"/>
                    <a:pt x="13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26"/>
            <p:cNvSpPr/>
            <p:nvPr/>
          </p:nvSpPr>
          <p:spPr>
            <a:xfrm>
              <a:off x="4076300" y="4138150"/>
              <a:ext cx="10450" cy="2775"/>
            </a:xfrm>
            <a:custGeom>
              <a:avLst/>
              <a:gdLst/>
              <a:ahLst/>
              <a:cxnLst/>
              <a:rect l="l" t="t" r="r" b="b"/>
              <a:pathLst>
                <a:path w="418" h="111" extrusionOk="0">
                  <a:moveTo>
                    <a:pt x="1" y="1"/>
                  </a:moveTo>
                  <a:lnTo>
                    <a:pt x="15" y="34"/>
                  </a:lnTo>
                  <a:cubicBezTo>
                    <a:pt x="111" y="37"/>
                    <a:pt x="244" y="110"/>
                    <a:pt x="339" y="110"/>
                  </a:cubicBezTo>
                  <a:cubicBezTo>
                    <a:pt x="370" y="110"/>
                    <a:pt x="397" y="102"/>
                    <a:pt x="417" y="81"/>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26"/>
            <p:cNvSpPr/>
            <p:nvPr/>
          </p:nvSpPr>
          <p:spPr>
            <a:xfrm>
              <a:off x="4027050" y="4088375"/>
              <a:ext cx="5525" cy="2675"/>
            </a:xfrm>
            <a:custGeom>
              <a:avLst/>
              <a:gdLst/>
              <a:ahLst/>
              <a:cxnLst/>
              <a:rect l="l" t="t" r="r" b="b"/>
              <a:pathLst>
                <a:path w="221" h="107" extrusionOk="0">
                  <a:moveTo>
                    <a:pt x="120" y="0"/>
                  </a:moveTo>
                  <a:cubicBezTo>
                    <a:pt x="85" y="0"/>
                    <a:pt x="42" y="8"/>
                    <a:pt x="0" y="16"/>
                  </a:cubicBezTo>
                  <a:cubicBezTo>
                    <a:pt x="52" y="106"/>
                    <a:pt x="164" y="85"/>
                    <a:pt x="216" y="106"/>
                  </a:cubicBezTo>
                  <a:cubicBezTo>
                    <a:pt x="220" y="23"/>
                    <a:pt x="179" y="0"/>
                    <a:pt x="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26"/>
            <p:cNvSpPr/>
            <p:nvPr/>
          </p:nvSpPr>
          <p:spPr>
            <a:xfrm>
              <a:off x="3794325" y="3650850"/>
              <a:ext cx="17325" cy="6750"/>
            </a:xfrm>
            <a:custGeom>
              <a:avLst/>
              <a:gdLst/>
              <a:ahLst/>
              <a:cxnLst/>
              <a:rect l="l" t="t" r="r" b="b"/>
              <a:pathLst>
                <a:path w="693" h="270" extrusionOk="0">
                  <a:moveTo>
                    <a:pt x="545" y="0"/>
                  </a:moveTo>
                  <a:cubicBezTo>
                    <a:pt x="467" y="81"/>
                    <a:pt x="0" y="95"/>
                    <a:pt x="391" y="266"/>
                  </a:cubicBezTo>
                  <a:cubicBezTo>
                    <a:pt x="415" y="268"/>
                    <a:pt x="437" y="269"/>
                    <a:pt x="458" y="269"/>
                  </a:cubicBezTo>
                  <a:cubicBezTo>
                    <a:pt x="692" y="269"/>
                    <a:pt x="691" y="116"/>
                    <a:pt x="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26"/>
            <p:cNvSpPr/>
            <p:nvPr/>
          </p:nvSpPr>
          <p:spPr>
            <a:xfrm>
              <a:off x="4002050" y="4083625"/>
              <a:ext cx="2825" cy="2800"/>
            </a:xfrm>
            <a:custGeom>
              <a:avLst/>
              <a:gdLst/>
              <a:ahLst/>
              <a:cxnLst/>
              <a:rect l="l" t="t" r="r" b="b"/>
              <a:pathLst>
                <a:path w="113" h="112" extrusionOk="0">
                  <a:moveTo>
                    <a:pt x="60" y="0"/>
                  </a:moveTo>
                  <a:lnTo>
                    <a:pt x="1" y="112"/>
                  </a:lnTo>
                  <a:lnTo>
                    <a:pt x="74" y="98"/>
                  </a:lnTo>
                  <a:cubicBezTo>
                    <a:pt x="96" y="62"/>
                    <a:pt x="112" y="24"/>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26"/>
            <p:cNvSpPr/>
            <p:nvPr/>
          </p:nvSpPr>
          <p:spPr>
            <a:xfrm>
              <a:off x="4029875" y="4197275"/>
              <a:ext cx="6500" cy="4425"/>
            </a:xfrm>
            <a:custGeom>
              <a:avLst/>
              <a:gdLst/>
              <a:ahLst/>
              <a:cxnLst/>
              <a:rect l="l" t="t" r="r" b="b"/>
              <a:pathLst>
                <a:path w="260" h="177" extrusionOk="0">
                  <a:moveTo>
                    <a:pt x="93" y="0"/>
                  </a:moveTo>
                  <a:cubicBezTo>
                    <a:pt x="0" y="0"/>
                    <a:pt x="147" y="114"/>
                    <a:pt x="141" y="177"/>
                  </a:cubicBezTo>
                  <a:cubicBezTo>
                    <a:pt x="164" y="136"/>
                    <a:pt x="259" y="84"/>
                    <a:pt x="141" y="6"/>
                  </a:cubicBezTo>
                  <a:cubicBezTo>
                    <a:pt x="120" y="2"/>
                    <a:pt x="105" y="0"/>
                    <a:pt x="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26"/>
            <p:cNvSpPr/>
            <p:nvPr/>
          </p:nvSpPr>
          <p:spPr>
            <a:xfrm>
              <a:off x="4016150" y="4232825"/>
              <a:ext cx="4750" cy="1950"/>
            </a:xfrm>
            <a:custGeom>
              <a:avLst/>
              <a:gdLst/>
              <a:ahLst/>
              <a:cxnLst/>
              <a:rect l="l" t="t" r="r" b="b"/>
              <a:pathLst>
                <a:path w="190" h="78" extrusionOk="0">
                  <a:moveTo>
                    <a:pt x="138" y="0"/>
                  </a:moveTo>
                  <a:lnTo>
                    <a:pt x="1" y="57"/>
                  </a:lnTo>
                  <a:cubicBezTo>
                    <a:pt x="8" y="72"/>
                    <a:pt x="30" y="77"/>
                    <a:pt x="56" y="77"/>
                  </a:cubicBezTo>
                  <a:cubicBezTo>
                    <a:pt x="81" y="77"/>
                    <a:pt x="109" y="72"/>
                    <a:pt x="128" y="69"/>
                  </a:cubicBezTo>
                  <a:cubicBezTo>
                    <a:pt x="152" y="31"/>
                    <a:pt x="190" y="24"/>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26"/>
            <p:cNvSpPr/>
            <p:nvPr/>
          </p:nvSpPr>
          <p:spPr>
            <a:xfrm>
              <a:off x="3965050" y="4194275"/>
              <a:ext cx="3400" cy="3700"/>
            </a:xfrm>
            <a:custGeom>
              <a:avLst/>
              <a:gdLst/>
              <a:ahLst/>
              <a:cxnLst/>
              <a:rect l="l" t="t" r="r" b="b"/>
              <a:pathLst>
                <a:path w="136" h="148" extrusionOk="0">
                  <a:moveTo>
                    <a:pt x="88" y="1"/>
                  </a:moveTo>
                  <a:lnTo>
                    <a:pt x="1" y="147"/>
                  </a:lnTo>
                  <a:lnTo>
                    <a:pt x="77" y="138"/>
                  </a:lnTo>
                  <a:cubicBezTo>
                    <a:pt x="136" y="95"/>
                    <a:pt x="119" y="64"/>
                    <a:pt x="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26"/>
            <p:cNvSpPr/>
            <p:nvPr/>
          </p:nvSpPr>
          <p:spPr>
            <a:xfrm>
              <a:off x="3865475" y="4204325"/>
              <a:ext cx="50125" cy="42900"/>
            </a:xfrm>
            <a:custGeom>
              <a:avLst/>
              <a:gdLst/>
              <a:ahLst/>
              <a:cxnLst/>
              <a:rect l="l" t="t" r="r" b="b"/>
              <a:pathLst>
                <a:path w="2005" h="1716" extrusionOk="0">
                  <a:moveTo>
                    <a:pt x="760" y="1"/>
                  </a:moveTo>
                  <a:cubicBezTo>
                    <a:pt x="726" y="1"/>
                    <a:pt x="688" y="3"/>
                    <a:pt x="647" y="8"/>
                  </a:cubicBezTo>
                  <a:cubicBezTo>
                    <a:pt x="1" y="117"/>
                    <a:pt x="55" y="726"/>
                    <a:pt x="1" y="1221"/>
                  </a:cubicBezTo>
                  <a:lnTo>
                    <a:pt x="190" y="1038"/>
                  </a:lnTo>
                  <a:cubicBezTo>
                    <a:pt x="377" y="1114"/>
                    <a:pt x="744" y="1500"/>
                    <a:pt x="564" y="1716"/>
                  </a:cubicBezTo>
                  <a:cubicBezTo>
                    <a:pt x="910" y="1711"/>
                    <a:pt x="460" y="1564"/>
                    <a:pt x="699" y="1405"/>
                  </a:cubicBezTo>
                  <a:cubicBezTo>
                    <a:pt x="741" y="1362"/>
                    <a:pt x="790" y="1345"/>
                    <a:pt x="841" y="1345"/>
                  </a:cubicBezTo>
                  <a:cubicBezTo>
                    <a:pt x="1010" y="1345"/>
                    <a:pt x="1203" y="1541"/>
                    <a:pt x="1242" y="1630"/>
                  </a:cubicBezTo>
                  <a:cubicBezTo>
                    <a:pt x="1234" y="1249"/>
                    <a:pt x="2004" y="1202"/>
                    <a:pt x="1649" y="835"/>
                  </a:cubicBezTo>
                  <a:cubicBezTo>
                    <a:pt x="1895" y="768"/>
                    <a:pt x="1282" y="451"/>
                    <a:pt x="1687" y="401"/>
                  </a:cubicBezTo>
                  <a:cubicBezTo>
                    <a:pt x="1204" y="371"/>
                    <a:pt x="1197" y="1"/>
                    <a:pt x="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26"/>
            <p:cNvSpPr/>
            <p:nvPr/>
          </p:nvSpPr>
          <p:spPr>
            <a:xfrm>
              <a:off x="3896500" y="4245075"/>
              <a:ext cx="250" cy="1100"/>
            </a:xfrm>
            <a:custGeom>
              <a:avLst/>
              <a:gdLst/>
              <a:ahLst/>
              <a:cxnLst/>
              <a:rect l="l" t="t" r="r" b="b"/>
              <a:pathLst>
                <a:path w="10" h="44" extrusionOk="0">
                  <a:moveTo>
                    <a:pt x="1" y="0"/>
                  </a:moveTo>
                  <a:cubicBezTo>
                    <a:pt x="1" y="15"/>
                    <a:pt x="1" y="29"/>
                    <a:pt x="3" y="43"/>
                  </a:cubicBezTo>
                  <a:cubicBezTo>
                    <a:pt x="10" y="36"/>
                    <a:pt x="10" y="2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26"/>
            <p:cNvSpPr/>
            <p:nvPr/>
          </p:nvSpPr>
          <p:spPr>
            <a:xfrm>
              <a:off x="3810000" y="4060225"/>
              <a:ext cx="11525" cy="8150"/>
            </a:xfrm>
            <a:custGeom>
              <a:avLst/>
              <a:gdLst/>
              <a:ahLst/>
              <a:cxnLst/>
              <a:rect l="l" t="t" r="r" b="b"/>
              <a:pathLst>
                <a:path w="461" h="326" extrusionOk="0">
                  <a:moveTo>
                    <a:pt x="184" y="1"/>
                  </a:moveTo>
                  <a:cubicBezTo>
                    <a:pt x="98" y="1"/>
                    <a:pt x="18" y="46"/>
                    <a:pt x="1" y="148"/>
                  </a:cubicBezTo>
                  <a:cubicBezTo>
                    <a:pt x="35" y="251"/>
                    <a:pt x="183" y="326"/>
                    <a:pt x="300" y="326"/>
                  </a:cubicBezTo>
                  <a:cubicBezTo>
                    <a:pt x="350" y="326"/>
                    <a:pt x="394" y="312"/>
                    <a:pt x="422" y="280"/>
                  </a:cubicBezTo>
                  <a:cubicBezTo>
                    <a:pt x="461" y="106"/>
                    <a:pt x="315"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26"/>
            <p:cNvSpPr/>
            <p:nvPr/>
          </p:nvSpPr>
          <p:spPr>
            <a:xfrm>
              <a:off x="3912425" y="4287700"/>
              <a:ext cx="10925" cy="7875"/>
            </a:xfrm>
            <a:custGeom>
              <a:avLst/>
              <a:gdLst/>
              <a:ahLst/>
              <a:cxnLst/>
              <a:rect l="l" t="t" r="r" b="b"/>
              <a:pathLst>
                <a:path w="437" h="315" extrusionOk="0">
                  <a:moveTo>
                    <a:pt x="211" y="1"/>
                  </a:moveTo>
                  <a:cubicBezTo>
                    <a:pt x="90" y="1"/>
                    <a:pt x="0" y="63"/>
                    <a:pt x="34" y="216"/>
                  </a:cubicBezTo>
                  <a:cubicBezTo>
                    <a:pt x="96" y="290"/>
                    <a:pt x="158" y="315"/>
                    <a:pt x="216" y="315"/>
                  </a:cubicBezTo>
                  <a:cubicBezTo>
                    <a:pt x="301" y="315"/>
                    <a:pt x="377" y="263"/>
                    <a:pt x="436" y="237"/>
                  </a:cubicBezTo>
                  <a:cubicBezTo>
                    <a:pt x="372" y="176"/>
                    <a:pt x="382" y="109"/>
                    <a:pt x="396" y="41"/>
                  </a:cubicBezTo>
                  <a:cubicBezTo>
                    <a:pt x="334" y="15"/>
                    <a:pt x="269" y="1"/>
                    <a:pt x="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26"/>
            <p:cNvSpPr/>
            <p:nvPr/>
          </p:nvSpPr>
          <p:spPr>
            <a:xfrm>
              <a:off x="3712500" y="4347625"/>
              <a:ext cx="4575" cy="5625"/>
            </a:xfrm>
            <a:custGeom>
              <a:avLst/>
              <a:gdLst/>
              <a:ahLst/>
              <a:cxnLst/>
              <a:rect l="l" t="t" r="r" b="b"/>
              <a:pathLst>
                <a:path w="183" h="225" extrusionOk="0">
                  <a:moveTo>
                    <a:pt x="0" y="0"/>
                  </a:moveTo>
                  <a:cubicBezTo>
                    <a:pt x="43" y="76"/>
                    <a:pt x="102" y="149"/>
                    <a:pt x="183" y="225"/>
                  </a:cubicBezTo>
                  <a:cubicBezTo>
                    <a:pt x="154" y="144"/>
                    <a:pt x="79" y="69"/>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26"/>
            <p:cNvSpPr/>
            <p:nvPr/>
          </p:nvSpPr>
          <p:spPr>
            <a:xfrm>
              <a:off x="3639375" y="4286150"/>
              <a:ext cx="80775" cy="65975"/>
            </a:xfrm>
            <a:custGeom>
              <a:avLst/>
              <a:gdLst/>
              <a:ahLst/>
              <a:cxnLst/>
              <a:rect l="l" t="t" r="r" b="b"/>
              <a:pathLst>
                <a:path w="3231" h="2639" extrusionOk="0">
                  <a:moveTo>
                    <a:pt x="718" y="1"/>
                  </a:moveTo>
                  <a:cubicBezTo>
                    <a:pt x="894" y="188"/>
                    <a:pt x="526" y="160"/>
                    <a:pt x="548" y="318"/>
                  </a:cubicBezTo>
                  <a:cubicBezTo>
                    <a:pt x="252" y="193"/>
                    <a:pt x="337" y="36"/>
                    <a:pt x="53" y="36"/>
                  </a:cubicBezTo>
                  <a:lnTo>
                    <a:pt x="171" y="67"/>
                  </a:lnTo>
                  <a:cubicBezTo>
                    <a:pt x="498" y="572"/>
                    <a:pt x="233" y="636"/>
                    <a:pt x="1" y="981"/>
                  </a:cubicBezTo>
                  <a:lnTo>
                    <a:pt x="131" y="951"/>
                  </a:lnTo>
                  <a:cubicBezTo>
                    <a:pt x="363" y="1206"/>
                    <a:pt x="401" y="1524"/>
                    <a:pt x="297" y="1744"/>
                  </a:cubicBezTo>
                  <a:cubicBezTo>
                    <a:pt x="941" y="2066"/>
                    <a:pt x="1197" y="2289"/>
                    <a:pt x="1673" y="2639"/>
                  </a:cubicBezTo>
                  <a:cubicBezTo>
                    <a:pt x="1817" y="2222"/>
                    <a:pt x="2554" y="2445"/>
                    <a:pt x="2736" y="2260"/>
                  </a:cubicBezTo>
                  <a:cubicBezTo>
                    <a:pt x="2764" y="2319"/>
                    <a:pt x="2845" y="2386"/>
                    <a:pt x="2925" y="2459"/>
                  </a:cubicBezTo>
                  <a:cubicBezTo>
                    <a:pt x="2663" y="2002"/>
                    <a:pt x="3018" y="1564"/>
                    <a:pt x="2684" y="1244"/>
                  </a:cubicBezTo>
                  <a:cubicBezTo>
                    <a:pt x="3231" y="939"/>
                    <a:pt x="1666" y="529"/>
                    <a:pt x="2016" y="13"/>
                  </a:cubicBezTo>
                  <a:lnTo>
                    <a:pt x="2016" y="13"/>
                  </a:lnTo>
                  <a:cubicBezTo>
                    <a:pt x="1892" y="80"/>
                    <a:pt x="1752" y="103"/>
                    <a:pt x="1603" y="103"/>
                  </a:cubicBezTo>
                  <a:cubicBezTo>
                    <a:pt x="1320" y="103"/>
                    <a:pt x="1006" y="20"/>
                    <a:pt x="7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26"/>
            <p:cNvSpPr/>
            <p:nvPr/>
          </p:nvSpPr>
          <p:spPr>
            <a:xfrm>
              <a:off x="3669700" y="4256800"/>
              <a:ext cx="12500" cy="7325"/>
            </a:xfrm>
            <a:custGeom>
              <a:avLst/>
              <a:gdLst/>
              <a:ahLst/>
              <a:cxnLst/>
              <a:rect l="l" t="t" r="r" b="b"/>
              <a:pathLst>
                <a:path w="500" h="293" extrusionOk="0">
                  <a:moveTo>
                    <a:pt x="171" y="0"/>
                  </a:moveTo>
                  <a:cubicBezTo>
                    <a:pt x="170" y="0"/>
                    <a:pt x="168" y="0"/>
                    <a:pt x="166" y="0"/>
                  </a:cubicBezTo>
                  <a:lnTo>
                    <a:pt x="166" y="3"/>
                  </a:lnTo>
                  <a:cubicBezTo>
                    <a:pt x="0" y="36"/>
                    <a:pt x="97" y="190"/>
                    <a:pt x="204" y="282"/>
                  </a:cubicBezTo>
                  <a:cubicBezTo>
                    <a:pt x="234" y="289"/>
                    <a:pt x="264" y="292"/>
                    <a:pt x="293" y="292"/>
                  </a:cubicBezTo>
                  <a:cubicBezTo>
                    <a:pt x="384" y="292"/>
                    <a:pt x="466" y="262"/>
                    <a:pt x="500" y="213"/>
                  </a:cubicBezTo>
                  <a:cubicBezTo>
                    <a:pt x="453" y="90"/>
                    <a:pt x="312" y="0"/>
                    <a:pt x="1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26"/>
            <p:cNvSpPr/>
            <p:nvPr/>
          </p:nvSpPr>
          <p:spPr>
            <a:xfrm>
              <a:off x="3680950" y="4356200"/>
              <a:ext cx="3500" cy="3150"/>
            </a:xfrm>
            <a:custGeom>
              <a:avLst/>
              <a:gdLst/>
              <a:ahLst/>
              <a:cxnLst/>
              <a:rect l="l" t="t" r="r" b="b"/>
              <a:pathLst>
                <a:path w="140" h="126" extrusionOk="0">
                  <a:moveTo>
                    <a:pt x="100" y="0"/>
                  </a:moveTo>
                  <a:lnTo>
                    <a:pt x="0" y="31"/>
                  </a:lnTo>
                  <a:lnTo>
                    <a:pt x="140" y="126"/>
                  </a:lnTo>
                  <a:lnTo>
                    <a:pt x="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26"/>
            <p:cNvSpPr/>
            <p:nvPr/>
          </p:nvSpPr>
          <p:spPr>
            <a:xfrm>
              <a:off x="3630275" y="4316175"/>
              <a:ext cx="2150" cy="1575"/>
            </a:xfrm>
            <a:custGeom>
              <a:avLst/>
              <a:gdLst/>
              <a:ahLst/>
              <a:cxnLst/>
              <a:rect l="l" t="t" r="r" b="b"/>
              <a:pathLst>
                <a:path w="86" h="63" extrusionOk="0">
                  <a:moveTo>
                    <a:pt x="85" y="1"/>
                  </a:moveTo>
                  <a:lnTo>
                    <a:pt x="0" y="62"/>
                  </a:lnTo>
                  <a:lnTo>
                    <a:pt x="71" y="62"/>
                  </a:lnTo>
                  <a:lnTo>
                    <a:pt x="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26"/>
            <p:cNvSpPr/>
            <p:nvPr/>
          </p:nvSpPr>
          <p:spPr>
            <a:xfrm>
              <a:off x="3609375" y="4353825"/>
              <a:ext cx="1200" cy="925"/>
            </a:xfrm>
            <a:custGeom>
              <a:avLst/>
              <a:gdLst/>
              <a:ahLst/>
              <a:cxnLst/>
              <a:rect l="l" t="t" r="r" b="b"/>
              <a:pathLst>
                <a:path w="48" h="37" extrusionOk="0">
                  <a:moveTo>
                    <a:pt x="0" y="1"/>
                  </a:moveTo>
                  <a:lnTo>
                    <a:pt x="0" y="1"/>
                  </a:lnTo>
                  <a:cubicBezTo>
                    <a:pt x="17" y="10"/>
                    <a:pt x="33" y="24"/>
                    <a:pt x="47" y="36"/>
                  </a:cubicBezTo>
                  <a:cubicBezTo>
                    <a:pt x="33" y="20"/>
                    <a:pt x="19" y="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26"/>
            <p:cNvSpPr/>
            <p:nvPr/>
          </p:nvSpPr>
          <p:spPr>
            <a:xfrm>
              <a:off x="3610550" y="4354725"/>
              <a:ext cx="7550" cy="7525"/>
            </a:xfrm>
            <a:custGeom>
              <a:avLst/>
              <a:gdLst/>
              <a:ahLst/>
              <a:cxnLst/>
              <a:rect l="l" t="t" r="r" b="b"/>
              <a:pathLst>
                <a:path w="302" h="301" extrusionOk="0">
                  <a:moveTo>
                    <a:pt x="0" y="0"/>
                  </a:moveTo>
                  <a:lnTo>
                    <a:pt x="0" y="0"/>
                  </a:lnTo>
                  <a:cubicBezTo>
                    <a:pt x="76" y="86"/>
                    <a:pt x="126" y="300"/>
                    <a:pt x="259" y="300"/>
                  </a:cubicBezTo>
                  <a:cubicBezTo>
                    <a:pt x="272" y="300"/>
                    <a:pt x="286" y="298"/>
                    <a:pt x="301" y="294"/>
                  </a:cubicBezTo>
                  <a:cubicBezTo>
                    <a:pt x="183" y="209"/>
                    <a:pt x="102" y="7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26"/>
            <p:cNvSpPr/>
            <p:nvPr/>
          </p:nvSpPr>
          <p:spPr>
            <a:xfrm>
              <a:off x="3470775" y="4276925"/>
              <a:ext cx="135425" cy="118300"/>
            </a:xfrm>
            <a:custGeom>
              <a:avLst/>
              <a:gdLst/>
              <a:ahLst/>
              <a:cxnLst/>
              <a:rect l="l" t="t" r="r" b="b"/>
              <a:pathLst>
                <a:path w="5417" h="4732" extrusionOk="0">
                  <a:moveTo>
                    <a:pt x="2049" y="0"/>
                  </a:moveTo>
                  <a:cubicBezTo>
                    <a:pt x="1912" y="0"/>
                    <a:pt x="1780" y="21"/>
                    <a:pt x="1653" y="71"/>
                  </a:cubicBezTo>
                  <a:lnTo>
                    <a:pt x="1698" y="105"/>
                  </a:lnTo>
                  <a:cubicBezTo>
                    <a:pt x="1352" y="237"/>
                    <a:pt x="1269" y="534"/>
                    <a:pt x="892" y="534"/>
                  </a:cubicBezTo>
                  <a:cubicBezTo>
                    <a:pt x="815" y="534"/>
                    <a:pt x="726" y="521"/>
                    <a:pt x="621" y="493"/>
                  </a:cubicBezTo>
                  <a:lnTo>
                    <a:pt x="621" y="493"/>
                  </a:lnTo>
                  <a:cubicBezTo>
                    <a:pt x="957" y="1009"/>
                    <a:pt x="0" y="1149"/>
                    <a:pt x="464" y="1679"/>
                  </a:cubicBezTo>
                  <a:cubicBezTo>
                    <a:pt x="346" y="1717"/>
                    <a:pt x="327" y="1949"/>
                    <a:pt x="199" y="1997"/>
                  </a:cubicBezTo>
                  <a:lnTo>
                    <a:pt x="332" y="2009"/>
                  </a:lnTo>
                  <a:cubicBezTo>
                    <a:pt x="623" y="2527"/>
                    <a:pt x="1014" y="3055"/>
                    <a:pt x="914" y="3550"/>
                  </a:cubicBezTo>
                  <a:cubicBezTo>
                    <a:pt x="997" y="3508"/>
                    <a:pt x="1089" y="3481"/>
                    <a:pt x="1189" y="3481"/>
                  </a:cubicBezTo>
                  <a:cubicBezTo>
                    <a:pt x="1342" y="3481"/>
                    <a:pt x="1514" y="3543"/>
                    <a:pt x="1705" y="3709"/>
                  </a:cubicBezTo>
                  <a:cubicBezTo>
                    <a:pt x="1653" y="3768"/>
                    <a:pt x="1604" y="3827"/>
                    <a:pt x="1630" y="3924"/>
                  </a:cubicBezTo>
                  <a:cubicBezTo>
                    <a:pt x="1656" y="3932"/>
                    <a:pt x="1680" y="3935"/>
                    <a:pt x="1702" y="3935"/>
                  </a:cubicBezTo>
                  <a:cubicBezTo>
                    <a:pt x="1803" y="3935"/>
                    <a:pt x="1856" y="3861"/>
                    <a:pt x="1864" y="3785"/>
                  </a:cubicBezTo>
                  <a:cubicBezTo>
                    <a:pt x="2160" y="3868"/>
                    <a:pt x="2205" y="4157"/>
                    <a:pt x="2399" y="4360"/>
                  </a:cubicBezTo>
                  <a:lnTo>
                    <a:pt x="2293" y="4732"/>
                  </a:lnTo>
                  <a:cubicBezTo>
                    <a:pt x="2435" y="4616"/>
                    <a:pt x="2717" y="4382"/>
                    <a:pt x="2591" y="4055"/>
                  </a:cubicBezTo>
                  <a:lnTo>
                    <a:pt x="2591" y="4055"/>
                  </a:lnTo>
                  <a:cubicBezTo>
                    <a:pt x="2620" y="4057"/>
                    <a:pt x="2658" y="4057"/>
                    <a:pt x="2701" y="4057"/>
                  </a:cubicBezTo>
                  <a:cubicBezTo>
                    <a:pt x="2706" y="4057"/>
                    <a:pt x="2712" y="4057"/>
                    <a:pt x="2717" y="4057"/>
                  </a:cubicBezTo>
                  <a:cubicBezTo>
                    <a:pt x="2931" y="4057"/>
                    <a:pt x="3237" y="4060"/>
                    <a:pt x="3110" y="4310"/>
                  </a:cubicBezTo>
                  <a:cubicBezTo>
                    <a:pt x="3456" y="4286"/>
                    <a:pt x="3716" y="4086"/>
                    <a:pt x="4051" y="4086"/>
                  </a:cubicBezTo>
                  <a:cubicBezTo>
                    <a:pt x="4140" y="4086"/>
                    <a:pt x="4234" y="4100"/>
                    <a:pt x="4336" y="4135"/>
                  </a:cubicBezTo>
                  <a:cubicBezTo>
                    <a:pt x="4777" y="3771"/>
                    <a:pt x="4836" y="3150"/>
                    <a:pt x="5416" y="3010"/>
                  </a:cubicBezTo>
                  <a:cubicBezTo>
                    <a:pt x="5336" y="2755"/>
                    <a:pt x="4758" y="2264"/>
                    <a:pt x="5267" y="2215"/>
                  </a:cubicBezTo>
                  <a:cubicBezTo>
                    <a:pt x="5115" y="2179"/>
                    <a:pt x="4919" y="2110"/>
                    <a:pt x="4876" y="1983"/>
                  </a:cubicBezTo>
                  <a:cubicBezTo>
                    <a:pt x="4841" y="1829"/>
                    <a:pt x="4901" y="1801"/>
                    <a:pt x="4984" y="1801"/>
                  </a:cubicBezTo>
                  <a:cubicBezTo>
                    <a:pt x="5032" y="1801"/>
                    <a:pt x="5089" y="1811"/>
                    <a:pt x="5138" y="1811"/>
                  </a:cubicBezTo>
                  <a:cubicBezTo>
                    <a:pt x="5194" y="1811"/>
                    <a:pt x="5240" y="1798"/>
                    <a:pt x="5253" y="1741"/>
                  </a:cubicBezTo>
                  <a:lnTo>
                    <a:pt x="4765" y="1540"/>
                  </a:lnTo>
                  <a:cubicBezTo>
                    <a:pt x="4767" y="1038"/>
                    <a:pt x="4128" y="896"/>
                    <a:pt x="4114" y="460"/>
                  </a:cubicBezTo>
                  <a:cubicBezTo>
                    <a:pt x="4094" y="461"/>
                    <a:pt x="4073" y="461"/>
                    <a:pt x="4053" y="461"/>
                  </a:cubicBezTo>
                  <a:cubicBezTo>
                    <a:pt x="3419" y="461"/>
                    <a:pt x="2690" y="0"/>
                    <a:pt x="20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26"/>
            <p:cNvSpPr/>
            <p:nvPr/>
          </p:nvSpPr>
          <p:spPr>
            <a:xfrm>
              <a:off x="3472200" y="4326525"/>
              <a:ext cx="3575" cy="575"/>
            </a:xfrm>
            <a:custGeom>
              <a:avLst/>
              <a:gdLst/>
              <a:ahLst/>
              <a:cxnLst/>
              <a:rect l="l" t="t" r="r" b="b"/>
              <a:pathLst>
                <a:path w="143" h="23" extrusionOk="0">
                  <a:moveTo>
                    <a:pt x="0" y="1"/>
                  </a:moveTo>
                  <a:cubicBezTo>
                    <a:pt x="36" y="16"/>
                    <a:pt x="65" y="22"/>
                    <a:pt x="91" y="22"/>
                  </a:cubicBezTo>
                  <a:cubicBezTo>
                    <a:pt x="110" y="22"/>
                    <a:pt x="127" y="19"/>
                    <a:pt x="142" y="13"/>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26"/>
            <p:cNvSpPr/>
            <p:nvPr/>
          </p:nvSpPr>
          <p:spPr>
            <a:xfrm>
              <a:off x="3578700" y="4380300"/>
              <a:ext cx="3800" cy="1475"/>
            </a:xfrm>
            <a:custGeom>
              <a:avLst/>
              <a:gdLst/>
              <a:ahLst/>
              <a:cxnLst/>
              <a:rect l="l" t="t" r="r" b="b"/>
              <a:pathLst>
                <a:path w="152" h="59" extrusionOk="0">
                  <a:moveTo>
                    <a:pt x="19" y="0"/>
                  </a:moveTo>
                  <a:cubicBezTo>
                    <a:pt x="12" y="5"/>
                    <a:pt x="8" y="10"/>
                    <a:pt x="0" y="14"/>
                  </a:cubicBezTo>
                  <a:cubicBezTo>
                    <a:pt x="30" y="51"/>
                    <a:pt x="63" y="59"/>
                    <a:pt x="91" y="59"/>
                  </a:cubicBezTo>
                  <a:cubicBezTo>
                    <a:pt x="113" y="59"/>
                    <a:pt x="132" y="55"/>
                    <a:pt x="147" y="55"/>
                  </a:cubicBezTo>
                  <a:cubicBezTo>
                    <a:pt x="149" y="55"/>
                    <a:pt x="150" y="55"/>
                    <a:pt x="152" y="55"/>
                  </a:cubicBezTo>
                  <a:cubicBezTo>
                    <a:pt x="105" y="31"/>
                    <a:pt x="62" y="14"/>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26"/>
            <p:cNvSpPr/>
            <p:nvPr/>
          </p:nvSpPr>
          <p:spPr>
            <a:xfrm>
              <a:off x="3371775" y="3970200"/>
              <a:ext cx="7675" cy="1075"/>
            </a:xfrm>
            <a:custGeom>
              <a:avLst/>
              <a:gdLst/>
              <a:ahLst/>
              <a:cxnLst/>
              <a:rect l="l" t="t" r="r" b="b"/>
              <a:pathLst>
                <a:path w="307" h="43" extrusionOk="0">
                  <a:moveTo>
                    <a:pt x="1" y="0"/>
                  </a:moveTo>
                  <a:lnTo>
                    <a:pt x="17" y="26"/>
                  </a:lnTo>
                  <a:lnTo>
                    <a:pt x="306" y="43"/>
                  </a:lnTo>
                  <a:lnTo>
                    <a:pt x="306" y="43"/>
                  </a:lnTo>
                  <a:lnTo>
                    <a:pt x="292" y="17"/>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26"/>
            <p:cNvSpPr/>
            <p:nvPr/>
          </p:nvSpPr>
          <p:spPr>
            <a:xfrm>
              <a:off x="3400200" y="4016750"/>
              <a:ext cx="5600" cy="5800"/>
            </a:xfrm>
            <a:custGeom>
              <a:avLst/>
              <a:gdLst/>
              <a:ahLst/>
              <a:cxnLst/>
              <a:rect l="l" t="t" r="r" b="b"/>
              <a:pathLst>
                <a:path w="224" h="232" extrusionOk="0">
                  <a:moveTo>
                    <a:pt x="21" y="1"/>
                  </a:moveTo>
                  <a:cubicBezTo>
                    <a:pt x="14" y="1"/>
                    <a:pt x="7" y="1"/>
                    <a:pt x="1" y="2"/>
                  </a:cubicBezTo>
                  <a:cubicBezTo>
                    <a:pt x="17" y="85"/>
                    <a:pt x="112" y="198"/>
                    <a:pt x="192" y="232"/>
                  </a:cubicBezTo>
                  <a:cubicBezTo>
                    <a:pt x="224" y="180"/>
                    <a:pt x="156" y="1"/>
                    <a:pt x="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26"/>
            <p:cNvSpPr/>
            <p:nvPr/>
          </p:nvSpPr>
          <p:spPr>
            <a:xfrm>
              <a:off x="3522700" y="4401375"/>
              <a:ext cx="1975" cy="3400"/>
            </a:xfrm>
            <a:custGeom>
              <a:avLst/>
              <a:gdLst/>
              <a:ahLst/>
              <a:cxnLst/>
              <a:rect l="l" t="t" r="r" b="b"/>
              <a:pathLst>
                <a:path w="79" h="136" extrusionOk="0">
                  <a:moveTo>
                    <a:pt x="74" y="0"/>
                  </a:moveTo>
                  <a:cubicBezTo>
                    <a:pt x="33" y="33"/>
                    <a:pt x="14" y="83"/>
                    <a:pt x="0" y="135"/>
                  </a:cubicBezTo>
                  <a:cubicBezTo>
                    <a:pt x="45" y="100"/>
                    <a:pt x="78" y="59"/>
                    <a:pt x="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26"/>
            <p:cNvSpPr/>
            <p:nvPr/>
          </p:nvSpPr>
          <p:spPr>
            <a:xfrm>
              <a:off x="3515875" y="4404750"/>
              <a:ext cx="6850" cy="6425"/>
            </a:xfrm>
            <a:custGeom>
              <a:avLst/>
              <a:gdLst/>
              <a:ahLst/>
              <a:cxnLst/>
              <a:rect l="l" t="t" r="r" b="b"/>
              <a:pathLst>
                <a:path w="274" h="257" extrusionOk="0">
                  <a:moveTo>
                    <a:pt x="273" y="0"/>
                  </a:moveTo>
                  <a:cubicBezTo>
                    <a:pt x="169" y="76"/>
                    <a:pt x="1" y="121"/>
                    <a:pt x="34" y="256"/>
                  </a:cubicBezTo>
                  <a:cubicBezTo>
                    <a:pt x="43" y="257"/>
                    <a:pt x="52" y="257"/>
                    <a:pt x="60" y="257"/>
                  </a:cubicBezTo>
                  <a:cubicBezTo>
                    <a:pt x="236" y="257"/>
                    <a:pt x="239" y="120"/>
                    <a:pt x="2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26"/>
            <p:cNvSpPr/>
            <p:nvPr/>
          </p:nvSpPr>
          <p:spPr>
            <a:xfrm>
              <a:off x="3509975" y="4386150"/>
              <a:ext cx="2675" cy="2400"/>
            </a:xfrm>
            <a:custGeom>
              <a:avLst/>
              <a:gdLst/>
              <a:ahLst/>
              <a:cxnLst/>
              <a:rect l="l" t="t" r="r" b="b"/>
              <a:pathLst>
                <a:path w="107" h="96" extrusionOk="0">
                  <a:moveTo>
                    <a:pt x="81" y="1"/>
                  </a:moveTo>
                  <a:lnTo>
                    <a:pt x="0" y="88"/>
                  </a:lnTo>
                  <a:lnTo>
                    <a:pt x="107" y="95"/>
                  </a:lnTo>
                  <a:lnTo>
                    <a:pt x="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26"/>
            <p:cNvSpPr/>
            <p:nvPr/>
          </p:nvSpPr>
          <p:spPr>
            <a:xfrm>
              <a:off x="3515300" y="4463000"/>
              <a:ext cx="11500" cy="6650"/>
            </a:xfrm>
            <a:custGeom>
              <a:avLst/>
              <a:gdLst/>
              <a:ahLst/>
              <a:cxnLst/>
              <a:rect l="l" t="t" r="r" b="b"/>
              <a:pathLst>
                <a:path w="460" h="266" extrusionOk="0">
                  <a:moveTo>
                    <a:pt x="232" y="1"/>
                  </a:moveTo>
                  <a:lnTo>
                    <a:pt x="232" y="1"/>
                  </a:lnTo>
                  <a:cubicBezTo>
                    <a:pt x="107" y="55"/>
                    <a:pt x="0" y="207"/>
                    <a:pt x="291" y="266"/>
                  </a:cubicBezTo>
                  <a:cubicBezTo>
                    <a:pt x="460" y="247"/>
                    <a:pt x="320" y="72"/>
                    <a:pt x="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26"/>
            <p:cNvSpPr/>
            <p:nvPr/>
          </p:nvSpPr>
          <p:spPr>
            <a:xfrm>
              <a:off x="3507125" y="4422625"/>
              <a:ext cx="3050" cy="5350"/>
            </a:xfrm>
            <a:custGeom>
              <a:avLst/>
              <a:gdLst/>
              <a:ahLst/>
              <a:cxnLst/>
              <a:rect l="l" t="t" r="r" b="b"/>
              <a:pathLst>
                <a:path w="122" h="214" extrusionOk="0">
                  <a:moveTo>
                    <a:pt x="121" y="0"/>
                  </a:moveTo>
                  <a:lnTo>
                    <a:pt x="0" y="214"/>
                  </a:lnTo>
                  <a:lnTo>
                    <a:pt x="109" y="93"/>
                  </a:lnTo>
                  <a:lnTo>
                    <a:pt x="1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26"/>
            <p:cNvSpPr/>
            <p:nvPr/>
          </p:nvSpPr>
          <p:spPr>
            <a:xfrm>
              <a:off x="3351425" y="4333750"/>
              <a:ext cx="34825" cy="26675"/>
            </a:xfrm>
            <a:custGeom>
              <a:avLst/>
              <a:gdLst/>
              <a:ahLst/>
              <a:cxnLst/>
              <a:rect l="l" t="t" r="r" b="b"/>
              <a:pathLst>
                <a:path w="1393" h="1067" extrusionOk="0">
                  <a:moveTo>
                    <a:pt x="553" y="1"/>
                  </a:moveTo>
                  <a:cubicBezTo>
                    <a:pt x="247" y="1"/>
                    <a:pt x="102" y="298"/>
                    <a:pt x="0" y="377"/>
                  </a:cubicBezTo>
                  <a:cubicBezTo>
                    <a:pt x="289" y="392"/>
                    <a:pt x="213" y="718"/>
                    <a:pt x="412" y="870"/>
                  </a:cubicBezTo>
                  <a:cubicBezTo>
                    <a:pt x="584" y="961"/>
                    <a:pt x="776" y="1066"/>
                    <a:pt x="928" y="1066"/>
                  </a:cubicBezTo>
                  <a:cubicBezTo>
                    <a:pt x="1002" y="1066"/>
                    <a:pt x="1066" y="1041"/>
                    <a:pt x="1113" y="977"/>
                  </a:cubicBezTo>
                  <a:cubicBezTo>
                    <a:pt x="1393" y="801"/>
                    <a:pt x="1322" y="299"/>
                    <a:pt x="846" y="79"/>
                  </a:cubicBezTo>
                  <a:cubicBezTo>
                    <a:pt x="734" y="23"/>
                    <a:pt x="637" y="1"/>
                    <a:pt x="5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26"/>
            <p:cNvSpPr/>
            <p:nvPr/>
          </p:nvSpPr>
          <p:spPr>
            <a:xfrm>
              <a:off x="3319025" y="4388600"/>
              <a:ext cx="64575" cy="58450"/>
            </a:xfrm>
            <a:custGeom>
              <a:avLst/>
              <a:gdLst/>
              <a:ahLst/>
              <a:cxnLst/>
              <a:rect l="l" t="t" r="r" b="b"/>
              <a:pathLst>
                <a:path w="2583" h="2338" extrusionOk="0">
                  <a:moveTo>
                    <a:pt x="1029" y="1"/>
                  </a:moveTo>
                  <a:cubicBezTo>
                    <a:pt x="751" y="1"/>
                    <a:pt x="519" y="39"/>
                    <a:pt x="181" y="57"/>
                  </a:cubicBezTo>
                  <a:cubicBezTo>
                    <a:pt x="455" y="291"/>
                    <a:pt x="200" y="587"/>
                    <a:pt x="1" y="705"/>
                  </a:cubicBezTo>
                  <a:cubicBezTo>
                    <a:pt x="484" y="890"/>
                    <a:pt x="309" y="1293"/>
                    <a:pt x="363" y="1589"/>
                  </a:cubicBezTo>
                  <a:cubicBezTo>
                    <a:pt x="825" y="1989"/>
                    <a:pt x="1180" y="1991"/>
                    <a:pt x="1734" y="2337"/>
                  </a:cubicBezTo>
                  <a:cubicBezTo>
                    <a:pt x="1598" y="2189"/>
                    <a:pt x="1729" y="2030"/>
                    <a:pt x="1889" y="2030"/>
                  </a:cubicBezTo>
                  <a:cubicBezTo>
                    <a:pt x="1972" y="2030"/>
                    <a:pt x="2062" y="2073"/>
                    <a:pt x="2127" y="2181"/>
                  </a:cubicBezTo>
                  <a:cubicBezTo>
                    <a:pt x="2040" y="1565"/>
                    <a:pt x="2565" y="1584"/>
                    <a:pt x="2504" y="1134"/>
                  </a:cubicBezTo>
                  <a:cubicBezTo>
                    <a:pt x="2092" y="1037"/>
                    <a:pt x="2582" y="895"/>
                    <a:pt x="2217" y="713"/>
                  </a:cubicBezTo>
                  <a:cubicBezTo>
                    <a:pt x="2229" y="620"/>
                    <a:pt x="2338" y="668"/>
                    <a:pt x="2390" y="613"/>
                  </a:cubicBezTo>
                  <a:lnTo>
                    <a:pt x="2390" y="613"/>
                  </a:lnTo>
                  <a:cubicBezTo>
                    <a:pt x="2346" y="638"/>
                    <a:pt x="2303" y="649"/>
                    <a:pt x="2262" y="649"/>
                  </a:cubicBezTo>
                  <a:cubicBezTo>
                    <a:pt x="1983" y="649"/>
                    <a:pt x="1773" y="134"/>
                    <a:pt x="1585" y="50"/>
                  </a:cubicBezTo>
                  <a:cubicBezTo>
                    <a:pt x="1365" y="13"/>
                    <a:pt x="1190" y="1"/>
                    <a:pt x="10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26"/>
            <p:cNvSpPr/>
            <p:nvPr/>
          </p:nvSpPr>
          <p:spPr>
            <a:xfrm>
              <a:off x="3167175" y="3980800"/>
              <a:ext cx="37275" cy="27300"/>
            </a:xfrm>
            <a:custGeom>
              <a:avLst/>
              <a:gdLst/>
              <a:ahLst/>
              <a:cxnLst/>
              <a:rect l="l" t="t" r="r" b="b"/>
              <a:pathLst>
                <a:path w="1491" h="1092" extrusionOk="0">
                  <a:moveTo>
                    <a:pt x="367" y="0"/>
                  </a:moveTo>
                  <a:cubicBezTo>
                    <a:pt x="196" y="0"/>
                    <a:pt x="125" y="107"/>
                    <a:pt x="1" y="249"/>
                  </a:cubicBezTo>
                  <a:cubicBezTo>
                    <a:pt x="330" y="514"/>
                    <a:pt x="91" y="594"/>
                    <a:pt x="417" y="860"/>
                  </a:cubicBezTo>
                  <a:cubicBezTo>
                    <a:pt x="739" y="947"/>
                    <a:pt x="860" y="1018"/>
                    <a:pt x="1121" y="1092"/>
                  </a:cubicBezTo>
                  <a:cubicBezTo>
                    <a:pt x="1099" y="881"/>
                    <a:pt x="1490" y="871"/>
                    <a:pt x="1192" y="512"/>
                  </a:cubicBezTo>
                  <a:cubicBezTo>
                    <a:pt x="1043" y="386"/>
                    <a:pt x="955" y="218"/>
                    <a:pt x="758" y="107"/>
                  </a:cubicBezTo>
                  <a:cubicBezTo>
                    <a:pt x="582" y="32"/>
                    <a:pt x="459" y="0"/>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26"/>
            <p:cNvSpPr/>
            <p:nvPr/>
          </p:nvSpPr>
          <p:spPr>
            <a:xfrm>
              <a:off x="3351000" y="4452350"/>
              <a:ext cx="1750" cy="4175"/>
            </a:xfrm>
            <a:custGeom>
              <a:avLst/>
              <a:gdLst/>
              <a:ahLst/>
              <a:cxnLst/>
              <a:rect l="l" t="t" r="r" b="b"/>
              <a:pathLst>
                <a:path w="70" h="167" extrusionOk="0">
                  <a:moveTo>
                    <a:pt x="38" y="0"/>
                  </a:moveTo>
                  <a:lnTo>
                    <a:pt x="1" y="154"/>
                  </a:lnTo>
                  <a:lnTo>
                    <a:pt x="69" y="166"/>
                  </a:lnTo>
                  <a:lnTo>
                    <a:pt x="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26"/>
            <p:cNvSpPr/>
            <p:nvPr/>
          </p:nvSpPr>
          <p:spPr>
            <a:xfrm>
              <a:off x="3208375" y="4140975"/>
              <a:ext cx="28925" cy="25500"/>
            </a:xfrm>
            <a:custGeom>
              <a:avLst/>
              <a:gdLst/>
              <a:ahLst/>
              <a:cxnLst/>
              <a:rect l="l" t="t" r="r" b="b"/>
              <a:pathLst>
                <a:path w="1157" h="1020" extrusionOk="0">
                  <a:moveTo>
                    <a:pt x="513" y="1"/>
                  </a:moveTo>
                  <a:cubicBezTo>
                    <a:pt x="397" y="1"/>
                    <a:pt x="331" y="82"/>
                    <a:pt x="233" y="82"/>
                  </a:cubicBezTo>
                  <a:cubicBezTo>
                    <a:pt x="232" y="82"/>
                    <a:pt x="231" y="82"/>
                    <a:pt x="230" y="82"/>
                  </a:cubicBezTo>
                  <a:lnTo>
                    <a:pt x="230" y="82"/>
                  </a:lnTo>
                  <a:cubicBezTo>
                    <a:pt x="1" y="311"/>
                    <a:pt x="242" y="584"/>
                    <a:pt x="498" y="887"/>
                  </a:cubicBezTo>
                  <a:cubicBezTo>
                    <a:pt x="621" y="911"/>
                    <a:pt x="737" y="989"/>
                    <a:pt x="894" y="1019"/>
                  </a:cubicBezTo>
                  <a:cubicBezTo>
                    <a:pt x="1156" y="1017"/>
                    <a:pt x="1109" y="726"/>
                    <a:pt x="1145" y="510"/>
                  </a:cubicBezTo>
                  <a:cubicBezTo>
                    <a:pt x="1121" y="368"/>
                    <a:pt x="856" y="207"/>
                    <a:pt x="716" y="70"/>
                  </a:cubicBezTo>
                  <a:cubicBezTo>
                    <a:pt x="632" y="18"/>
                    <a:pt x="567" y="1"/>
                    <a:pt x="5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26"/>
            <p:cNvSpPr/>
            <p:nvPr/>
          </p:nvSpPr>
          <p:spPr>
            <a:xfrm>
              <a:off x="3209975" y="4234300"/>
              <a:ext cx="40225" cy="32400"/>
            </a:xfrm>
            <a:custGeom>
              <a:avLst/>
              <a:gdLst/>
              <a:ahLst/>
              <a:cxnLst/>
              <a:rect l="l" t="t" r="r" b="b"/>
              <a:pathLst>
                <a:path w="1609" h="1296" extrusionOk="0">
                  <a:moveTo>
                    <a:pt x="384" y="0"/>
                  </a:moveTo>
                  <a:lnTo>
                    <a:pt x="384" y="0"/>
                  </a:lnTo>
                  <a:cubicBezTo>
                    <a:pt x="661" y="436"/>
                    <a:pt x="1" y="694"/>
                    <a:pt x="635" y="1071"/>
                  </a:cubicBezTo>
                  <a:cubicBezTo>
                    <a:pt x="993" y="1296"/>
                    <a:pt x="1085" y="1199"/>
                    <a:pt x="1426" y="1241"/>
                  </a:cubicBezTo>
                  <a:cubicBezTo>
                    <a:pt x="1419" y="1007"/>
                    <a:pt x="1609" y="843"/>
                    <a:pt x="1429" y="545"/>
                  </a:cubicBezTo>
                  <a:lnTo>
                    <a:pt x="1429" y="545"/>
                  </a:lnTo>
                  <a:lnTo>
                    <a:pt x="1493" y="557"/>
                  </a:lnTo>
                  <a:cubicBezTo>
                    <a:pt x="1194" y="349"/>
                    <a:pt x="747" y="140"/>
                    <a:pt x="3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26"/>
            <p:cNvSpPr/>
            <p:nvPr/>
          </p:nvSpPr>
          <p:spPr>
            <a:xfrm>
              <a:off x="3309675" y="4665650"/>
              <a:ext cx="4300" cy="3150"/>
            </a:xfrm>
            <a:custGeom>
              <a:avLst/>
              <a:gdLst/>
              <a:ahLst/>
              <a:cxnLst/>
              <a:rect l="l" t="t" r="r" b="b"/>
              <a:pathLst>
                <a:path w="172" h="126" extrusionOk="0">
                  <a:moveTo>
                    <a:pt x="1" y="1"/>
                  </a:moveTo>
                  <a:cubicBezTo>
                    <a:pt x="1" y="36"/>
                    <a:pt x="36" y="76"/>
                    <a:pt x="72" y="121"/>
                  </a:cubicBezTo>
                  <a:cubicBezTo>
                    <a:pt x="82" y="124"/>
                    <a:pt x="93" y="126"/>
                    <a:pt x="103" y="126"/>
                  </a:cubicBezTo>
                  <a:cubicBezTo>
                    <a:pt x="127" y="126"/>
                    <a:pt x="150" y="115"/>
                    <a:pt x="171" y="74"/>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26"/>
            <p:cNvSpPr/>
            <p:nvPr/>
          </p:nvSpPr>
          <p:spPr>
            <a:xfrm>
              <a:off x="3122475" y="4029600"/>
              <a:ext cx="26950" cy="21350"/>
            </a:xfrm>
            <a:custGeom>
              <a:avLst/>
              <a:gdLst/>
              <a:ahLst/>
              <a:cxnLst/>
              <a:rect l="l" t="t" r="r" b="b"/>
              <a:pathLst>
                <a:path w="1078" h="854" extrusionOk="0">
                  <a:moveTo>
                    <a:pt x="244" y="0"/>
                  </a:moveTo>
                  <a:cubicBezTo>
                    <a:pt x="234" y="0"/>
                    <a:pt x="224" y="1"/>
                    <a:pt x="214" y="2"/>
                  </a:cubicBezTo>
                  <a:cubicBezTo>
                    <a:pt x="159" y="118"/>
                    <a:pt x="1" y="182"/>
                    <a:pt x="162" y="428"/>
                  </a:cubicBezTo>
                  <a:cubicBezTo>
                    <a:pt x="251" y="686"/>
                    <a:pt x="595" y="853"/>
                    <a:pt x="809" y="853"/>
                  </a:cubicBezTo>
                  <a:cubicBezTo>
                    <a:pt x="827" y="853"/>
                    <a:pt x="844" y="852"/>
                    <a:pt x="860" y="850"/>
                  </a:cubicBezTo>
                  <a:cubicBezTo>
                    <a:pt x="871" y="851"/>
                    <a:pt x="881" y="851"/>
                    <a:pt x="890" y="851"/>
                  </a:cubicBezTo>
                  <a:cubicBezTo>
                    <a:pt x="1077" y="851"/>
                    <a:pt x="973" y="608"/>
                    <a:pt x="957" y="456"/>
                  </a:cubicBezTo>
                  <a:cubicBezTo>
                    <a:pt x="785" y="243"/>
                    <a:pt x="472" y="0"/>
                    <a:pt x="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26"/>
            <p:cNvSpPr/>
            <p:nvPr/>
          </p:nvSpPr>
          <p:spPr>
            <a:xfrm>
              <a:off x="3221075" y="4438225"/>
              <a:ext cx="19300" cy="15500"/>
            </a:xfrm>
            <a:custGeom>
              <a:avLst/>
              <a:gdLst/>
              <a:ahLst/>
              <a:cxnLst/>
              <a:rect l="l" t="t" r="r" b="b"/>
              <a:pathLst>
                <a:path w="772" h="620" extrusionOk="0">
                  <a:moveTo>
                    <a:pt x="329" y="1"/>
                  </a:moveTo>
                  <a:cubicBezTo>
                    <a:pt x="311" y="1"/>
                    <a:pt x="293" y="3"/>
                    <a:pt x="274" y="9"/>
                  </a:cubicBezTo>
                  <a:cubicBezTo>
                    <a:pt x="271" y="9"/>
                    <a:pt x="269" y="9"/>
                    <a:pt x="266" y="9"/>
                  </a:cubicBezTo>
                  <a:cubicBezTo>
                    <a:pt x="0" y="9"/>
                    <a:pt x="139" y="351"/>
                    <a:pt x="163" y="516"/>
                  </a:cubicBezTo>
                  <a:cubicBezTo>
                    <a:pt x="245" y="592"/>
                    <a:pt x="313" y="619"/>
                    <a:pt x="373" y="619"/>
                  </a:cubicBezTo>
                  <a:cubicBezTo>
                    <a:pt x="520" y="619"/>
                    <a:pt x="620" y="456"/>
                    <a:pt x="772" y="449"/>
                  </a:cubicBezTo>
                  <a:cubicBezTo>
                    <a:pt x="641" y="329"/>
                    <a:pt x="530" y="1"/>
                    <a:pt x="3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26"/>
            <p:cNvSpPr/>
            <p:nvPr/>
          </p:nvSpPr>
          <p:spPr>
            <a:xfrm>
              <a:off x="3808350" y="3832775"/>
              <a:ext cx="159875" cy="133050"/>
            </a:xfrm>
            <a:custGeom>
              <a:avLst/>
              <a:gdLst/>
              <a:ahLst/>
              <a:cxnLst/>
              <a:rect l="l" t="t" r="r" b="b"/>
              <a:pathLst>
                <a:path w="6395" h="5322" extrusionOk="0">
                  <a:moveTo>
                    <a:pt x="2529" y="0"/>
                  </a:moveTo>
                  <a:cubicBezTo>
                    <a:pt x="2511" y="0"/>
                    <a:pt x="2490" y="1"/>
                    <a:pt x="2468" y="3"/>
                  </a:cubicBezTo>
                  <a:cubicBezTo>
                    <a:pt x="2302" y="294"/>
                    <a:pt x="1582" y="597"/>
                    <a:pt x="867" y="597"/>
                  </a:cubicBezTo>
                  <a:cubicBezTo>
                    <a:pt x="808" y="597"/>
                    <a:pt x="749" y="595"/>
                    <a:pt x="690" y="590"/>
                  </a:cubicBezTo>
                  <a:lnTo>
                    <a:pt x="690" y="590"/>
                  </a:lnTo>
                  <a:cubicBezTo>
                    <a:pt x="801" y="628"/>
                    <a:pt x="900" y="697"/>
                    <a:pt x="976" y="742"/>
                  </a:cubicBezTo>
                  <a:cubicBezTo>
                    <a:pt x="673" y="1102"/>
                    <a:pt x="256" y="1419"/>
                    <a:pt x="0" y="1791"/>
                  </a:cubicBezTo>
                  <a:cubicBezTo>
                    <a:pt x="427" y="2513"/>
                    <a:pt x="853" y="3553"/>
                    <a:pt x="1575" y="4003"/>
                  </a:cubicBezTo>
                  <a:cubicBezTo>
                    <a:pt x="1663" y="3938"/>
                    <a:pt x="1755" y="3912"/>
                    <a:pt x="1850" y="3912"/>
                  </a:cubicBezTo>
                  <a:cubicBezTo>
                    <a:pt x="2173" y="3912"/>
                    <a:pt x="2529" y="4212"/>
                    <a:pt x="2880" y="4313"/>
                  </a:cubicBezTo>
                  <a:cubicBezTo>
                    <a:pt x="2849" y="4382"/>
                    <a:pt x="2679" y="4476"/>
                    <a:pt x="2731" y="4495"/>
                  </a:cubicBezTo>
                  <a:cubicBezTo>
                    <a:pt x="3006" y="4470"/>
                    <a:pt x="3258" y="4219"/>
                    <a:pt x="3650" y="4219"/>
                  </a:cubicBezTo>
                  <a:cubicBezTo>
                    <a:pt x="3736" y="4219"/>
                    <a:pt x="3830" y="4231"/>
                    <a:pt x="3931" y="4261"/>
                  </a:cubicBezTo>
                  <a:cubicBezTo>
                    <a:pt x="4403" y="4574"/>
                    <a:pt x="3943" y="5012"/>
                    <a:pt x="3958" y="5322"/>
                  </a:cubicBezTo>
                  <a:cubicBezTo>
                    <a:pt x="4360" y="5083"/>
                    <a:pt x="4050" y="4363"/>
                    <a:pt x="4606" y="4121"/>
                  </a:cubicBezTo>
                  <a:cubicBezTo>
                    <a:pt x="4617" y="4125"/>
                    <a:pt x="4630" y="4127"/>
                    <a:pt x="4645" y="4127"/>
                  </a:cubicBezTo>
                  <a:cubicBezTo>
                    <a:pt x="4725" y="4127"/>
                    <a:pt x="4862" y="4079"/>
                    <a:pt x="4968" y="4079"/>
                  </a:cubicBezTo>
                  <a:cubicBezTo>
                    <a:pt x="5047" y="4079"/>
                    <a:pt x="5109" y="4106"/>
                    <a:pt x="5116" y="4202"/>
                  </a:cubicBezTo>
                  <a:cubicBezTo>
                    <a:pt x="5168" y="3939"/>
                    <a:pt x="5338" y="3775"/>
                    <a:pt x="5580" y="3657"/>
                  </a:cubicBezTo>
                  <a:cubicBezTo>
                    <a:pt x="5966" y="3730"/>
                    <a:pt x="6060" y="4024"/>
                    <a:pt x="6288" y="4164"/>
                  </a:cubicBezTo>
                  <a:cubicBezTo>
                    <a:pt x="5674" y="3667"/>
                    <a:pt x="5978" y="3188"/>
                    <a:pt x="5949" y="2719"/>
                  </a:cubicBezTo>
                  <a:cubicBezTo>
                    <a:pt x="5942" y="2645"/>
                    <a:pt x="5984" y="2625"/>
                    <a:pt x="6048" y="2625"/>
                  </a:cubicBezTo>
                  <a:cubicBezTo>
                    <a:pt x="6123" y="2625"/>
                    <a:pt x="6227" y="2651"/>
                    <a:pt x="6319" y="2651"/>
                  </a:cubicBezTo>
                  <a:cubicBezTo>
                    <a:pt x="6345" y="2651"/>
                    <a:pt x="6371" y="2649"/>
                    <a:pt x="6394" y="2643"/>
                  </a:cubicBezTo>
                  <a:cubicBezTo>
                    <a:pt x="6032" y="2447"/>
                    <a:pt x="5992" y="2236"/>
                    <a:pt x="5821" y="2025"/>
                  </a:cubicBezTo>
                  <a:cubicBezTo>
                    <a:pt x="6242" y="1920"/>
                    <a:pt x="5055" y="1265"/>
                    <a:pt x="5807" y="1265"/>
                  </a:cubicBezTo>
                  <a:cubicBezTo>
                    <a:pt x="5818" y="1265"/>
                    <a:pt x="5829" y="1265"/>
                    <a:pt x="5840" y="1265"/>
                  </a:cubicBezTo>
                  <a:cubicBezTo>
                    <a:pt x="5052" y="927"/>
                    <a:pt x="4628" y="721"/>
                    <a:pt x="3879" y="285"/>
                  </a:cubicBezTo>
                  <a:cubicBezTo>
                    <a:pt x="3683" y="291"/>
                    <a:pt x="3505" y="362"/>
                    <a:pt x="3307" y="362"/>
                  </a:cubicBezTo>
                  <a:cubicBezTo>
                    <a:pt x="3216" y="362"/>
                    <a:pt x="3120" y="347"/>
                    <a:pt x="3017" y="304"/>
                  </a:cubicBezTo>
                  <a:cubicBezTo>
                    <a:pt x="2573" y="288"/>
                    <a:pt x="2860" y="0"/>
                    <a:pt x="25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26"/>
            <p:cNvSpPr/>
            <p:nvPr/>
          </p:nvSpPr>
          <p:spPr>
            <a:xfrm>
              <a:off x="3133500" y="4641675"/>
              <a:ext cx="109825" cy="105525"/>
            </a:xfrm>
            <a:custGeom>
              <a:avLst/>
              <a:gdLst/>
              <a:ahLst/>
              <a:cxnLst/>
              <a:rect l="l" t="t" r="r" b="b"/>
              <a:pathLst>
                <a:path w="4393" h="4221" extrusionOk="0">
                  <a:moveTo>
                    <a:pt x="343" y="1258"/>
                  </a:moveTo>
                  <a:lnTo>
                    <a:pt x="343" y="1258"/>
                  </a:lnTo>
                  <a:cubicBezTo>
                    <a:pt x="330" y="1266"/>
                    <a:pt x="318" y="1275"/>
                    <a:pt x="307" y="1285"/>
                  </a:cubicBezTo>
                  <a:lnTo>
                    <a:pt x="307" y="1285"/>
                  </a:lnTo>
                  <a:cubicBezTo>
                    <a:pt x="319" y="1277"/>
                    <a:pt x="331" y="1268"/>
                    <a:pt x="343" y="1258"/>
                  </a:cubicBezTo>
                  <a:close/>
                  <a:moveTo>
                    <a:pt x="307" y="1285"/>
                  </a:moveTo>
                  <a:lnTo>
                    <a:pt x="307" y="1285"/>
                  </a:lnTo>
                  <a:cubicBezTo>
                    <a:pt x="224" y="1344"/>
                    <a:pt x="126" y="1381"/>
                    <a:pt x="0" y="1384"/>
                  </a:cubicBezTo>
                  <a:cubicBezTo>
                    <a:pt x="48" y="1405"/>
                    <a:pt x="86" y="1414"/>
                    <a:pt x="118" y="1414"/>
                  </a:cubicBezTo>
                  <a:cubicBezTo>
                    <a:pt x="210" y="1414"/>
                    <a:pt x="248" y="1339"/>
                    <a:pt x="307" y="1285"/>
                  </a:cubicBezTo>
                  <a:close/>
                  <a:moveTo>
                    <a:pt x="4391" y="2096"/>
                  </a:moveTo>
                  <a:cubicBezTo>
                    <a:pt x="4391" y="2098"/>
                    <a:pt x="4392" y="2099"/>
                    <a:pt x="4393" y="2101"/>
                  </a:cubicBezTo>
                  <a:cubicBezTo>
                    <a:pt x="4392" y="2099"/>
                    <a:pt x="4391" y="2098"/>
                    <a:pt x="4391" y="2096"/>
                  </a:cubicBezTo>
                  <a:close/>
                  <a:moveTo>
                    <a:pt x="1546" y="1"/>
                  </a:moveTo>
                  <a:lnTo>
                    <a:pt x="1674" y="145"/>
                  </a:lnTo>
                  <a:cubicBezTo>
                    <a:pt x="1637" y="300"/>
                    <a:pt x="1556" y="345"/>
                    <a:pt x="1455" y="345"/>
                  </a:cubicBezTo>
                  <a:cubicBezTo>
                    <a:pt x="1316" y="345"/>
                    <a:pt x="1141" y="259"/>
                    <a:pt x="993" y="259"/>
                  </a:cubicBezTo>
                  <a:cubicBezTo>
                    <a:pt x="962" y="259"/>
                    <a:pt x="931" y="263"/>
                    <a:pt x="902" y="273"/>
                  </a:cubicBezTo>
                  <a:lnTo>
                    <a:pt x="1156" y="526"/>
                  </a:lnTo>
                  <a:cubicBezTo>
                    <a:pt x="720" y="590"/>
                    <a:pt x="615" y="1036"/>
                    <a:pt x="343" y="1258"/>
                  </a:cubicBezTo>
                  <a:lnTo>
                    <a:pt x="343" y="1258"/>
                  </a:lnTo>
                  <a:cubicBezTo>
                    <a:pt x="368" y="1243"/>
                    <a:pt x="398" y="1233"/>
                    <a:pt x="435" y="1233"/>
                  </a:cubicBezTo>
                  <a:cubicBezTo>
                    <a:pt x="452" y="1233"/>
                    <a:pt x="470" y="1235"/>
                    <a:pt x="490" y="1239"/>
                  </a:cubicBezTo>
                  <a:cubicBezTo>
                    <a:pt x="668" y="1713"/>
                    <a:pt x="467" y="1822"/>
                    <a:pt x="353" y="2167"/>
                  </a:cubicBezTo>
                  <a:lnTo>
                    <a:pt x="642" y="2229"/>
                  </a:lnTo>
                  <a:cubicBezTo>
                    <a:pt x="628" y="2539"/>
                    <a:pt x="777" y="2800"/>
                    <a:pt x="725" y="3134"/>
                  </a:cubicBezTo>
                  <a:cubicBezTo>
                    <a:pt x="761" y="3060"/>
                    <a:pt x="793" y="3031"/>
                    <a:pt x="823" y="3031"/>
                  </a:cubicBezTo>
                  <a:cubicBezTo>
                    <a:pt x="913" y="3031"/>
                    <a:pt x="978" y="3305"/>
                    <a:pt x="1073" y="3389"/>
                  </a:cubicBezTo>
                  <a:cubicBezTo>
                    <a:pt x="1052" y="3702"/>
                    <a:pt x="500" y="3520"/>
                    <a:pt x="907" y="3865"/>
                  </a:cubicBezTo>
                  <a:cubicBezTo>
                    <a:pt x="963" y="3857"/>
                    <a:pt x="1019" y="3854"/>
                    <a:pt x="1077" y="3854"/>
                  </a:cubicBezTo>
                  <a:cubicBezTo>
                    <a:pt x="1652" y="3854"/>
                    <a:pt x="2309" y="4221"/>
                    <a:pt x="2932" y="4221"/>
                  </a:cubicBezTo>
                  <a:cubicBezTo>
                    <a:pt x="3072" y="4221"/>
                    <a:pt x="3211" y="4202"/>
                    <a:pt x="3346" y="4157"/>
                  </a:cubicBezTo>
                  <a:cubicBezTo>
                    <a:pt x="3711" y="3695"/>
                    <a:pt x="3924" y="3437"/>
                    <a:pt x="4206" y="2992"/>
                  </a:cubicBezTo>
                  <a:lnTo>
                    <a:pt x="4338" y="3164"/>
                  </a:lnTo>
                  <a:lnTo>
                    <a:pt x="4338" y="3164"/>
                  </a:lnTo>
                  <a:lnTo>
                    <a:pt x="4291" y="2040"/>
                  </a:lnTo>
                  <a:lnTo>
                    <a:pt x="4291" y="2040"/>
                  </a:lnTo>
                  <a:cubicBezTo>
                    <a:pt x="4326" y="2049"/>
                    <a:pt x="4358" y="2024"/>
                    <a:pt x="4391" y="2096"/>
                  </a:cubicBezTo>
                  <a:lnTo>
                    <a:pt x="4391" y="2096"/>
                  </a:lnTo>
                  <a:cubicBezTo>
                    <a:pt x="4099" y="1427"/>
                    <a:pt x="4055" y="670"/>
                    <a:pt x="3235" y="370"/>
                  </a:cubicBezTo>
                  <a:cubicBezTo>
                    <a:pt x="2645" y="304"/>
                    <a:pt x="2094" y="1"/>
                    <a:pt x="15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26"/>
            <p:cNvSpPr/>
            <p:nvPr/>
          </p:nvSpPr>
          <p:spPr>
            <a:xfrm>
              <a:off x="3191450" y="4374050"/>
              <a:ext cx="13525" cy="11650"/>
            </a:xfrm>
            <a:custGeom>
              <a:avLst/>
              <a:gdLst/>
              <a:ahLst/>
              <a:cxnLst/>
              <a:rect l="l" t="t" r="r" b="b"/>
              <a:pathLst>
                <a:path w="541" h="466" extrusionOk="0">
                  <a:moveTo>
                    <a:pt x="210" y="1"/>
                  </a:moveTo>
                  <a:cubicBezTo>
                    <a:pt x="76" y="1"/>
                    <a:pt x="0" y="92"/>
                    <a:pt x="86" y="293"/>
                  </a:cubicBezTo>
                  <a:cubicBezTo>
                    <a:pt x="159" y="373"/>
                    <a:pt x="266" y="466"/>
                    <a:pt x="384" y="466"/>
                  </a:cubicBezTo>
                  <a:cubicBezTo>
                    <a:pt x="493" y="402"/>
                    <a:pt x="540" y="167"/>
                    <a:pt x="304" y="13"/>
                  </a:cubicBezTo>
                  <a:cubicBezTo>
                    <a:pt x="270" y="5"/>
                    <a:pt x="239" y="1"/>
                    <a:pt x="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26"/>
            <p:cNvSpPr/>
            <p:nvPr/>
          </p:nvSpPr>
          <p:spPr>
            <a:xfrm>
              <a:off x="3202300" y="4419125"/>
              <a:ext cx="7575" cy="6000"/>
            </a:xfrm>
            <a:custGeom>
              <a:avLst/>
              <a:gdLst/>
              <a:ahLst/>
              <a:cxnLst/>
              <a:rect l="l" t="t" r="r" b="b"/>
              <a:pathLst>
                <a:path w="303" h="240" extrusionOk="0">
                  <a:moveTo>
                    <a:pt x="87" y="1"/>
                  </a:moveTo>
                  <a:cubicBezTo>
                    <a:pt x="37" y="1"/>
                    <a:pt x="0" y="36"/>
                    <a:pt x="9" y="98"/>
                  </a:cubicBezTo>
                  <a:cubicBezTo>
                    <a:pt x="40" y="135"/>
                    <a:pt x="60" y="238"/>
                    <a:pt x="119" y="238"/>
                  </a:cubicBezTo>
                  <a:cubicBezTo>
                    <a:pt x="128" y="238"/>
                    <a:pt x="138" y="236"/>
                    <a:pt x="149" y="230"/>
                  </a:cubicBezTo>
                  <a:cubicBezTo>
                    <a:pt x="208" y="214"/>
                    <a:pt x="303" y="240"/>
                    <a:pt x="256" y="133"/>
                  </a:cubicBezTo>
                  <a:cubicBezTo>
                    <a:pt x="210" y="41"/>
                    <a:pt x="141" y="1"/>
                    <a:pt x="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26"/>
            <p:cNvSpPr/>
            <p:nvPr/>
          </p:nvSpPr>
          <p:spPr>
            <a:xfrm>
              <a:off x="3172200" y="4575225"/>
              <a:ext cx="8450" cy="7225"/>
            </a:xfrm>
            <a:custGeom>
              <a:avLst/>
              <a:gdLst/>
              <a:ahLst/>
              <a:cxnLst/>
              <a:rect l="l" t="t" r="r" b="b"/>
              <a:pathLst>
                <a:path w="338" h="289" extrusionOk="0">
                  <a:moveTo>
                    <a:pt x="304" y="0"/>
                  </a:moveTo>
                  <a:cubicBezTo>
                    <a:pt x="153" y="0"/>
                    <a:pt x="0" y="107"/>
                    <a:pt x="186" y="288"/>
                  </a:cubicBezTo>
                  <a:cubicBezTo>
                    <a:pt x="311" y="262"/>
                    <a:pt x="337" y="137"/>
                    <a:pt x="332" y="2"/>
                  </a:cubicBezTo>
                  <a:cubicBezTo>
                    <a:pt x="323" y="1"/>
                    <a:pt x="314" y="0"/>
                    <a:pt x="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26"/>
            <p:cNvSpPr/>
            <p:nvPr/>
          </p:nvSpPr>
          <p:spPr>
            <a:xfrm>
              <a:off x="3156175" y="4633975"/>
              <a:ext cx="11975" cy="6475"/>
            </a:xfrm>
            <a:custGeom>
              <a:avLst/>
              <a:gdLst/>
              <a:ahLst/>
              <a:cxnLst/>
              <a:rect l="l" t="t" r="r" b="b"/>
              <a:pathLst>
                <a:path w="479" h="259" extrusionOk="0">
                  <a:moveTo>
                    <a:pt x="0" y="1"/>
                  </a:moveTo>
                  <a:lnTo>
                    <a:pt x="128" y="145"/>
                  </a:lnTo>
                  <a:lnTo>
                    <a:pt x="478" y="25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26"/>
            <p:cNvSpPr/>
            <p:nvPr/>
          </p:nvSpPr>
          <p:spPr>
            <a:xfrm>
              <a:off x="3149425" y="4747950"/>
              <a:ext cx="4800" cy="6050"/>
            </a:xfrm>
            <a:custGeom>
              <a:avLst/>
              <a:gdLst/>
              <a:ahLst/>
              <a:cxnLst/>
              <a:rect l="l" t="t" r="r" b="b"/>
              <a:pathLst>
                <a:path w="192" h="242" extrusionOk="0">
                  <a:moveTo>
                    <a:pt x="40" y="0"/>
                  </a:moveTo>
                  <a:cubicBezTo>
                    <a:pt x="0" y="95"/>
                    <a:pt x="57" y="221"/>
                    <a:pt x="123" y="242"/>
                  </a:cubicBezTo>
                  <a:cubicBezTo>
                    <a:pt x="192" y="195"/>
                    <a:pt x="137" y="34"/>
                    <a:pt x="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26"/>
            <p:cNvSpPr/>
            <p:nvPr/>
          </p:nvSpPr>
          <p:spPr>
            <a:xfrm>
              <a:off x="3120750" y="4698225"/>
              <a:ext cx="13300" cy="10425"/>
            </a:xfrm>
            <a:custGeom>
              <a:avLst/>
              <a:gdLst/>
              <a:ahLst/>
              <a:cxnLst/>
              <a:rect l="l" t="t" r="r" b="b"/>
              <a:pathLst>
                <a:path w="532" h="417" extrusionOk="0">
                  <a:moveTo>
                    <a:pt x="531" y="0"/>
                  </a:moveTo>
                  <a:cubicBezTo>
                    <a:pt x="481" y="160"/>
                    <a:pt x="376" y="177"/>
                    <a:pt x="274" y="177"/>
                  </a:cubicBezTo>
                  <a:cubicBezTo>
                    <a:pt x="247" y="177"/>
                    <a:pt x="220" y="176"/>
                    <a:pt x="195" y="176"/>
                  </a:cubicBezTo>
                  <a:cubicBezTo>
                    <a:pt x="87" y="176"/>
                    <a:pt x="1" y="197"/>
                    <a:pt x="18" y="417"/>
                  </a:cubicBezTo>
                  <a:cubicBezTo>
                    <a:pt x="64" y="409"/>
                    <a:pt x="120" y="263"/>
                    <a:pt x="177" y="263"/>
                  </a:cubicBezTo>
                  <a:cubicBezTo>
                    <a:pt x="201" y="263"/>
                    <a:pt x="225" y="288"/>
                    <a:pt x="250" y="358"/>
                  </a:cubicBezTo>
                  <a:cubicBezTo>
                    <a:pt x="262" y="360"/>
                    <a:pt x="274" y="361"/>
                    <a:pt x="286" y="361"/>
                  </a:cubicBezTo>
                  <a:cubicBezTo>
                    <a:pt x="450" y="361"/>
                    <a:pt x="494" y="151"/>
                    <a:pt x="5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26"/>
            <p:cNvSpPr/>
            <p:nvPr/>
          </p:nvSpPr>
          <p:spPr>
            <a:xfrm>
              <a:off x="2833450" y="4905675"/>
              <a:ext cx="88125" cy="88000"/>
            </a:xfrm>
            <a:custGeom>
              <a:avLst/>
              <a:gdLst/>
              <a:ahLst/>
              <a:cxnLst/>
              <a:rect l="l" t="t" r="r" b="b"/>
              <a:pathLst>
                <a:path w="3525" h="3520" extrusionOk="0">
                  <a:moveTo>
                    <a:pt x="1859" y="0"/>
                  </a:moveTo>
                  <a:cubicBezTo>
                    <a:pt x="1464" y="0"/>
                    <a:pt x="1090" y="345"/>
                    <a:pt x="746" y="345"/>
                  </a:cubicBezTo>
                  <a:cubicBezTo>
                    <a:pt x="726" y="345"/>
                    <a:pt x="707" y="344"/>
                    <a:pt x="687" y="341"/>
                  </a:cubicBezTo>
                  <a:lnTo>
                    <a:pt x="687" y="341"/>
                  </a:lnTo>
                  <a:cubicBezTo>
                    <a:pt x="697" y="360"/>
                    <a:pt x="708" y="374"/>
                    <a:pt x="713" y="398"/>
                  </a:cubicBezTo>
                  <a:cubicBezTo>
                    <a:pt x="394" y="673"/>
                    <a:pt x="360" y="850"/>
                    <a:pt x="266" y="1265"/>
                  </a:cubicBezTo>
                  <a:cubicBezTo>
                    <a:pt x="221" y="1236"/>
                    <a:pt x="197" y="1224"/>
                    <a:pt x="183" y="1182"/>
                  </a:cubicBezTo>
                  <a:lnTo>
                    <a:pt x="183" y="1182"/>
                  </a:lnTo>
                  <a:cubicBezTo>
                    <a:pt x="154" y="1497"/>
                    <a:pt x="112" y="1909"/>
                    <a:pt x="296" y="2255"/>
                  </a:cubicBezTo>
                  <a:cubicBezTo>
                    <a:pt x="255" y="2323"/>
                    <a:pt x="195" y="2329"/>
                    <a:pt x="135" y="2329"/>
                  </a:cubicBezTo>
                  <a:cubicBezTo>
                    <a:pt x="123" y="2329"/>
                    <a:pt x="110" y="2328"/>
                    <a:pt x="97" y="2328"/>
                  </a:cubicBezTo>
                  <a:cubicBezTo>
                    <a:pt x="61" y="2328"/>
                    <a:pt x="27" y="2331"/>
                    <a:pt x="0" y="2349"/>
                  </a:cubicBezTo>
                  <a:cubicBezTo>
                    <a:pt x="185" y="2392"/>
                    <a:pt x="370" y="2366"/>
                    <a:pt x="472" y="2629"/>
                  </a:cubicBezTo>
                  <a:lnTo>
                    <a:pt x="251" y="2903"/>
                  </a:lnTo>
                  <a:cubicBezTo>
                    <a:pt x="346" y="2841"/>
                    <a:pt x="424" y="2815"/>
                    <a:pt x="489" y="2815"/>
                  </a:cubicBezTo>
                  <a:cubicBezTo>
                    <a:pt x="789" y="2815"/>
                    <a:pt x="835" y="3360"/>
                    <a:pt x="1154" y="3360"/>
                  </a:cubicBezTo>
                  <a:cubicBezTo>
                    <a:pt x="1219" y="3360"/>
                    <a:pt x="1296" y="3337"/>
                    <a:pt x="1388" y="3282"/>
                  </a:cubicBezTo>
                  <a:lnTo>
                    <a:pt x="1388" y="3282"/>
                  </a:lnTo>
                  <a:cubicBezTo>
                    <a:pt x="1464" y="3394"/>
                    <a:pt x="1336" y="3422"/>
                    <a:pt x="1315" y="3477"/>
                  </a:cubicBezTo>
                  <a:cubicBezTo>
                    <a:pt x="1377" y="3507"/>
                    <a:pt x="1440" y="3520"/>
                    <a:pt x="1503" y="3520"/>
                  </a:cubicBezTo>
                  <a:cubicBezTo>
                    <a:pt x="1861" y="3520"/>
                    <a:pt x="2232" y="3108"/>
                    <a:pt x="2656" y="3108"/>
                  </a:cubicBezTo>
                  <a:cubicBezTo>
                    <a:pt x="2726" y="3108"/>
                    <a:pt x="2797" y="3119"/>
                    <a:pt x="2871" y="3145"/>
                  </a:cubicBezTo>
                  <a:cubicBezTo>
                    <a:pt x="3418" y="2667"/>
                    <a:pt x="3519" y="1907"/>
                    <a:pt x="3524" y="1165"/>
                  </a:cubicBezTo>
                  <a:cubicBezTo>
                    <a:pt x="3453" y="838"/>
                    <a:pt x="3382" y="611"/>
                    <a:pt x="3077" y="512"/>
                  </a:cubicBezTo>
                  <a:cubicBezTo>
                    <a:pt x="2886" y="436"/>
                    <a:pt x="2713" y="106"/>
                    <a:pt x="2531" y="106"/>
                  </a:cubicBezTo>
                  <a:cubicBezTo>
                    <a:pt x="2474" y="106"/>
                    <a:pt x="2416" y="139"/>
                    <a:pt x="2357" y="223"/>
                  </a:cubicBezTo>
                  <a:cubicBezTo>
                    <a:pt x="2188" y="58"/>
                    <a:pt x="2022" y="0"/>
                    <a:pt x="18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26"/>
            <p:cNvSpPr/>
            <p:nvPr/>
          </p:nvSpPr>
          <p:spPr>
            <a:xfrm>
              <a:off x="2844925" y="4911725"/>
              <a:ext cx="5725" cy="2500"/>
            </a:xfrm>
            <a:custGeom>
              <a:avLst/>
              <a:gdLst/>
              <a:ahLst/>
              <a:cxnLst/>
              <a:rect l="l" t="t" r="r" b="b"/>
              <a:pathLst>
                <a:path w="229" h="100" extrusionOk="0">
                  <a:moveTo>
                    <a:pt x="46" y="1"/>
                  </a:moveTo>
                  <a:cubicBezTo>
                    <a:pt x="30" y="1"/>
                    <a:pt x="15" y="2"/>
                    <a:pt x="1" y="4"/>
                  </a:cubicBezTo>
                  <a:cubicBezTo>
                    <a:pt x="74" y="64"/>
                    <a:pt x="152" y="90"/>
                    <a:pt x="228" y="99"/>
                  </a:cubicBezTo>
                  <a:cubicBezTo>
                    <a:pt x="188" y="24"/>
                    <a:pt x="112" y="1"/>
                    <a:pt x="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26"/>
            <p:cNvSpPr/>
            <p:nvPr/>
          </p:nvSpPr>
          <p:spPr>
            <a:xfrm>
              <a:off x="3094900" y="4362675"/>
              <a:ext cx="12575" cy="11725"/>
            </a:xfrm>
            <a:custGeom>
              <a:avLst/>
              <a:gdLst/>
              <a:ahLst/>
              <a:cxnLst/>
              <a:rect l="l" t="t" r="r" b="b"/>
              <a:pathLst>
                <a:path w="503" h="469" extrusionOk="0">
                  <a:moveTo>
                    <a:pt x="125" y="1"/>
                  </a:moveTo>
                  <a:cubicBezTo>
                    <a:pt x="60" y="1"/>
                    <a:pt x="11" y="36"/>
                    <a:pt x="0" y="130"/>
                  </a:cubicBezTo>
                  <a:cubicBezTo>
                    <a:pt x="78" y="276"/>
                    <a:pt x="191" y="468"/>
                    <a:pt x="359" y="468"/>
                  </a:cubicBezTo>
                  <a:cubicBezTo>
                    <a:pt x="360" y="468"/>
                    <a:pt x="361" y="468"/>
                    <a:pt x="362" y="468"/>
                  </a:cubicBezTo>
                  <a:cubicBezTo>
                    <a:pt x="407" y="393"/>
                    <a:pt x="502" y="272"/>
                    <a:pt x="391" y="113"/>
                  </a:cubicBezTo>
                  <a:cubicBezTo>
                    <a:pt x="304" y="51"/>
                    <a:pt x="203" y="1"/>
                    <a:pt x="1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26"/>
            <p:cNvSpPr/>
            <p:nvPr/>
          </p:nvSpPr>
          <p:spPr>
            <a:xfrm>
              <a:off x="3095650" y="4522150"/>
              <a:ext cx="3825" cy="1975"/>
            </a:xfrm>
            <a:custGeom>
              <a:avLst/>
              <a:gdLst/>
              <a:ahLst/>
              <a:cxnLst/>
              <a:rect l="l" t="t" r="r" b="b"/>
              <a:pathLst>
                <a:path w="153" h="79" extrusionOk="0">
                  <a:moveTo>
                    <a:pt x="119" y="0"/>
                  </a:moveTo>
                  <a:lnTo>
                    <a:pt x="1" y="55"/>
                  </a:lnTo>
                  <a:lnTo>
                    <a:pt x="62" y="78"/>
                  </a:lnTo>
                  <a:cubicBezTo>
                    <a:pt x="91" y="57"/>
                    <a:pt x="152" y="78"/>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26"/>
            <p:cNvSpPr/>
            <p:nvPr/>
          </p:nvSpPr>
          <p:spPr>
            <a:xfrm>
              <a:off x="3082275" y="4522550"/>
              <a:ext cx="4525" cy="2275"/>
            </a:xfrm>
            <a:custGeom>
              <a:avLst/>
              <a:gdLst/>
              <a:ahLst/>
              <a:cxnLst/>
              <a:rect l="l" t="t" r="r" b="b"/>
              <a:pathLst>
                <a:path w="181" h="91" extrusionOk="0">
                  <a:moveTo>
                    <a:pt x="1" y="1"/>
                  </a:moveTo>
                  <a:lnTo>
                    <a:pt x="34" y="46"/>
                  </a:lnTo>
                  <a:cubicBezTo>
                    <a:pt x="54" y="53"/>
                    <a:pt x="107" y="90"/>
                    <a:pt x="145" y="90"/>
                  </a:cubicBezTo>
                  <a:cubicBezTo>
                    <a:pt x="160" y="90"/>
                    <a:pt x="173" y="85"/>
                    <a:pt x="181" y="7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26"/>
            <p:cNvSpPr/>
            <p:nvPr/>
          </p:nvSpPr>
          <p:spPr>
            <a:xfrm>
              <a:off x="3058900" y="4471875"/>
              <a:ext cx="24475" cy="28975"/>
            </a:xfrm>
            <a:custGeom>
              <a:avLst/>
              <a:gdLst/>
              <a:ahLst/>
              <a:cxnLst/>
              <a:rect l="l" t="t" r="r" b="b"/>
              <a:pathLst>
                <a:path w="979" h="1159" extrusionOk="0">
                  <a:moveTo>
                    <a:pt x="389" y="0"/>
                  </a:moveTo>
                  <a:cubicBezTo>
                    <a:pt x="259" y="0"/>
                    <a:pt x="176" y="87"/>
                    <a:pt x="74" y="87"/>
                  </a:cubicBezTo>
                  <a:cubicBezTo>
                    <a:pt x="50" y="87"/>
                    <a:pt x="26" y="83"/>
                    <a:pt x="0" y="72"/>
                  </a:cubicBezTo>
                  <a:lnTo>
                    <a:pt x="0" y="72"/>
                  </a:lnTo>
                  <a:cubicBezTo>
                    <a:pt x="24" y="531"/>
                    <a:pt x="202" y="602"/>
                    <a:pt x="135" y="1029"/>
                  </a:cubicBezTo>
                  <a:lnTo>
                    <a:pt x="481" y="972"/>
                  </a:lnTo>
                  <a:cubicBezTo>
                    <a:pt x="552" y="1107"/>
                    <a:pt x="610" y="1159"/>
                    <a:pt x="660" y="1159"/>
                  </a:cubicBezTo>
                  <a:cubicBezTo>
                    <a:pt x="790" y="1159"/>
                    <a:pt x="864" y="809"/>
                    <a:pt x="962" y="706"/>
                  </a:cubicBezTo>
                  <a:cubicBezTo>
                    <a:pt x="978" y="519"/>
                    <a:pt x="784" y="188"/>
                    <a:pt x="663" y="112"/>
                  </a:cubicBezTo>
                  <a:cubicBezTo>
                    <a:pt x="549" y="27"/>
                    <a:pt x="461" y="0"/>
                    <a:pt x="3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26"/>
            <p:cNvSpPr/>
            <p:nvPr/>
          </p:nvSpPr>
          <p:spPr>
            <a:xfrm>
              <a:off x="2852925" y="5013125"/>
              <a:ext cx="1750" cy="2450"/>
            </a:xfrm>
            <a:custGeom>
              <a:avLst/>
              <a:gdLst/>
              <a:ahLst/>
              <a:cxnLst/>
              <a:rect l="l" t="t" r="r" b="b"/>
              <a:pathLst>
                <a:path w="70" h="98" extrusionOk="0">
                  <a:moveTo>
                    <a:pt x="69" y="0"/>
                  </a:moveTo>
                  <a:lnTo>
                    <a:pt x="1" y="97"/>
                  </a:lnTo>
                  <a:lnTo>
                    <a:pt x="36" y="83"/>
                  </a:lnTo>
                  <a:lnTo>
                    <a:pt x="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26"/>
            <p:cNvSpPr/>
            <p:nvPr/>
          </p:nvSpPr>
          <p:spPr>
            <a:xfrm>
              <a:off x="3072500" y="4500000"/>
              <a:ext cx="925" cy="2875"/>
            </a:xfrm>
            <a:custGeom>
              <a:avLst/>
              <a:gdLst/>
              <a:ahLst/>
              <a:cxnLst/>
              <a:rect l="l" t="t" r="r" b="b"/>
              <a:pathLst>
                <a:path w="37" h="115" extrusionOk="0">
                  <a:moveTo>
                    <a:pt x="1" y="1"/>
                  </a:moveTo>
                  <a:lnTo>
                    <a:pt x="36" y="114"/>
                  </a:lnTo>
                  <a:lnTo>
                    <a:pt x="32" y="1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26"/>
            <p:cNvSpPr/>
            <p:nvPr/>
          </p:nvSpPr>
          <p:spPr>
            <a:xfrm>
              <a:off x="2773350" y="5469750"/>
              <a:ext cx="5725" cy="4425"/>
            </a:xfrm>
            <a:custGeom>
              <a:avLst/>
              <a:gdLst/>
              <a:ahLst/>
              <a:cxnLst/>
              <a:rect l="l" t="t" r="r" b="b"/>
              <a:pathLst>
                <a:path w="229" h="177" extrusionOk="0">
                  <a:moveTo>
                    <a:pt x="228" y="1"/>
                  </a:moveTo>
                  <a:lnTo>
                    <a:pt x="1" y="176"/>
                  </a:lnTo>
                  <a:lnTo>
                    <a:pt x="1" y="176"/>
                  </a:lnTo>
                  <a:lnTo>
                    <a:pt x="65" y="159"/>
                  </a:lnTo>
                  <a:lnTo>
                    <a:pt x="2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26"/>
            <p:cNvSpPr/>
            <p:nvPr/>
          </p:nvSpPr>
          <p:spPr>
            <a:xfrm>
              <a:off x="2832450" y="5005250"/>
              <a:ext cx="3875" cy="2100"/>
            </a:xfrm>
            <a:custGeom>
              <a:avLst/>
              <a:gdLst/>
              <a:ahLst/>
              <a:cxnLst/>
              <a:rect l="l" t="t" r="r" b="b"/>
              <a:pathLst>
                <a:path w="155" h="84" extrusionOk="0">
                  <a:moveTo>
                    <a:pt x="154" y="0"/>
                  </a:moveTo>
                  <a:lnTo>
                    <a:pt x="0" y="83"/>
                  </a:lnTo>
                  <a:lnTo>
                    <a:pt x="0" y="83"/>
                  </a:lnTo>
                  <a:lnTo>
                    <a:pt x="109" y="41"/>
                  </a:lnTo>
                  <a:lnTo>
                    <a:pt x="1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26"/>
            <p:cNvSpPr/>
            <p:nvPr/>
          </p:nvSpPr>
          <p:spPr>
            <a:xfrm>
              <a:off x="2818050" y="5012000"/>
              <a:ext cx="4175" cy="3525"/>
            </a:xfrm>
            <a:custGeom>
              <a:avLst/>
              <a:gdLst/>
              <a:ahLst/>
              <a:cxnLst/>
              <a:rect l="l" t="t" r="r" b="b"/>
              <a:pathLst>
                <a:path w="167" h="141" extrusionOk="0">
                  <a:moveTo>
                    <a:pt x="84" y="0"/>
                  </a:moveTo>
                  <a:cubicBezTo>
                    <a:pt x="60" y="57"/>
                    <a:pt x="1" y="126"/>
                    <a:pt x="84" y="140"/>
                  </a:cubicBezTo>
                  <a:cubicBezTo>
                    <a:pt x="166" y="86"/>
                    <a:pt x="119" y="57"/>
                    <a:pt x="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26"/>
            <p:cNvSpPr/>
            <p:nvPr/>
          </p:nvSpPr>
          <p:spPr>
            <a:xfrm>
              <a:off x="2832850" y="4945475"/>
              <a:ext cx="3175" cy="3075"/>
            </a:xfrm>
            <a:custGeom>
              <a:avLst/>
              <a:gdLst/>
              <a:ahLst/>
              <a:cxnLst/>
              <a:rect l="l" t="t" r="r" b="b"/>
              <a:pathLst>
                <a:path w="127" h="123" extrusionOk="0">
                  <a:moveTo>
                    <a:pt x="22" y="0"/>
                  </a:moveTo>
                  <a:cubicBezTo>
                    <a:pt x="10" y="0"/>
                    <a:pt x="2" y="18"/>
                    <a:pt x="1" y="68"/>
                  </a:cubicBezTo>
                  <a:cubicBezTo>
                    <a:pt x="46" y="70"/>
                    <a:pt x="72" y="122"/>
                    <a:pt x="102" y="122"/>
                  </a:cubicBezTo>
                  <a:cubicBezTo>
                    <a:pt x="110" y="122"/>
                    <a:pt x="118" y="119"/>
                    <a:pt x="126" y="111"/>
                  </a:cubicBezTo>
                  <a:cubicBezTo>
                    <a:pt x="95" y="93"/>
                    <a:pt x="49" y="0"/>
                    <a:pt x="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26"/>
            <p:cNvSpPr/>
            <p:nvPr/>
          </p:nvSpPr>
          <p:spPr>
            <a:xfrm>
              <a:off x="2833575" y="4919075"/>
              <a:ext cx="9300" cy="7050"/>
            </a:xfrm>
            <a:custGeom>
              <a:avLst/>
              <a:gdLst/>
              <a:ahLst/>
              <a:cxnLst/>
              <a:rect l="l" t="t" r="r" b="b"/>
              <a:pathLst>
                <a:path w="372" h="282" extrusionOk="0">
                  <a:moveTo>
                    <a:pt x="330" y="1"/>
                  </a:moveTo>
                  <a:cubicBezTo>
                    <a:pt x="264" y="1"/>
                    <a:pt x="171" y="145"/>
                    <a:pt x="54" y="145"/>
                  </a:cubicBezTo>
                  <a:cubicBezTo>
                    <a:pt x="37" y="145"/>
                    <a:pt x="19" y="142"/>
                    <a:pt x="0" y="134"/>
                  </a:cubicBezTo>
                  <a:lnTo>
                    <a:pt x="0" y="134"/>
                  </a:lnTo>
                  <a:cubicBezTo>
                    <a:pt x="39" y="243"/>
                    <a:pt x="79" y="282"/>
                    <a:pt x="118" y="282"/>
                  </a:cubicBezTo>
                  <a:cubicBezTo>
                    <a:pt x="205" y="282"/>
                    <a:pt x="291" y="93"/>
                    <a:pt x="372" y="28"/>
                  </a:cubicBezTo>
                  <a:cubicBezTo>
                    <a:pt x="360" y="9"/>
                    <a:pt x="346" y="1"/>
                    <a:pt x="3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26"/>
            <p:cNvSpPr/>
            <p:nvPr/>
          </p:nvSpPr>
          <p:spPr>
            <a:xfrm>
              <a:off x="2827875" y="4945150"/>
              <a:ext cx="3875" cy="6850"/>
            </a:xfrm>
            <a:custGeom>
              <a:avLst/>
              <a:gdLst/>
              <a:ahLst/>
              <a:cxnLst/>
              <a:rect l="l" t="t" r="r" b="b"/>
              <a:pathLst>
                <a:path w="155" h="274" extrusionOk="0">
                  <a:moveTo>
                    <a:pt x="62" y="1"/>
                  </a:moveTo>
                  <a:lnTo>
                    <a:pt x="1" y="230"/>
                  </a:lnTo>
                  <a:lnTo>
                    <a:pt x="72" y="273"/>
                  </a:lnTo>
                  <a:lnTo>
                    <a:pt x="155" y="53"/>
                  </a:lnTo>
                  <a:lnTo>
                    <a:pt x="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26"/>
            <p:cNvSpPr/>
            <p:nvPr/>
          </p:nvSpPr>
          <p:spPr>
            <a:xfrm>
              <a:off x="3013000" y="4466625"/>
              <a:ext cx="9675" cy="8525"/>
            </a:xfrm>
            <a:custGeom>
              <a:avLst/>
              <a:gdLst/>
              <a:ahLst/>
              <a:cxnLst/>
              <a:rect l="l" t="t" r="r" b="b"/>
              <a:pathLst>
                <a:path w="387" h="341" extrusionOk="0">
                  <a:moveTo>
                    <a:pt x="213" y="1"/>
                  </a:moveTo>
                  <a:cubicBezTo>
                    <a:pt x="95" y="1"/>
                    <a:pt x="0" y="170"/>
                    <a:pt x="224" y="339"/>
                  </a:cubicBezTo>
                  <a:cubicBezTo>
                    <a:pt x="231" y="340"/>
                    <a:pt x="239" y="340"/>
                    <a:pt x="246" y="340"/>
                  </a:cubicBezTo>
                  <a:cubicBezTo>
                    <a:pt x="344" y="340"/>
                    <a:pt x="387" y="239"/>
                    <a:pt x="354" y="104"/>
                  </a:cubicBezTo>
                  <a:cubicBezTo>
                    <a:pt x="317" y="31"/>
                    <a:pt x="263" y="1"/>
                    <a:pt x="2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26"/>
            <p:cNvSpPr/>
            <p:nvPr/>
          </p:nvSpPr>
          <p:spPr>
            <a:xfrm>
              <a:off x="3014175" y="4485100"/>
              <a:ext cx="7025" cy="5950"/>
            </a:xfrm>
            <a:custGeom>
              <a:avLst/>
              <a:gdLst/>
              <a:ahLst/>
              <a:cxnLst/>
              <a:rect l="l" t="t" r="r" b="b"/>
              <a:pathLst>
                <a:path w="281" h="238" extrusionOk="0">
                  <a:moveTo>
                    <a:pt x="118" y="1"/>
                  </a:moveTo>
                  <a:cubicBezTo>
                    <a:pt x="46" y="1"/>
                    <a:pt x="1" y="72"/>
                    <a:pt x="84" y="201"/>
                  </a:cubicBezTo>
                  <a:cubicBezTo>
                    <a:pt x="119" y="227"/>
                    <a:pt x="145" y="238"/>
                    <a:pt x="167" y="238"/>
                  </a:cubicBezTo>
                  <a:cubicBezTo>
                    <a:pt x="218" y="238"/>
                    <a:pt x="242" y="179"/>
                    <a:pt x="281" y="128"/>
                  </a:cubicBezTo>
                  <a:cubicBezTo>
                    <a:pt x="241" y="41"/>
                    <a:pt x="172" y="1"/>
                    <a:pt x="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26"/>
            <p:cNvSpPr/>
            <p:nvPr/>
          </p:nvSpPr>
          <p:spPr>
            <a:xfrm>
              <a:off x="3002575" y="4455500"/>
              <a:ext cx="4850" cy="4250"/>
            </a:xfrm>
            <a:custGeom>
              <a:avLst/>
              <a:gdLst/>
              <a:ahLst/>
              <a:cxnLst/>
              <a:rect l="l" t="t" r="r" b="b"/>
              <a:pathLst>
                <a:path w="194" h="170" extrusionOk="0">
                  <a:moveTo>
                    <a:pt x="46" y="0"/>
                  </a:moveTo>
                  <a:cubicBezTo>
                    <a:pt x="11" y="0"/>
                    <a:pt x="0" y="27"/>
                    <a:pt x="58" y="132"/>
                  </a:cubicBezTo>
                  <a:cubicBezTo>
                    <a:pt x="99" y="159"/>
                    <a:pt x="125" y="170"/>
                    <a:pt x="141" y="170"/>
                  </a:cubicBezTo>
                  <a:cubicBezTo>
                    <a:pt x="194" y="170"/>
                    <a:pt x="151" y="64"/>
                    <a:pt x="191" y="33"/>
                  </a:cubicBezTo>
                  <a:cubicBezTo>
                    <a:pt x="148" y="31"/>
                    <a:pt x="83" y="0"/>
                    <a:pt x="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26"/>
            <p:cNvSpPr/>
            <p:nvPr/>
          </p:nvSpPr>
          <p:spPr>
            <a:xfrm>
              <a:off x="2966650" y="4380450"/>
              <a:ext cx="8200" cy="14550"/>
            </a:xfrm>
            <a:custGeom>
              <a:avLst/>
              <a:gdLst/>
              <a:ahLst/>
              <a:cxnLst/>
              <a:rect l="l" t="t" r="r" b="b"/>
              <a:pathLst>
                <a:path w="328" h="582" extrusionOk="0">
                  <a:moveTo>
                    <a:pt x="201" y="0"/>
                  </a:moveTo>
                  <a:cubicBezTo>
                    <a:pt x="0" y="0"/>
                    <a:pt x="217" y="407"/>
                    <a:pt x="110" y="582"/>
                  </a:cubicBezTo>
                  <a:cubicBezTo>
                    <a:pt x="259" y="468"/>
                    <a:pt x="327" y="314"/>
                    <a:pt x="275" y="13"/>
                  </a:cubicBezTo>
                  <a:cubicBezTo>
                    <a:pt x="246" y="4"/>
                    <a:pt x="222" y="0"/>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26"/>
            <p:cNvSpPr/>
            <p:nvPr/>
          </p:nvSpPr>
          <p:spPr>
            <a:xfrm>
              <a:off x="2963700" y="4379050"/>
              <a:ext cx="1975" cy="2975"/>
            </a:xfrm>
            <a:custGeom>
              <a:avLst/>
              <a:gdLst/>
              <a:ahLst/>
              <a:cxnLst/>
              <a:rect l="l" t="t" r="r" b="b"/>
              <a:pathLst>
                <a:path w="79" h="119" extrusionOk="0">
                  <a:moveTo>
                    <a:pt x="26" y="1"/>
                  </a:moveTo>
                  <a:cubicBezTo>
                    <a:pt x="1" y="1"/>
                    <a:pt x="31" y="77"/>
                    <a:pt x="43" y="119"/>
                  </a:cubicBezTo>
                  <a:lnTo>
                    <a:pt x="78" y="36"/>
                  </a:lnTo>
                  <a:cubicBezTo>
                    <a:pt x="51" y="11"/>
                    <a:pt x="35" y="1"/>
                    <a:pt x="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26"/>
            <p:cNvSpPr/>
            <p:nvPr/>
          </p:nvSpPr>
          <p:spPr>
            <a:xfrm>
              <a:off x="2964525" y="4382000"/>
              <a:ext cx="425" cy="700"/>
            </a:xfrm>
            <a:custGeom>
              <a:avLst/>
              <a:gdLst/>
              <a:ahLst/>
              <a:cxnLst/>
              <a:rect l="l" t="t" r="r" b="b"/>
              <a:pathLst>
                <a:path w="17" h="28" extrusionOk="0">
                  <a:moveTo>
                    <a:pt x="10" y="1"/>
                  </a:moveTo>
                  <a:lnTo>
                    <a:pt x="0" y="20"/>
                  </a:lnTo>
                  <a:cubicBezTo>
                    <a:pt x="5" y="25"/>
                    <a:pt x="9" y="27"/>
                    <a:pt x="11" y="27"/>
                  </a:cubicBezTo>
                  <a:cubicBezTo>
                    <a:pt x="16" y="27"/>
                    <a:pt x="15" y="16"/>
                    <a:pt x="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26"/>
            <p:cNvSpPr/>
            <p:nvPr/>
          </p:nvSpPr>
          <p:spPr>
            <a:xfrm>
              <a:off x="2963825" y="4387275"/>
              <a:ext cx="1075" cy="2575"/>
            </a:xfrm>
            <a:custGeom>
              <a:avLst/>
              <a:gdLst/>
              <a:ahLst/>
              <a:cxnLst/>
              <a:rect l="l" t="t" r="r" b="b"/>
              <a:pathLst>
                <a:path w="43" h="103" extrusionOk="0">
                  <a:moveTo>
                    <a:pt x="43" y="1"/>
                  </a:moveTo>
                  <a:lnTo>
                    <a:pt x="0" y="103"/>
                  </a:lnTo>
                  <a:lnTo>
                    <a:pt x="24" y="84"/>
                  </a:lnTo>
                  <a:lnTo>
                    <a:pt x="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26"/>
            <p:cNvSpPr/>
            <p:nvPr/>
          </p:nvSpPr>
          <p:spPr>
            <a:xfrm>
              <a:off x="2958900" y="4380875"/>
              <a:ext cx="1025" cy="4525"/>
            </a:xfrm>
            <a:custGeom>
              <a:avLst/>
              <a:gdLst/>
              <a:ahLst/>
              <a:cxnLst/>
              <a:rect l="l" t="t" r="r" b="b"/>
              <a:pathLst>
                <a:path w="41" h="181" extrusionOk="0">
                  <a:moveTo>
                    <a:pt x="41" y="1"/>
                  </a:moveTo>
                  <a:lnTo>
                    <a:pt x="0" y="167"/>
                  </a:lnTo>
                  <a:lnTo>
                    <a:pt x="29" y="181"/>
                  </a:lnTo>
                  <a:lnTo>
                    <a:pt x="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26"/>
            <p:cNvSpPr/>
            <p:nvPr/>
          </p:nvSpPr>
          <p:spPr>
            <a:xfrm>
              <a:off x="2935700" y="4401200"/>
              <a:ext cx="3800" cy="4575"/>
            </a:xfrm>
            <a:custGeom>
              <a:avLst/>
              <a:gdLst/>
              <a:ahLst/>
              <a:cxnLst/>
              <a:rect l="l" t="t" r="r" b="b"/>
              <a:pathLst>
                <a:path w="152" h="183" extrusionOk="0">
                  <a:moveTo>
                    <a:pt x="48" y="1"/>
                  </a:moveTo>
                  <a:cubicBezTo>
                    <a:pt x="1" y="1"/>
                    <a:pt x="0" y="94"/>
                    <a:pt x="78" y="183"/>
                  </a:cubicBezTo>
                  <a:cubicBezTo>
                    <a:pt x="100" y="130"/>
                    <a:pt x="152" y="128"/>
                    <a:pt x="123" y="50"/>
                  </a:cubicBezTo>
                  <a:cubicBezTo>
                    <a:pt x="93" y="15"/>
                    <a:pt x="67" y="1"/>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26"/>
            <p:cNvSpPr/>
            <p:nvPr/>
          </p:nvSpPr>
          <p:spPr>
            <a:xfrm>
              <a:off x="2694550" y="4929300"/>
              <a:ext cx="21575" cy="15825"/>
            </a:xfrm>
            <a:custGeom>
              <a:avLst/>
              <a:gdLst/>
              <a:ahLst/>
              <a:cxnLst/>
              <a:rect l="l" t="t" r="r" b="b"/>
              <a:pathLst>
                <a:path w="863" h="633" extrusionOk="0">
                  <a:moveTo>
                    <a:pt x="429" y="0"/>
                  </a:moveTo>
                  <a:cubicBezTo>
                    <a:pt x="251" y="0"/>
                    <a:pt x="59" y="85"/>
                    <a:pt x="1" y="341"/>
                  </a:cubicBezTo>
                  <a:lnTo>
                    <a:pt x="252" y="632"/>
                  </a:lnTo>
                  <a:cubicBezTo>
                    <a:pt x="446" y="599"/>
                    <a:pt x="863" y="469"/>
                    <a:pt x="721" y="85"/>
                  </a:cubicBezTo>
                  <a:cubicBezTo>
                    <a:pt x="658" y="37"/>
                    <a:pt x="547" y="0"/>
                    <a:pt x="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26"/>
            <p:cNvSpPr/>
            <p:nvPr/>
          </p:nvSpPr>
          <p:spPr>
            <a:xfrm>
              <a:off x="2763050" y="4698800"/>
              <a:ext cx="7950" cy="7475"/>
            </a:xfrm>
            <a:custGeom>
              <a:avLst/>
              <a:gdLst/>
              <a:ahLst/>
              <a:cxnLst/>
              <a:rect l="l" t="t" r="r" b="b"/>
              <a:pathLst>
                <a:path w="318" h="299" extrusionOk="0">
                  <a:moveTo>
                    <a:pt x="202" y="3"/>
                  </a:moveTo>
                  <a:lnTo>
                    <a:pt x="202" y="3"/>
                  </a:lnTo>
                  <a:cubicBezTo>
                    <a:pt x="112" y="13"/>
                    <a:pt x="1" y="1"/>
                    <a:pt x="20" y="141"/>
                  </a:cubicBezTo>
                  <a:cubicBezTo>
                    <a:pt x="52" y="256"/>
                    <a:pt x="99" y="298"/>
                    <a:pt x="142" y="298"/>
                  </a:cubicBezTo>
                  <a:cubicBezTo>
                    <a:pt x="238" y="298"/>
                    <a:pt x="317" y="94"/>
                    <a:pt x="202" y="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26"/>
            <p:cNvSpPr/>
            <p:nvPr/>
          </p:nvSpPr>
          <p:spPr>
            <a:xfrm>
              <a:off x="2712550" y="4790100"/>
              <a:ext cx="5350" cy="3525"/>
            </a:xfrm>
            <a:custGeom>
              <a:avLst/>
              <a:gdLst/>
              <a:ahLst/>
              <a:cxnLst/>
              <a:rect l="l" t="t" r="r" b="b"/>
              <a:pathLst>
                <a:path w="214" h="141" extrusionOk="0">
                  <a:moveTo>
                    <a:pt x="1" y="1"/>
                  </a:moveTo>
                  <a:lnTo>
                    <a:pt x="10" y="140"/>
                  </a:lnTo>
                  <a:lnTo>
                    <a:pt x="214" y="9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26"/>
            <p:cNvSpPr/>
            <p:nvPr/>
          </p:nvSpPr>
          <p:spPr>
            <a:xfrm>
              <a:off x="3011650" y="4700750"/>
              <a:ext cx="32475" cy="32550"/>
            </a:xfrm>
            <a:custGeom>
              <a:avLst/>
              <a:gdLst/>
              <a:ahLst/>
              <a:cxnLst/>
              <a:rect l="l" t="t" r="r" b="b"/>
              <a:pathLst>
                <a:path w="1299" h="1302" extrusionOk="0">
                  <a:moveTo>
                    <a:pt x="365" y="1"/>
                  </a:moveTo>
                  <a:cubicBezTo>
                    <a:pt x="336" y="1"/>
                    <a:pt x="305" y="4"/>
                    <a:pt x="270" y="10"/>
                  </a:cubicBezTo>
                  <a:cubicBezTo>
                    <a:pt x="0" y="394"/>
                    <a:pt x="410" y="861"/>
                    <a:pt x="462" y="1301"/>
                  </a:cubicBezTo>
                  <a:lnTo>
                    <a:pt x="960" y="1199"/>
                  </a:lnTo>
                  <a:cubicBezTo>
                    <a:pt x="1284" y="932"/>
                    <a:pt x="1298" y="408"/>
                    <a:pt x="1104" y="145"/>
                  </a:cubicBezTo>
                  <a:lnTo>
                    <a:pt x="1104" y="145"/>
                  </a:lnTo>
                  <a:cubicBezTo>
                    <a:pt x="1012" y="202"/>
                    <a:pt x="941" y="223"/>
                    <a:pt x="881" y="223"/>
                  </a:cubicBezTo>
                  <a:cubicBezTo>
                    <a:pt x="687" y="223"/>
                    <a:pt x="612" y="1"/>
                    <a:pt x="3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26"/>
            <p:cNvSpPr/>
            <p:nvPr/>
          </p:nvSpPr>
          <p:spPr>
            <a:xfrm>
              <a:off x="3240875" y="5066125"/>
              <a:ext cx="13650" cy="8600"/>
            </a:xfrm>
            <a:custGeom>
              <a:avLst/>
              <a:gdLst/>
              <a:ahLst/>
              <a:cxnLst/>
              <a:rect l="l" t="t" r="r" b="b"/>
              <a:pathLst>
                <a:path w="546" h="344" extrusionOk="0">
                  <a:moveTo>
                    <a:pt x="149" y="1"/>
                  </a:moveTo>
                  <a:cubicBezTo>
                    <a:pt x="118" y="1"/>
                    <a:pt x="89" y="6"/>
                    <a:pt x="62" y="19"/>
                  </a:cubicBezTo>
                  <a:cubicBezTo>
                    <a:pt x="41" y="132"/>
                    <a:pt x="1" y="284"/>
                    <a:pt x="214" y="343"/>
                  </a:cubicBezTo>
                  <a:cubicBezTo>
                    <a:pt x="387" y="341"/>
                    <a:pt x="524" y="272"/>
                    <a:pt x="546" y="161"/>
                  </a:cubicBezTo>
                  <a:cubicBezTo>
                    <a:pt x="436" y="98"/>
                    <a:pt x="278"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26"/>
            <p:cNvSpPr/>
            <p:nvPr/>
          </p:nvSpPr>
          <p:spPr>
            <a:xfrm>
              <a:off x="3252950" y="4910350"/>
              <a:ext cx="60650" cy="44575"/>
            </a:xfrm>
            <a:custGeom>
              <a:avLst/>
              <a:gdLst/>
              <a:ahLst/>
              <a:cxnLst/>
              <a:rect l="l" t="t" r="r" b="b"/>
              <a:pathLst>
                <a:path w="2426" h="1783" extrusionOk="0">
                  <a:moveTo>
                    <a:pt x="1438" y="0"/>
                  </a:moveTo>
                  <a:cubicBezTo>
                    <a:pt x="1076" y="52"/>
                    <a:pt x="910" y="256"/>
                    <a:pt x="588" y="303"/>
                  </a:cubicBezTo>
                  <a:cubicBezTo>
                    <a:pt x="1140" y="576"/>
                    <a:pt x="1" y="434"/>
                    <a:pt x="479" y="824"/>
                  </a:cubicBezTo>
                  <a:cubicBezTo>
                    <a:pt x="700" y="1397"/>
                    <a:pt x="1329" y="1544"/>
                    <a:pt x="1945" y="1772"/>
                  </a:cubicBezTo>
                  <a:cubicBezTo>
                    <a:pt x="1979" y="1779"/>
                    <a:pt x="2015" y="1782"/>
                    <a:pt x="2052" y="1782"/>
                  </a:cubicBezTo>
                  <a:cubicBezTo>
                    <a:pt x="2220" y="1782"/>
                    <a:pt x="2398" y="1707"/>
                    <a:pt x="2398" y="1561"/>
                  </a:cubicBezTo>
                  <a:cubicBezTo>
                    <a:pt x="2426" y="997"/>
                    <a:pt x="2156" y="292"/>
                    <a:pt x="14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26"/>
            <p:cNvSpPr/>
            <p:nvPr/>
          </p:nvSpPr>
          <p:spPr>
            <a:xfrm>
              <a:off x="3382725" y="5059950"/>
              <a:ext cx="228675" cy="133500"/>
            </a:xfrm>
            <a:custGeom>
              <a:avLst/>
              <a:gdLst/>
              <a:ahLst/>
              <a:cxnLst/>
              <a:rect l="l" t="t" r="r" b="b"/>
              <a:pathLst>
                <a:path w="9147" h="5340" extrusionOk="0">
                  <a:moveTo>
                    <a:pt x="1988" y="1"/>
                  </a:moveTo>
                  <a:cubicBezTo>
                    <a:pt x="1687" y="600"/>
                    <a:pt x="1121" y="545"/>
                    <a:pt x="908" y="1144"/>
                  </a:cubicBezTo>
                  <a:cubicBezTo>
                    <a:pt x="802" y="1080"/>
                    <a:pt x="709" y="949"/>
                    <a:pt x="579" y="949"/>
                  </a:cubicBezTo>
                  <a:cubicBezTo>
                    <a:pt x="547" y="949"/>
                    <a:pt x="512" y="957"/>
                    <a:pt x="475" y="976"/>
                  </a:cubicBezTo>
                  <a:lnTo>
                    <a:pt x="754" y="1433"/>
                  </a:lnTo>
                  <a:cubicBezTo>
                    <a:pt x="725" y="1448"/>
                    <a:pt x="690" y="1455"/>
                    <a:pt x="652" y="1455"/>
                  </a:cubicBezTo>
                  <a:cubicBezTo>
                    <a:pt x="468" y="1455"/>
                    <a:pt x="201" y="1309"/>
                    <a:pt x="65" y="1309"/>
                  </a:cubicBezTo>
                  <a:cubicBezTo>
                    <a:pt x="48" y="1309"/>
                    <a:pt x="32" y="1312"/>
                    <a:pt x="20" y="1317"/>
                  </a:cubicBezTo>
                  <a:lnTo>
                    <a:pt x="247" y="1481"/>
                  </a:lnTo>
                  <a:cubicBezTo>
                    <a:pt x="77" y="1611"/>
                    <a:pt x="1" y="1689"/>
                    <a:pt x="174" y="1895"/>
                  </a:cubicBezTo>
                  <a:cubicBezTo>
                    <a:pt x="339" y="1917"/>
                    <a:pt x="428" y="2130"/>
                    <a:pt x="520" y="2130"/>
                  </a:cubicBezTo>
                  <a:cubicBezTo>
                    <a:pt x="555" y="2130"/>
                    <a:pt x="589" y="2100"/>
                    <a:pt x="628" y="2021"/>
                  </a:cubicBezTo>
                  <a:lnTo>
                    <a:pt x="628" y="2021"/>
                  </a:lnTo>
                  <a:cubicBezTo>
                    <a:pt x="1464" y="2352"/>
                    <a:pt x="453" y="2518"/>
                    <a:pt x="1069" y="2947"/>
                  </a:cubicBezTo>
                  <a:cubicBezTo>
                    <a:pt x="1597" y="3354"/>
                    <a:pt x="2786" y="3657"/>
                    <a:pt x="3089" y="4256"/>
                  </a:cubicBezTo>
                  <a:cubicBezTo>
                    <a:pt x="3280" y="4324"/>
                    <a:pt x="3394" y="4350"/>
                    <a:pt x="3464" y="4350"/>
                  </a:cubicBezTo>
                  <a:cubicBezTo>
                    <a:pt x="3683" y="4350"/>
                    <a:pt x="3479" y="4100"/>
                    <a:pt x="3843" y="4100"/>
                  </a:cubicBezTo>
                  <a:cubicBezTo>
                    <a:pt x="3865" y="4100"/>
                    <a:pt x="3888" y="4100"/>
                    <a:pt x="3913" y="4102"/>
                  </a:cubicBezTo>
                  <a:cubicBezTo>
                    <a:pt x="4292" y="4240"/>
                    <a:pt x="3925" y="4292"/>
                    <a:pt x="3956" y="4448"/>
                  </a:cubicBezTo>
                  <a:cubicBezTo>
                    <a:pt x="4247" y="4626"/>
                    <a:pt x="5088" y="4578"/>
                    <a:pt x="5147" y="5038"/>
                  </a:cubicBezTo>
                  <a:cubicBezTo>
                    <a:pt x="5779" y="5254"/>
                    <a:pt x="6548" y="5339"/>
                    <a:pt x="7239" y="5339"/>
                  </a:cubicBezTo>
                  <a:cubicBezTo>
                    <a:pt x="7480" y="5339"/>
                    <a:pt x="7712" y="5329"/>
                    <a:pt x="7925" y="5310"/>
                  </a:cubicBezTo>
                  <a:cubicBezTo>
                    <a:pt x="8327" y="5244"/>
                    <a:pt x="8043" y="4306"/>
                    <a:pt x="8725" y="4197"/>
                  </a:cubicBezTo>
                  <a:lnTo>
                    <a:pt x="8394" y="4100"/>
                  </a:lnTo>
                  <a:cubicBezTo>
                    <a:pt x="8505" y="3702"/>
                    <a:pt x="8640" y="3572"/>
                    <a:pt x="8647" y="3117"/>
                  </a:cubicBezTo>
                  <a:cubicBezTo>
                    <a:pt x="8602" y="3105"/>
                    <a:pt x="8563" y="3099"/>
                    <a:pt x="8529" y="3099"/>
                  </a:cubicBezTo>
                  <a:cubicBezTo>
                    <a:pt x="8320" y="3099"/>
                    <a:pt x="8288" y="3297"/>
                    <a:pt x="8077" y="3297"/>
                  </a:cubicBezTo>
                  <a:cubicBezTo>
                    <a:pt x="8043" y="3297"/>
                    <a:pt x="8005" y="3292"/>
                    <a:pt x="7960" y="3280"/>
                  </a:cubicBezTo>
                  <a:lnTo>
                    <a:pt x="7963" y="3280"/>
                  </a:lnTo>
                  <a:cubicBezTo>
                    <a:pt x="7792" y="3081"/>
                    <a:pt x="7678" y="2842"/>
                    <a:pt x="7714" y="2717"/>
                  </a:cubicBezTo>
                  <a:lnTo>
                    <a:pt x="7714" y="2717"/>
                  </a:lnTo>
                  <a:cubicBezTo>
                    <a:pt x="7878" y="2803"/>
                    <a:pt x="8012" y="2834"/>
                    <a:pt x="8130" y="2834"/>
                  </a:cubicBezTo>
                  <a:cubicBezTo>
                    <a:pt x="8427" y="2834"/>
                    <a:pt x="8618" y="2638"/>
                    <a:pt x="8919" y="2638"/>
                  </a:cubicBezTo>
                  <a:cubicBezTo>
                    <a:pt x="8952" y="2638"/>
                    <a:pt x="8986" y="2641"/>
                    <a:pt x="9021" y="2646"/>
                  </a:cubicBezTo>
                  <a:cubicBezTo>
                    <a:pt x="9147" y="2487"/>
                    <a:pt x="8694" y="1992"/>
                    <a:pt x="8862" y="1708"/>
                  </a:cubicBezTo>
                  <a:cubicBezTo>
                    <a:pt x="8391" y="1545"/>
                    <a:pt x="8050" y="1343"/>
                    <a:pt x="7664" y="1334"/>
                  </a:cubicBezTo>
                  <a:cubicBezTo>
                    <a:pt x="6980" y="1402"/>
                    <a:pt x="7176" y="1919"/>
                    <a:pt x="6812" y="2132"/>
                  </a:cubicBezTo>
                  <a:cubicBezTo>
                    <a:pt x="6738" y="2013"/>
                    <a:pt x="6222" y="1864"/>
                    <a:pt x="6352" y="1698"/>
                  </a:cubicBezTo>
                  <a:lnTo>
                    <a:pt x="6352" y="1698"/>
                  </a:lnTo>
                  <a:cubicBezTo>
                    <a:pt x="6305" y="1756"/>
                    <a:pt x="6234" y="1786"/>
                    <a:pt x="6148" y="1786"/>
                  </a:cubicBezTo>
                  <a:cubicBezTo>
                    <a:pt x="6035" y="1786"/>
                    <a:pt x="5899" y="1733"/>
                    <a:pt x="5763" y="1620"/>
                  </a:cubicBezTo>
                  <a:lnTo>
                    <a:pt x="5931" y="1447"/>
                  </a:lnTo>
                  <a:cubicBezTo>
                    <a:pt x="5747" y="1431"/>
                    <a:pt x="5544" y="1416"/>
                    <a:pt x="5358" y="1416"/>
                  </a:cubicBezTo>
                  <a:cubicBezTo>
                    <a:pt x="5172" y="1416"/>
                    <a:pt x="5004" y="1431"/>
                    <a:pt x="4891" y="1474"/>
                  </a:cubicBezTo>
                  <a:cubicBezTo>
                    <a:pt x="4858" y="1159"/>
                    <a:pt x="4441" y="782"/>
                    <a:pt x="4294" y="602"/>
                  </a:cubicBezTo>
                  <a:cubicBezTo>
                    <a:pt x="3837" y="353"/>
                    <a:pt x="3151" y="685"/>
                    <a:pt x="3020" y="114"/>
                  </a:cubicBezTo>
                  <a:cubicBezTo>
                    <a:pt x="3019" y="114"/>
                    <a:pt x="3018" y="114"/>
                    <a:pt x="3017" y="114"/>
                  </a:cubicBezTo>
                  <a:cubicBezTo>
                    <a:pt x="2738" y="114"/>
                    <a:pt x="2652" y="384"/>
                    <a:pt x="2352" y="420"/>
                  </a:cubicBezTo>
                  <a:lnTo>
                    <a:pt x="19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26"/>
            <p:cNvSpPr/>
            <p:nvPr/>
          </p:nvSpPr>
          <p:spPr>
            <a:xfrm>
              <a:off x="3493750" y="4945275"/>
              <a:ext cx="40925" cy="23525"/>
            </a:xfrm>
            <a:custGeom>
              <a:avLst/>
              <a:gdLst/>
              <a:ahLst/>
              <a:cxnLst/>
              <a:rect l="l" t="t" r="r" b="b"/>
              <a:pathLst>
                <a:path w="1637" h="941" extrusionOk="0">
                  <a:moveTo>
                    <a:pt x="684" y="1"/>
                  </a:moveTo>
                  <a:cubicBezTo>
                    <a:pt x="647" y="1"/>
                    <a:pt x="611" y="9"/>
                    <a:pt x="576" y="29"/>
                  </a:cubicBezTo>
                  <a:cubicBezTo>
                    <a:pt x="389" y="135"/>
                    <a:pt x="0" y="320"/>
                    <a:pt x="374" y="630"/>
                  </a:cubicBezTo>
                  <a:cubicBezTo>
                    <a:pt x="574" y="787"/>
                    <a:pt x="831" y="940"/>
                    <a:pt x="1069" y="940"/>
                  </a:cubicBezTo>
                  <a:cubicBezTo>
                    <a:pt x="1115" y="940"/>
                    <a:pt x="1161" y="934"/>
                    <a:pt x="1206" y="922"/>
                  </a:cubicBezTo>
                  <a:cubicBezTo>
                    <a:pt x="1324" y="754"/>
                    <a:pt x="1637" y="420"/>
                    <a:pt x="1158" y="206"/>
                  </a:cubicBezTo>
                  <a:cubicBezTo>
                    <a:pt x="1012" y="158"/>
                    <a:pt x="844" y="1"/>
                    <a:pt x="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26"/>
            <p:cNvSpPr/>
            <p:nvPr/>
          </p:nvSpPr>
          <p:spPr>
            <a:xfrm>
              <a:off x="3596350" y="5080775"/>
              <a:ext cx="42175" cy="28375"/>
            </a:xfrm>
            <a:custGeom>
              <a:avLst/>
              <a:gdLst/>
              <a:ahLst/>
              <a:cxnLst/>
              <a:rect l="l" t="t" r="r" b="b"/>
              <a:pathLst>
                <a:path w="1687" h="1135" extrusionOk="0">
                  <a:moveTo>
                    <a:pt x="772" y="1"/>
                  </a:moveTo>
                  <a:cubicBezTo>
                    <a:pt x="602" y="1"/>
                    <a:pt x="479" y="86"/>
                    <a:pt x="339" y="136"/>
                  </a:cubicBezTo>
                  <a:cubicBezTo>
                    <a:pt x="0" y="399"/>
                    <a:pt x="568" y="1048"/>
                    <a:pt x="1132" y="1121"/>
                  </a:cubicBezTo>
                  <a:cubicBezTo>
                    <a:pt x="1194" y="1130"/>
                    <a:pt x="1247" y="1134"/>
                    <a:pt x="1293" y="1134"/>
                  </a:cubicBezTo>
                  <a:cubicBezTo>
                    <a:pt x="1640" y="1134"/>
                    <a:pt x="1582" y="899"/>
                    <a:pt x="1686" y="683"/>
                  </a:cubicBezTo>
                  <a:cubicBezTo>
                    <a:pt x="1620" y="442"/>
                    <a:pt x="1284" y="236"/>
                    <a:pt x="947" y="30"/>
                  </a:cubicBezTo>
                  <a:cubicBezTo>
                    <a:pt x="883" y="9"/>
                    <a:pt x="825" y="1"/>
                    <a:pt x="7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26"/>
            <p:cNvSpPr/>
            <p:nvPr/>
          </p:nvSpPr>
          <p:spPr>
            <a:xfrm>
              <a:off x="3496275" y="4729250"/>
              <a:ext cx="63675" cy="43675"/>
            </a:xfrm>
            <a:custGeom>
              <a:avLst/>
              <a:gdLst/>
              <a:ahLst/>
              <a:cxnLst/>
              <a:rect l="l" t="t" r="r" b="b"/>
              <a:pathLst>
                <a:path w="2547" h="1747" extrusionOk="0">
                  <a:moveTo>
                    <a:pt x="639" y="1"/>
                  </a:moveTo>
                  <a:cubicBezTo>
                    <a:pt x="526" y="1"/>
                    <a:pt x="411" y="47"/>
                    <a:pt x="292" y="166"/>
                  </a:cubicBezTo>
                  <a:cubicBezTo>
                    <a:pt x="214" y="474"/>
                    <a:pt x="1" y="853"/>
                    <a:pt x="285" y="1160"/>
                  </a:cubicBezTo>
                  <a:cubicBezTo>
                    <a:pt x="399" y="1418"/>
                    <a:pt x="583" y="1481"/>
                    <a:pt x="791" y="1481"/>
                  </a:cubicBezTo>
                  <a:cubicBezTo>
                    <a:pt x="985" y="1481"/>
                    <a:pt x="1201" y="1426"/>
                    <a:pt x="1402" y="1426"/>
                  </a:cubicBezTo>
                  <a:cubicBezTo>
                    <a:pt x="1611" y="1426"/>
                    <a:pt x="1803" y="1486"/>
                    <a:pt x="1936" y="1729"/>
                  </a:cubicBezTo>
                  <a:cubicBezTo>
                    <a:pt x="1985" y="1741"/>
                    <a:pt x="2029" y="1746"/>
                    <a:pt x="2068" y="1746"/>
                  </a:cubicBezTo>
                  <a:cubicBezTo>
                    <a:pt x="2265" y="1746"/>
                    <a:pt x="2351" y="1614"/>
                    <a:pt x="2416" y="1501"/>
                  </a:cubicBezTo>
                  <a:cubicBezTo>
                    <a:pt x="2547" y="829"/>
                    <a:pt x="1408" y="1239"/>
                    <a:pt x="1602" y="497"/>
                  </a:cubicBezTo>
                  <a:cubicBezTo>
                    <a:pt x="1246" y="340"/>
                    <a:pt x="946" y="1"/>
                    <a:pt x="6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26"/>
            <p:cNvSpPr/>
            <p:nvPr/>
          </p:nvSpPr>
          <p:spPr>
            <a:xfrm>
              <a:off x="3542100" y="4874800"/>
              <a:ext cx="31525" cy="21350"/>
            </a:xfrm>
            <a:custGeom>
              <a:avLst/>
              <a:gdLst/>
              <a:ahLst/>
              <a:cxnLst/>
              <a:rect l="l" t="t" r="r" b="b"/>
              <a:pathLst>
                <a:path w="1261" h="854" extrusionOk="0">
                  <a:moveTo>
                    <a:pt x="421" y="1"/>
                  </a:moveTo>
                  <a:cubicBezTo>
                    <a:pt x="378" y="1"/>
                    <a:pt x="337" y="6"/>
                    <a:pt x="299" y="16"/>
                  </a:cubicBezTo>
                  <a:cubicBezTo>
                    <a:pt x="207" y="181"/>
                    <a:pt x="1" y="250"/>
                    <a:pt x="136" y="510"/>
                  </a:cubicBezTo>
                  <a:cubicBezTo>
                    <a:pt x="210" y="708"/>
                    <a:pt x="516" y="854"/>
                    <a:pt x="756" y="854"/>
                  </a:cubicBezTo>
                  <a:cubicBezTo>
                    <a:pt x="798" y="854"/>
                    <a:pt x="838" y="849"/>
                    <a:pt x="875" y="840"/>
                  </a:cubicBezTo>
                  <a:cubicBezTo>
                    <a:pt x="1029" y="743"/>
                    <a:pt x="1261" y="544"/>
                    <a:pt x="1062" y="316"/>
                  </a:cubicBezTo>
                  <a:cubicBezTo>
                    <a:pt x="967" y="147"/>
                    <a:pt x="663" y="1"/>
                    <a:pt x="4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26"/>
            <p:cNvSpPr/>
            <p:nvPr/>
          </p:nvSpPr>
          <p:spPr>
            <a:xfrm>
              <a:off x="3584800" y="4947700"/>
              <a:ext cx="22225" cy="14475"/>
            </a:xfrm>
            <a:custGeom>
              <a:avLst/>
              <a:gdLst/>
              <a:ahLst/>
              <a:cxnLst/>
              <a:rect l="l" t="t" r="r" b="b"/>
              <a:pathLst>
                <a:path w="889" h="579" extrusionOk="0">
                  <a:moveTo>
                    <a:pt x="296" y="1"/>
                  </a:moveTo>
                  <a:cubicBezTo>
                    <a:pt x="126" y="128"/>
                    <a:pt x="0" y="195"/>
                    <a:pt x="60" y="417"/>
                  </a:cubicBezTo>
                  <a:lnTo>
                    <a:pt x="543" y="578"/>
                  </a:lnTo>
                  <a:cubicBezTo>
                    <a:pt x="614" y="481"/>
                    <a:pt x="888" y="420"/>
                    <a:pt x="716" y="195"/>
                  </a:cubicBezTo>
                  <a:cubicBezTo>
                    <a:pt x="538" y="131"/>
                    <a:pt x="486"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26"/>
            <p:cNvSpPr/>
            <p:nvPr/>
          </p:nvSpPr>
          <p:spPr>
            <a:xfrm>
              <a:off x="3573950" y="4881225"/>
              <a:ext cx="26975" cy="20950"/>
            </a:xfrm>
            <a:custGeom>
              <a:avLst/>
              <a:gdLst/>
              <a:ahLst/>
              <a:cxnLst/>
              <a:rect l="l" t="t" r="r" b="b"/>
              <a:pathLst>
                <a:path w="1079" h="838" extrusionOk="0">
                  <a:moveTo>
                    <a:pt x="413" y="0"/>
                  </a:moveTo>
                  <a:cubicBezTo>
                    <a:pt x="171" y="64"/>
                    <a:pt x="1" y="225"/>
                    <a:pt x="10" y="455"/>
                  </a:cubicBezTo>
                  <a:cubicBezTo>
                    <a:pt x="261" y="621"/>
                    <a:pt x="335" y="815"/>
                    <a:pt x="602" y="817"/>
                  </a:cubicBezTo>
                  <a:cubicBezTo>
                    <a:pt x="664" y="831"/>
                    <a:pt x="716" y="838"/>
                    <a:pt x="760" y="838"/>
                  </a:cubicBezTo>
                  <a:cubicBezTo>
                    <a:pt x="1046" y="838"/>
                    <a:pt x="1019" y="569"/>
                    <a:pt x="1078" y="372"/>
                  </a:cubicBezTo>
                  <a:cubicBezTo>
                    <a:pt x="894" y="175"/>
                    <a:pt x="666" y="69"/>
                    <a:pt x="4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26"/>
            <p:cNvSpPr/>
            <p:nvPr/>
          </p:nvSpPr>
          <p:spPr>
            <a:xfrm>
              <a:off x="3615700" y="4945225"/>
              <a:ext cx="65775" cy="43225"/>
            </a:xfrm>
            <a:custGeom>
              <a:avLst/>
              <a:gdLst/>
              <a:ahLst/>
              <a:cxnLst/>
              <a:rect l="l" t="t" r="r" b="b"/>
              <a:pathLst>
                <a:path w="2631" h="1729" extrusionOk="0">
                  <a:moveTo>
                    <a:pt x="848" y="0"/>
                  </a:moveTo>
                  <a:cubicBezTo>
                    <a:pt x="763" y="156"/>
                    <a:pt x="680" y="313"/>
                    <a:pt x="394" y="339"/>
                  </a:cubicBezTo>
                  <a:cubicBezTo>
                    <a:pt x="536" y="500"/>
                    <a:pt x="391" y="592"/>
                    <a:pt x="332" y="718"/>
                  </a:cubicBezTo>
                  <a:cubicBezTo>
                    <a:pt x="0" y="1156"/>
                    <a:pt x="967" y="1326"/>
                    <a:pt x="1338" y="1679"/>
                  </a:cubicBezTo>
                  <a:cubicBezTo>
                    <a:pt x="1475" y="1713"/>
                    <a:pt x="1601" y="1729"/>
                    <a:pt x="1718" y="1729"/>
                  </a:cubicBezTo>
                  <a:cubicBezTo>
                    <a:pt x="2306" y="1729"/>
                    <a:pt x="2631" y="1334"/>
                    <a:pt x="2591" y="943"/>
                  </a:cubicBezTo>
                  <a:cubicBezTo>
                    <a:pt x="2362" y="651"/>
                    <a:pt x="1724" y="438"/>
                    <a:pt x="1907" y="161"/>
                  </a:cubicBezTo>
                  <a:cubicBezTo>
                    <a:pt x="1832" y="142"/>
                    <a:pt x="1747" y="138"/>
                    <a:pt x="1657" y="138"/>
                  </a:cubicBezTo>
                  <a:cubicBezTo>
                    <a:pt x="1586" y="138"/>
                    <a:pt x="1511" y="140"/>
                    <a:pt x="1435" y="140"/>
                  </a:cubicBezTo>
                  <a:cubicBezTo>
                    <a:pt x="1240" y="140"/>
                    <a:pt x="1035" y="123"/>
                    <a:pt x="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26"/>
            <p:cNvSpPr/>
            <p:nvPr/>
          </p:nvSpPr>
          <p:spPr>
            <a:xfrm>
              <a:off x="3700175" y="5081500"/>
              <a:ext cx="60000" cy="56800"/>
            </a:xfrm>
            <a:custGeom>
              <a:avLst/>
              <a:gdLst/>
              <a:ahLst/>
              <a:cxnLst/>
              <a:rect l="l" t="t" r="r" b="b"/>
              <a:pathLst>
                <a:path w="2400" h="2272" extrusionOk="0">
                  <a:moveTo>
                    <a:pt x="903" y="1"/>
                  </a:moveTo>
                  <a:lnTo>
                    <a:pt x="271" y="334"/>
                  </a:lnTo>
                  <a:cubicBezTo>
                    <a:pt x="389" y="607"/>
                    <a:pt x="320" y="749"/>
                    <a:pt x="82" y="749"/>
                  </a:cubicBezTo>
                  <a:cubicBezTo>
                    <a:pt x="57" y="749"/>
                    <a:pt x="30" y="747"/>
                    <a:pt x="1" y="744"/>
                  </a:cubicBezTo>
                  <a:lnTo>
                    <a:pt x="1" y="744"/>
                  </a:lnTo>
                  <a:cubicBezTo>
                    <a:pt x="1029" y="945"/>
                    <a:pt x="522" y="1900"/>
                    <a:pt x="1550" y="2264"/>
                  </a:cubicBezTo>
                  <a:cubicBezTo>
                    <a:pt x="1597" y="2269"/>
                    <a:pt x="1642" y="2271"/>
                    <a:pt x="1686" y="2271"/>
                  </a:cubicBezTo>
                  <a:cubicBezTo>
                    <a:pt x="2085" y="2271"/>
                    <a:pt x="2325" y="2089"/>
                    <a:pt x="2317" y="1805"/>
                  </a:cubicBezTo>
                  <a:cubicBezTo>
                    <a:pt x="1708" y="1405"/>
                    <a:pt x="2369" y="1230"/>
                    <a:pt x="2400" y="971"/>
                  </a:cubicBezTo>
                  <a:cubicBezTo>
                    <a:pt x="2066" y="870"/>
                    <a:pt x="1535" y="199"/>
                    <a:pt x="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26"/>
            <p:cNvSpPr/>
            <p:nvPr/>
          </p:nvSpPr>
          <p:spPr>
            <a:xfrm>
              <a:off x="3605150" y="4881675"/>
              <a:ext cx="32175" cy="20075"/>
            </a:xfrm>
            <a:custGeom>
              <a:avLst/>
              <a:gdLst/>
              <a:ahLst/>
              <a:cxnLst/>
              <a:rect l="l" t="t" r="r" b="b"/>
              <a:pathLst>
                <a:path w="1287" h="803" extrusionOk="0">
                  <a:moveTo>
                    <a:pt x="424" y="1"/>
                  </a:moveTo>
                  <a:cubicBezTo>
                    <a:pt x="372" y="1"/>
                    <a:pt x="320" y="3"/>
                    <a:pt x="271" y="8"/>
                  </a:cubicBezTo>
                  <a:cubicBezTo>
                    <a:pt x="1" y="98"/>
                    <a:pt x="18" y="456"/>
                    <a:pt x="280" y="657"/>
                  </a:cubicBezTo>
                  <a:cubicBezTo>
                    <a:pt x="448" y="771"/>
                    <a:pt x="620" y="803"/>
                    <a:pt x="785" y="803"/>
                  </a:cubicBezTo>
                  <a:cubicBezTo>
                    <a:pt x="965" y="803"/>
                    <a:pt x="1137" y="765"/>
                    <a:pt x="1287" y="754"/>
                  </a:cubicBezTo>
                  <a:cubicBezTo>
                    <a:pt x="1239" y="527"/>
                    <a:pt x="1083" y="297"/>
                    <a:pt x="1090" y="103"/>
                  </a:cubicBezTo>
                  <a:cubicBezTo>
                    <a:pt x="888" y="42"/>
                    <a:pt x="644" y="1"/>
                    <a:pt x="4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26"/>
            <p:cNvSpPr/>
            <p:nvPr/>
          </p:nvSpPr>
          <p:spPr>
            <a:xfrm>
              <a:off x="3628200" y="4860725"/>
              <a:ext cx="34175" cy="23550"/>
            </a:xfrm>
            <a:custGeom>
              <a:avLst/>
              <a:gdLst/>
              <a:ahLst/>
              <a:cxnLst/>
              <a:rect l="l" t="t" r="r" b="b"/>
              <a:pathLst>
                <a:path w="1367" h="942" extrusionOk="0">
                  <a:moveTo>
                    <a:pt x="855" y="1"/>
                  </a:moveTo>
                  <a:cubicBezTo>
                    <a:pt x="628" y="216"/>
                    <a:pt x="119" y="29"/>
                    <a:pt x="0" y="349"/>
                  </a:cubicBezTo>
                  <a:cubicBezTo>
                    <a:pt x="55" y="612"/>
                    <a:pt x="223" y="780"/>
                    <a:pt x="497" y="922"/>
                  </a:cubicBezTo>
                  <a:cubicBezTo>
                    <a:pt x="573" y="935"/>
                    <a:pt x="643" y="941"/>
                    <a:pt x="707" y="941"/>
                  </a:cubicBezTo>
                  <a:cubicBezTo>
                    <a:pt x="842" y="941"/>
                    <a:pt x="950" y="912"/>
                    <a:pt x="1030" y="851"/>
                  </a:cubicBezTo>
                  <a:cubicBezTo>
                    <a:pt x="952" y="524"/>
                    <a:pt x="1367" y="320"/>
                    <a:pt x="8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26"/>
            <p:cNvSpPr/>
            <p:nvPr/>
          </p:nvSpPr>
          <p:spPr>
            <a:xfrm>
              <a:off x="3628025" y="4737700"/>
              <a:ext cx="27200" cy="18550"/>
            </a:xfrm>
            <a:custGeom>
              <a:avLst/>
              <a:gdLst/>
              <a:ahLst/>
              <a:cxnLst/>
              <a:rect l="l" t="t" r="r" b="b"/>
              <a:pathLst>
                <a:path w="1088" h="742" extrusionOk="0">
                  <a:moveTo>
                    <a:pt x="593" y="1"/>
                  </a:moveTo>
                  <a:cubicBezTo>
                    <a:pt x="555" y="1"/>
                    <a:pt x="513" y="8"/>
                    <a:pt x="467" y="24"/>
                  </a:cubicBezTo>
                  <a:cubicBezTo>
                    <a:pt x="0" y="159"/>
                    <a:pt x="213" y="709"/>
                    <a:pt x="715" y="742"/>
                  </a:cubicBezTo>
                  <a:cubicBezTo>
                    <a:pt x="976" y="725"/>
                    <a:pt x="1087" y="569"/>
                    <a:pt x="1078" y="370"/>
                  </a:cubicBezTo>
                  <a:cubicBezTo>
                    <a:pt x="918" y="245"/>
                    <a:pt x="815" y="1"/>
                    <a:pt x="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26"/>
            <p:cNvSpPr/>
            <p:nvPr/>
          </p:nvSpPr>
          <p:spPr>
            <a:xfrm>
              <a:off x="3761450" y="4895600"/>
              <a:ext cx="18250" cy="11750"/>
            </a:xfrm>
            <a:custGeom>
              <a:avLst/>
              <a:gdLst/>
              <a:ahLst/>
              <a:cxnLst/>
              <a:rect l="l" t="t" r="r" b="b"/>
              <a:pathLst>
                <a:path w="730" h="470" extrusionOk="0">
                  <a:moveTo>
                    <a:pt x="231" y="0"/>
                  </a:moveTo>
                  <a:cubicBezTo>
                    <a:pt x="229" y="0"/>
                    <a:pt x="226" y="0"/>
                    <a:pt x="223" y="1"/>
                  </a:cubicBezTo>
                  <a:cubicBezTo>
                    <a:pt x="13" y="10"/>
                    <a:pt x="67" y="173"/>
                    <a:pt x="1" y="292"/>
                  </a:cubicBezTo>
                  <a:lnTo>
                    <a:pt x="519" y="469"/>
                  </a:lnTo>
                  <a:cubicBezTo>
                    <a:pt x="730" y="369"/>
                    <a:pt x="442" y="0"/>
                    <a:pt x="2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26"/>
            <p:cNvSpPr/>
            <p:nvPr/>
          </p:nvSpPr>
          <p:spPr>
            <a:xfrm>
              <a:off x="3845000" y="3996900"/>
              <a:ext cx="5225" cy="1850"/>
            </a:xfrm>
            <a:custGeom>
              <a:avLst/>
              <a:gdLst/>
              <a:ahLst/>
              <a:cxnLst/>
              <a:rect l="l" t="t" r="r" b="b"/>
              <a:pathLst>
                <a:path w="209" h="74" extrusionOk="0">
                  <a:moveTo>
                    <a:pt x="121" y="1"/>
                  </a:moveTo>
                  <a:cubicBezTo>
                    <a:pt x="111" y="1"/>
                    <a:pt x="101" y="3"/>
                    <a:pt x="90" y="10"/>
                  </a:cubicBezTo>
                  <a:cubicBezTo>
                    <a:pt x="83" y="47"/>
                    <a:pt x="0" y="29"/>
                    <a:pt x="36" y="74"/>
                  </a:cubicBezTo>
                  <a:lnTo>
                    <a:pt x="209" y="74"/>
                  </a:lnTo>
                  <a:cubicBezTo>
                    <a:pt x="183" y="36"/>
                    <a:pt x="155" y="1"/>
                    <a:pt x="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26"/>
            <p:cNvSpPr/>
            <p:nvPr/>
          </p:nvSpPr>
          <p:spPr>
            <a:xfrm>
              <a:off x="3858500" y="4573425"/>
              <a:ext cx="149675" cy="129025"/>
            </a:xfrm>
            <a:custGeom>
              <a:avLst/>
              <a:gdLst/>
              <a:ahLst/>
              <a:cxnLst/>
              <a:rect l="l" t="t" r="r" b="b"/>
              <a:pathLst>
                <a:path w="5987" h="5161" extrusionOk="0">
                  <a:moveTo>
                    <a:pt x="3732" y="0"/>
                  </a:moveTo>
                  <a:cubicBezTo>
                    <a:pt x="3775" y="114"/>
                    <a:pt x="3749" y="277"/>
                    <a:pt x="3640" y="317"/>
                  </a:cubicBezTo>
                  <a:cubicBezTo>
                    <a:pt x="3557" y="379"/>
                    <a:pt x="3465" y="405"/>
                    <a:pt x="3374" y="405"/>
                  </a:cubicBezTo>
                  <a:cubicBezTo>
                    <a:pt x="3160" y="405"/>
                    <a:pt x="2948" y="258"/>
                    <a:pt x="2859" y="74"/>
                  </a:cubicBezTo>
                  <a:cubicBezTo>
                    <a:pt x="2451" y="554"/>
                    <a:pt x="1466" y="142"/>
                    <a:pt x="1381" y="973"/>
                  </a:cubicBezTo>
                  <a:cubicBezTo>
                    <a:pt x="1319" y="1084"/>
                    <a:pt x="1241" y="1129"/>
                    <a:pt x="1153" y="1129"/>
                  </a:cubicBezTo>
                  <a:cubicBezTo>
                    <a:pt x="830" y="1129"/>
                    <a:pt x="366" y="529"/>
                    <a:pt x="0" y="325"/>
                  </a:cubicBezTo>
                  <a:lnTo>
                    <a:pt x="0" y="325"/>
                  </a:lnTo>
                  <a:cubicBezTo>
                    <a:pt x="183" y="732"/>
                    <a:pt x="1016" y="999"/>
                    <a:pt x="988" y="1537"/>
                  </a:cubicBezTo>
                  <a:lnTo>
                    <a:pt x="727" y="1483"/>
                  </a:lnTo>
                  <a:lnTo>
                    <a:pt x="727" y="1483"/>
                  </a:lnTo>
                  <a:cubicBezTo>
                    <a:pt x="801" y="1902"/>
                    <a:pt x="803" y="2274"/>
                    <a:pt x="1243" y="2664"/>
                  </a:cubicBezTo>
                  <a:lnTo>
                    <a:pt x="798" y="2574"/>
                  </a:lnTo>
                  <a:lnTo>
                    <a:pt x="798" y="2574"/>
                  </a:lnTo>
                  <a:cubicBezTo>
                    <a:pt x="1073" y="2761"/>
                    <a:pt x="1646" y="3046"/>
                    <a:pt x="1362" y="3389"/>
                  </a:cubicBezTo>
                  <a:cubicBezTo>
                    <a:pt x="1539" y="3988"/>
                    <a:pt x="2473" y="3981"/>
                    <a:pt x="2679" y="4523"/>
                  </a:cubicBezTo>
                  <a:cubicBezTo>
                    <a:pt x="2695" y="4527"/>
                    <a:pt x="2713" y="4528"/>
                    <a:pt x="2733" y="4528"/>
                  </a:cubicBezTo>
                  <a:cubicBezTo>
                    <a:pt x="2840" y="4528"/>
                    <a:pt x="2988" y="4480"/>
                    <a:pt x="3169" y="4464"/>
                  </a:cubicBezTo>
                  <a:cubicBezTo>
                    <a:pt x="3571" y="4587"/>
                    <a:pt x="3434" y="4919"/>
                    <a:pt x="3642" y="5160"/>
                  </a:cubicBezTo>
                  <a:lnTo>
                    <a:pt x="3581" y="4656"/>
                  </a:lnTo>
                  <a:cubicBezTo>
                    <a:pt x="3635" y="4599"/>
                    <a:pt x="3701" y="4576"/>
                    <a:pt x="3772" y="4576"/>
                  </a:cubicBezTo>
                  <a:cubicBezTo>
                    <a:pt x="4072" y="4576"/>
                    <a:pt x="4476" y="4980"/>
                    <a:pt x="4564" y="4980"/>
                  </a:cubicBezTo>
                  <a:cubicBezTo>
                    <a:pt x="4565" y="4980"/>
                    <a:pt x="4565" y="4980"/>
                    <a:pt x="4566" y="4980"/>
                  </a:cubicBezTo>
                  <a:cubicBezTo>
                    <a:pt x="4590" y="4888"/>
                    <a:pt x="4315" y="4627"/>
                    <a:pt x="4481" y="4535"/>
                  </a:cubicBezTo>
                  <a:cubicBezTo>
                    <a:pt x="4829" y="4481"/>
                    <a:pt x="5385" y="4455"/>
                    <a:pt x="5409" y="3964"/>
                  </a:cubicBezTo>
                  <a:lnTo>
                    <a:pt x="5222" y="3851"/>
                  </a:lnTo>
                  <a:cubicBezTo>
                    <a:pt x="5473" y="3517"/>
                    <a:pt x="5603" y="2948"/>
                    <a:pt x="5987" y="2847"/>
                  </a:cubicBezTo>
                  <a:cubicBezTo>
                    <a:pt x="5938" y="2813"/>
                    <a:pt x="5906" y="2801"/>
                    <a:pt x="5884" y="2801"/>
                  </a:cubicBezTo>
                  <a:cubicBezTo>
                    <a:pt x="5820" y="2801"/>
                    <a:pt x="5835" y="2902"/>
                    <a:pt x="5775" y="2902"/>
                  </a:cubicBezTo>
                  <a:cubicBezTo>
                    <a:pt x="5759" y="2902"/>
                    <a:pt x="5736" y="2895"/>
                    <a:pt x="5705" y="2875"/>
                  </a:cubicBezTo>
                  <a:cubicBezTo>
                    <a:pt x="5468" y="2551"/>
                    <a:pt x="5198" y="1712"/>
                    <a:pt x="4950" y="1108"/>
                  </a:cubicBezTo>
                  <a:cubicBezTo>
                    <a:pt x="4403" y="940"/>
                    <a:pt x="3962" y="192"/>
                    <a:pt x="37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26"/>
            <p:cNvSpPr/>
            <p:nvPr/>
          </p:nvSpPr>
          <p:spPr>
            <a:xfrm>
              <a:off x="3859850" y="4597750"/>
              <a:ext cx="8850" cy="6125"/>
            </a:xfrm>
            <a:custGeom>
              <a:avLst/>
              <a:gdLst/>
              <a:ahLst/>
              <a:cxnLst/>
              <a:rect l="l" t="t" r="r" b="b"/>
              <a:pathLst>
                <a:path w="354" h="245" extrusionOk="0">
                  <a:moveTo>
                    <a:pt x="36" y="0"/>
                  </a:moveTo>
                  <a:cubicBezTo>
                    <a:pt x="24" y="0"/>
                    <a:pt x="12" y="2"/>
                    <a:pt x="1" y="8"/>
                  </a:cubicBezTo>
                  <a:lnTo>
                    <a:pt x="354" y="244"/>
                  </a:lnTo>
                  <a:lnTo>
                    <a:pt x="351" y="211"/>
                  </a:lnTo>
                  <a:cubicBezTo>
                    <a:pt x="248" y="160"/>
                    <a:pt x="134" y="0"/>
                    <a:pt x="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26"/>
            <p:cNvSpPr/>
            <p:nvPr/>
          </p:nvSpPr>
          <p:spPr>
            <a:xfrm>
              <a:off x="3889100" y="4664400"/>
              <a:ext cx="5525" cy="4175"/>
            </a:xfrm>
            <a:custGeom>
              <a:avLst/>
              <a:gdLst/>
              <a:ahLst/>
              <a:cxnLst/>
              <a:rect l="l" t="t" r="r" b="b"/>
              <a:pathLst>
                <a:path w="221" h="167" extrusionOk="0">
                  <a:moveTo>
                    <a:pt x="57" y="1"/>
                  </a:moveTo>
                  <a:lnTo>
                    <a:pt x="57" y="1"/>
                  </a:lnTo>
                  <a:cubicBezTo>
                    <a:pt x="1" y="122"/>
                    <a:pt x="112" y="145"/>
                    <a:pt x="221" y="167"/>
                  </a:cubicBezTo>
                  <a:cubicBezTo>
                    <a:pt x="209" y="63"/>
                    <a:pt x="98" y="41"/>
                    <a:pt x="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26"/>
            <p:cNvSpPr/>
            <p:nvPr/>
          </p:nvSpPr>
          <p:spPr>
            <a:xfrm>
              <a:off x="3923050" y="5151250"/>
              <a:ext cx="11675" cy="6300"/>
            </a:xfrm>
            <a:custGeom>
              <a:avLst/>
              <a:gdLst/>
              <a:ahLst/>
              <a:cxnLst/>
              <a:rect l="l" t="t" r="r" b="b"/>
              <a:pathLst>
                <a:path w="467" h="252" extrusionOk="0">
                  <a:moveTo>
                    <a:pt x="137" y="1"/>
                  </a:moveTo>
                  <a:cubicBezTo>
                    <a:pt x="21" y="1"/>
                    <a:pt x="1" y="116"/>
                    <a:pt x="70" y="242"/>
                  </a:cubicBezTo>
                  <a:cubicBezTo>
                    <a:pt x="83" y="237"/>
                    <a:pt x="100" y="235"/>
                    <a:pt x="121" y="235"/>
                  </a:cubicBezTo>
                  <a:cubicBezTo>
                    <a:pt x="182" y="235"/>
                    <a:pt x="271" y="252"/>
                    <a:pt x="335" y="252"/>
                  </a:cubicBezTo>
                  <a:cubicBezTo>
                    <a:pt x="425" y="252"/>
                    <a:pt x="466" y="219"/>
                    <a:pt x="317" y="59"/>
                  </a:cubicBezTo>
                  <a:cubicBezTo>
                    <a:pt x="242" y="18"/>
                    <a:pt x="183"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26"/>
            <p:cNvSpPr/>
            <p:nvPr/>
          </p:nvSpPr>
          <p:spPr>
            <a:xfrm>
              <a:off x="3913250" y="4680100"/>
              <a:ext cx="3475" cy="2400"/>
            </a:xfrm>
            <a:custGeom>
              <a:avLst/>
              <a:gdLst/>
              <a:ahLst/>
              <a:cxnLst/>
              <a:rect l="l" t="t" r="r" b="b"/>
              <a:pathLst>
                <a:path w="139" h="96" extrusionOk="0">
                  <a:moveTo>
                    <a:pt x="65" y="1"/>
                  </a:moveTo>
                  <a:cubicBezTo>
                    <a:pt x="31" y="27"/>
                    <a:pt x="1" y="55"/>
                    <a:pt x="41" y="95"/>
                  </a:cubicBezTo>
                  <a:lnTo>
                    <a:pt x="138" y="17"/>
                  </a:lnTo>
                  <a:lnTo>
                    <a:pt x="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26"/>
            <p:cNvSpPr/>
            <p:nvPr/>
          </p:nvSpPr>
          <p:spPr>
            <a:xfrm>
              <a:off x="3929350" y="4562225"/>
              <a:ext cx="4775" cy="4650"/>
            </a:xfrm>
            <a:custGeom>
              <a:avLst/>
              <a:gdLst/>
              <a:ahLst/>
              <a:cxnLst/>
              <a:rect l="l" t="t" r="r" b="b"/>
              <a:pathLst>
                <a:path w="191" h="186" extrusionOk="0">
                  <a:moveTo>
                    <a:pt x="145" y="1"/>
                  </a:moveTo>
                  <a:cubicBezTo>
                    <a:pt x="110" y="27"/>
                    <a:pt x="1" y="36"/>
                    <a:pt x="81" y="157"/>
                  </a:cubicBezTo>
                  <a:cubicBezTo>
                    <a:pt x="112" y="177"/>
                    <a:pt x="131" y="186"/>
                    <a:pt x="143" y="186"/>
                  </a:cubicBezTo>
                  <a:cubicBezTo>
                    <a:pt x="191" y="186"/>
                    <a:pt x="119" y="50"/>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26"/>
            <p:cNvSpPr/>
            <p:nvPr/>
          </p:nvSpPr>
          <p:spPr>
            <a:xfrm>
              <a:off x="3956900" y="4537425"/>
              <a:ext cx="4700" cy="1625"/>
            </a:xfrm>
            <a:custGeom>
              <a:avLst/>
              <a:gdLst/>
              <a:ahLst/>
              <a:cxnLst/>
              <a:rect l="l" t="t" r="r" b="b"/>
              <a:pathLst>
                <a:path w="188" h="65" extrusionOk="0">
                  <a:moveTo>
                    <a:pt x="76" y="0"/>
                  </a:moveTo>
                  <a:cubicBezTo>
                    <a:pt x="40" y="29"/>
                    <a:pt x="0" y="17"/>
                    <a:pt x="40" y="62"/>
                  </a:cubicBezTo>
                  <a:lnTo>
                    <a:pt x="187" y="64"/>
                  </a:lnTo>
                  <a:cubicBezTo>
                    <a:pt x="187" y="29"/>
                    <a:pt x="114" y="10"/>
                    <a:pt x="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26"/>
            <p:cNvSpPr/>
            <p:nvPr/>
          </p:nvSpPr>
          <p:spPr>
            <a:xfrm>
              <a:off x="3990800" y="4591875"/>
              <a:ext cx="3650" cy="3000"/>
            </a:xfrm>
            <a:custGeom>
              <a:avLst/>
              <a:gdLst/>
              <a:ahLst/>
              <a:cxnLst/>
              <a:rect l="l" t="t" r="r" b="b"/>
              <a:pathLst>
                <a:path w="146" h="120" extrusionOk="0">
                  <a:moveTo>
                    <a:pt x="72" y="1"/>
                  </a:moveTo>
                  <a:cubicBezTo>
                    <a:pt x="1" y="18"/>
                    <a:pt x="1" y="51"/>
                    <a:pt x="6" y="119"/>
                  </a:cubicBezTo>
                  <a:lnTo>
                    <a:pt x="145" y="20"/>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26"/>
            <p:cNvSpPr/>
            <p:nvPr/>
          </p:nvSpPr>
          <p:spPr>
            <a:xfrm>
              <a:off x="4053675" y="4575850"/>
              <a:ext cx="46800" cy="43800"/>
            </a:xfrm>
            <a:custGeom>
              <a:avLst/>
              <a:gdLst/>
              <a:ahLst/>
              <a:cxnLst/>
              <a:rect l="l" t="t" r="r" b="b"/>
              <a:pathLst>
                <a:path w="1872" h="1752" extrusionOk="0">
                  <a:moveTo>
                    <a:pt x="891" y="0"/>
                  </a:moveTo>
                  <a:cubicBezTo>
                    <a:pt x="749" y="353"/>
                    <a:pt x="20" y="95"/>
                    <a:pt x="202" y="573"/>
                  </a:cubicBezTo>
                  <a:cubicBezTo>
                    <a:pt x="194" y="572"/>
                    <a:pt x="187" y="572"/>
                    <a:pt x="180" y="572"/>
                  </a:cubicBezTo>
                  <a:cubicBezTo>
                    <a:pt x="1" y="572"/>
                    <a:pt x="308" y="972"/>
                    <a:pt x="92" y="972"/>
                  </a:cubicBezTo>
                  <a:cubicBezTo>
                    <a:pt x="68" y="972"/>
                    <a:pt x="38" y="968"/>
                    <a:pt x="1" y="957"/>
                  </a:cubicBezTo>
                  <a:lnTo>
                    <a:pt x="1" y="957"/>
                  </a:lnTo>
                  <a:cubicBezTo>
                    <a:pt x="467" y="1191"/>
                    <a:pt x="269" y="1573"/>
                    <a:pt x="801" y="1727"/>
                  </a:cubicBezTo>
                  <a:cubicBezTo>
                    <a:pt x="872" y="1743"/>
                    <a:pt x="937" y="1751"/>
                    <a:pt x="997" y="1751"/>
                  </a:cubicBezTo>
                  <a:cubicBezTo>
                    <a:pt x="1481" y="1751"/>
                    <a:pt x="1655" y="1250"/>
                    <a:pt x="1872" y="862"/>
                  </a:cubicBezTo>
                  <a:lnTo>
                    <a:pt x="1872" y="862"/>
                  </a:lnTo>
                  <a:lnTo>
                    <a:pt x="1628" y="957"/>
                  </a:lnTo>
                  <a:cubicBezTo>
                    <a:pt x="1483" y="812"/>
                    <a:pt x="1299" y="315"/>
                    <a:pt x="1547" y="187"/>
                  </a:cubicBezTo>
                  <a:cubicBezTo>
                    <a:pt x="1492" y="164"/>
                    <a:pt x="1457" y="155"/>
                    <a:pt x="1435" y="155"/>
                  </a:cubicBezTo>
                  <a:cubicBezTo>
                    <a:pt x="1331" y="155"/>
                    <a:pt x="1534" y="376"/>
                    <a:pt x="1301" y="419"/>
                  </a:cubicBezTo>
                  <a:cubicBezTo>
                    <a:pt x="1274" y="431"/>
                    <a:pt x="1248" y="436"/>
                    <a:pt x="1223" y="436"/>
                  </a:cubicBezTo>
                  <a:cubicBezTo>
                    <a:pt x="1024" y="436"/>
                    <a:pt x="891" y="112"/>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26"/>
            <p:cNvSpPr/>
            <p:nvPr/>
          </p:nvSpPr>
          <p:spPr>
            <a:xfrm>
              <a:off x="4075950" y="4574900"/>
              <a:ext cx="375" cy="975"/>
            </a:xfrm>
            <a:custGeom>
              <a:avLst/>
              <a:gdLst/>
              <a:ahLst/>
              <a:cxnLst/>
              <a:rect l="l" t="t" r="r" b="b"/>
              <a:pathLst>
                <a:path w="15" h="39" extrusionOk="0">
                  <a:moveTo>
                    <a:pt x="15" y="0"/>
                  </a:moveTo>
                  <a:lnTo>
                    <a:pt x="15" y="0"/>
                  </a:lnTo>
                  <a:cubicBezTo>
                    <a:pt x="5" y="3"/>
                    <a:pt x="0" y="17"/>
                    <a:pt x="0" y="38"/>
                  </a:cubicBezTo>
                  <a:cubicBezTo>
                    <a:pt x="5" y="26"/>
                    <a:pt x="12" y="15"/>
                    <a:pt x="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26"/>
            <p:cNvSpPr/>
            <p:nvPr/>
          </p:nvSpPr>
          <p:spPr>
            <a:xfrm>
              <a:off x="4073050" y="4768975"/>
              <a:ext cx="11875" cy="9500"/>
            </a:xfrm>
            <a:custGeom>
              <a:avLst/>
              <a:gdLst/>
              <a:ahLst/>
              <a:cxnLst/>
              <a:rect l="l" t="t" r="r" b="b"/>
              <a:pathLst>
                <a:path w="475" h="380" extrusionOk="0">
                  <a:moveTo>
                    <a:pt x="178" y="1"/>
                  </a:moveTo>
                  <a:cubicBezTo>
                    <a:pt x="160" y="1"/>
                    <a:pt x="142" y="4"/>
                    <a:pt x="126" y="12"/>
                  </a:cubicBezTo>
                  <a:cubicBezTo>
                    <a:pt x="0" y="190"/>
                    <a:pt x="167" y="380"/>
                    <a:pt x="319" y="380"/>
                  </a:cubicBezTo>
                  <a:cubicBezTo>
                    <a:pt x="373" y="380"/>
                    <a:pt x="425" y="356"/>
                    <a:pt x="462" y="298"/>
                  </a:cubicBezTo>
                  <a:cubicBezTo>
                    <a:pt x="474" y="162"/>
                    <a:pt x="305" y="1"/>
                    <a:pt x="1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26"/>
            <p:cNvSpPr/>
            <p:nvPr/>
          </p:nvSpPr>
          <p:spPr>
            <a:xfrm>
              <a:off x="4069250" y="4520575"/>
              <a:ext cx="10025" cy="8350"/>
            </a:xfrm>
            <a:custGeom>
              <a:avLst/>
              <a:gdLst/>
              <a:ahLst/>
              <a:cxnLst/>
              <a:rect l="l" t="t" r="r" b="b"/>
              <a:pathLst>
                <a:path w="401" h="334" extrusionOk="0">
                  <a:moveTo>
                    <a:pt x="160" y="0"/>
                  </a:moveTo>
                  <a:cubicBezTo>
                    <a:pt x="117" y="0"/>
                    <a:pt x="75" y="6"/>
                    <a:pt x="41" y="6"/>
                  </a:cubicBezTo>
                  <a:cubicBezTo>
                    <a:pt x="77" y="87"/>
                    <a:pt x="41" y="144"/>
                    <a:pt x="1" y="203"/>
                  </a:cubicBezTo>
                  <a:cubicBezTo>
                    <a:pt x="77" y="279"/>
                    <a:pt x="173" y="333"/>
                    <a:pt x="253" y="333"/>
                  </a:cubicBezTo>
                  <a:cubicBezTo>
                    <a:pt x="324" y="333"/>
                    <a:pt x="382" y="290"/>
                    <a:pt x="401" y="182"/>
                  </a:cubicBezTo>
                  <a:cubicBezTo>
                    <a:pt x="354" y="26"/>
                    <a:pt x="254"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26"/>
            <p:cNvSpPr/>
            <p:nvPr/>
          </p:nvSpPr>
          <p:spPr>
            <a:xfrm>
              <a:off x="4283275" y="4546600"/>
              <a:ext cx="2150" cy="6950"/>
            </a:xfrm>
            <a:custGeom>
              <a:avLst/>
              <a:gdLst/>
              <a:ahLst/>
              <a:cxnLst/>
              <a:rect l="l" t="t" r="r" b="b"/>
              <a:pathLst>
                <a:path w="86" h="278" extrusionOk="0">
                  <a:moveTo>
                    <a:pt x="5" y="0"/>
                  </a:moveTo>
                  <a:cubicBezTo>
                    <a:pt x="1" y="86"/>
                    <a:pt x="41" y="183"/>
                    <a:pt x="86" y="277"/>
                  </a:cubicBezTo>
                  <a:cubicBezTo>
                    <a:pt x="74" y="192"/>
                    <a:pt x="50" y="102"/>
                    <a:pt x="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26"/>
            <p:cNvSpPr/>
            <p:nvPr/>
          </p:nvSpPr>
          <p:spPr>
            <a:xfrm>
              <a:off x="4263500" y="4553525"/>
              <a:ext cx="75450" cy="83850"/>
            </a:xfrm>
            <a:custGeom>
              <a:avLst/>
              <a:gdLst/>
              <a:ahLst/>
              <a:cxnLst/>
              <a:rect l="l" t="t" r="r" b="b"/>
              <a:pathLst>
                <a:path w="3018" h="3354" extrusionOk="0">
                  <a:moveTo>
                    <a:pt x="877" y="0"/>
                  </a:moveTo>
                  <a:lnTo>
                    <a:pt x="877" y="0"/>
                  </a:lnTo>
                  <a:cubicBezTo>
                    <a:pt x="938" y="524"/>
                    <a:pt x="441" y="787"/>
                    <a:pt x="623" y="1213"/>
                  </a:cubicBezTo>
                  <a:lnTo>
                    <a:pt x="621" y="1213"/>
                  </a:lnTo>
                  <a:cubicBezTo>
                    <a:pt x="1" y="1279"/>
                    <a:pt x="1282" y="2271"/>
                    <a:pt x="756" y="2608"/>
                  </a:cubicBezTo>
                  <a:cubicBezTo>
                    <a:pt x="777" y="2606"/>
                    <a:pt x="798" y="2605"/>
                    <a:pt x="820" y="2605"/>
                  </a:cubicBezTo>
                  <a:cubicBezTo>
                    <a:pt x="1206" y="2605"/>
                    <a:pt x="1572" y="2940"/>
                    <a:pt x="1947" y="3126"/>
                  </a:cubicBezTo>
                  <a:cubicBezTo>
                    <a:pt x="1857" y="2885"/>
                    <a:pt x="2184" y="3055"/>
                    <a:pt x="2227" y="2901"/>
                  </a:cubicBezTo>
                  <a:cubicBezTo>
                    <a:pt x="2449" y="3131"/>
                    <a:pt x="2309" y="3245"/>
                    <a:pt x="2572" y="3354"/>
                  </a:cubicBezTo>
                  <a:lnTo>
                    <a:pt x="2475" y="3280"/>
                  </a:lnTo>
                  <a:cubicBezTo>
                    <a:pt x="2371" y="2688"/>
                    <a:pt x="2639" y="2733"/>
                    <a:pt x="2989" y="2504"/>
                  </a:cubicBezTo>
                  <a:lnTo>
                    <a:pt x="2857" y="2482"/>
                  </a:lnTo>
                  <a:cubicBezTo>
                    <a:pt x="2743" y="2155"/>
                    <a:pt x="2833" y="1850"/>
                    <a:pt x="3018" y="1687"/>
                  </a:cubicBezTo>
                  <a:cubicBezTo>
                    <a:pt x="2549" y="1140"/>
                    <a:pt x="2402" y="834"/>
                    <a:pt x="2101" y="325"/>
                  </a:cubicBezTo>
                  <a:cubicBezTo>
                    <a:pt x="2025" y="408"/>
                    <a:pt x="1930" y="438"/>
                    <a:pt x="1827" y="438"/>
                  </a:cubicBezTo>
                  <a:cubicBezTo>
                    <a:pt x="1564" y="438"/>
                    <a:pt x="1246" y="245"/>
                    <a:pt x="1051" y="245"/>
                  </a:cubicBezTo>
                  <a:cubicBezTo>
                    <a:pt x="1022" y="245"/>
                    <a:pt x="997" y="249"/>
                    <a:pt x="974" y="259"/>
                  </a:cubicBezTo>
                  <a:cubicBezTo>
                    <a:pt x="971" y="192"/>
                    <a:pt x="922" y="98"/>
                    <a:pt x="8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26"/>
            <p:cNvSpPr/>
            <p:nvPr/>
          </p:nvSpPr>
          <p:spPr>
            <a:xfrm>
              <a:off x="4279725" y="4643525"/>
              <a:ext cx="9775" cy="8825"/>
            </a:xfrm>
            <a:custGeom>
              <a:avLst/>
              <a:gdLst/>
              <a:ahLst/>
              <a:cxnLst/>
              <a:rect l="l" t="t" r="r" b="b"/>
              <a:pathLst>
                <a:path w="391" h="353" extrusionOk="0">
                  <a:moveTo>
                    <a:pt x="93" y="1"/>
                  </a:moveTo>
                  <a:cubicBezTo>
                    <a:pt x="58" y="1"/>
                    <a:pt x="26" y="7"/>
                    <a:pt x="3" y="21"/>
                  </a:cubicBezTo>
                  <a:cubicBezTo>
                    <a:pt x="0" y="156"/>
                    <a:pt x="95" y="294"/>
                    <a:pt x="228" y="348"/>
                  </a:cubicBezTo>
                  <a:cubicBezTo>
                    <a:pt x="242" y="351"/>
                    <a:pt x="254" y="352"/>
                    <a:pt x="265" y="352"/>
                  </a:cubicBezTo>
                  <a:cubicBezTo>
                    <a:pt x="391" y="352"/>
                    <a:pt x="362" y="191"/>
                    <a:pt x="304" y="73"/>
                  </a:cubicBezTo>
                  <a:cubicBezTo>
                    <a:pt x="238" y="25"/>
                    <a:pt x="159" y="1"/>
                    <a:pt x="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26"/>
            <p:cNvSpPr/>
            <p:nvPr/>
          </p:nvSpPr>
          <p:spPr>
            <a:xfrm>
              <a:off x="4315550" y="4553700"/>
              <a:ext cx="2625" cy="3625"/>
            </a:xfrm>
            <a:custGeom>
              <a:avLst/>
              <a:gdLst/>
              <a:ahLst/>
              <a:cxnLst/>
              <a:rect l="l" t="t" r="r" b="b"/>
              <a:pathLst>
                <a:path w="105" h="145" extrusionOk="0">
                  <a:moveTo>
                    <a:pt x="12" y="1"/>
                  </a:moveTo>
                  <a:lnTo>
                    <a:pt x="0" y="133"/>
                  </a:lnTo>
                  <a:lnTo>
                    <a:pt x="104" y="145"/>
                  </a:lnTo>
                  <a:lnTo>
                    <a:pt x="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26"/>
            <p:cNvSpPr/>
            <p:nvPr/>
          </p:nvSpPr>
          <p:spPr>
            <a:xfrm>
              <a:off x="4346800" y="4612550"/>
              <a:ext cx="2575" cy="1275"/>
            </a:xfrm>
            <a:custGeom>
              <a:avLst/>
              <a:gdLst/>
              <a:ahLst/>
              <a:cxnLst/>
              <a:rect l="l" t="t" r="r" b="b"/>
              <a:pathLst>
                <a:path w="103" h="51" extrusionOk="0">
                  <a:moveTo>
                    <a:pt x="38" y="0"/>
                  </a:moveTo>
                  <a:lnTo>
                    <a:pt x="1" y="50"/>
                  </a:lnTo>
                  <a:lnTo>
                    <a:pt x="102" y="27"/>
                  </a:lnTo>
                  <a:lnTo>
                    <a:pt x="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26"/>
            <p:cNvSpPr/>
            <p:nvPr/>
          </p:nvSpPr>
          <p:spPr>
            <a:xfrm>
              <a:off x="4382025" y="4586925"/>
              <a:ext cx="725" cy="1250"/>
            </a:xfrm>
            <a:custGeom>
              <a:avLst/>
              <a:gdLst/>
              <a:ahLst/>
              <a:cxnLst/>
              <a:rect l="l" t="t" r="r" b="b"/>
              <a:pathLst>
                <a:path w="29" h="50" extrusionOk="0">
                  <a:moveTo>
                    <a:pt x="1" y="0"/>
                  </a:moveTo>
                  <a:lnTo>
                    <a:pt x="1" y="0"/>
                  </a:lnTo>
                  <a:cubicBezTo>
                    <a:pt x="8" y="21"/>
                    <a:pt x="15" y="38"/>
                    <a:pt x="29" y="50"/>
                  </a:cubicBezTo>
                  <a:cubicBezTo>
                    <a:pt x="17" y="36"/>
                    <a:pt x="8" y="1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26"/>
            <p:cNvSpPr/>
            <p:nvPr/>
          </p:nvSpPr>
          <p:spPr>
            <a:xfrm>
              <a:off x="4377950" y="4577200"/>
              <a:ext cx="4350" cy="9750"/>
            </a:xfrm>
            <a:custGeom>
              <a:avLst/>
              <a:gdLst/>
              <a:ahLst/>
              <a:cxnLst/>
              <a:rect l="l" t="t" r="r" b="b"/>
              <a:pathLst>
                <a:path w="174" h="390" extrusionOk="0">
                  <a:moveTo>
                    <a:pt x="0" y="1"/>
                  </a:moveTo>
                  <a:cubicBezTo>
                    <a:pt x="76" y="126"/>
                    <a:pt x="100" y="278"/>
                    <a:pt x="164" y="389"/>
                  </a:cubicBezTo>
                  <a:cubicBezTo>
                    <a:pt x="123" y="268"/>
                    <a:pt x="173" y="20"/>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26"/>
            <p:cNvSpPr/>
            <p:nvPr/>
          </p:nvSpPr>
          <p:spPr>
            <a:xfrm>
              <a:off x="4376350" y="4575675"/>
              <a:ext cx="118775" cy="120150"/>
            </a:xfrm>
            <a:custGeom>
              <a:avLst/>
              <a:gdLst/>
              <a:ahLst/>
              <a:cxnLst/>
              <a:rect l="l" t="t" r="r" b="b"/>
              <a:pathLst>
                <a:path w="4751" h="4806" extrusionOk="0">
                  <a:moveTo>
                    <a:pt x="1781" y="0"/>
                  </a:moveTo>
                  <a:cubicBezTo>
                    <a:pt x="1277" y="150"/>
                    <a:pt x="986" y="623"/>
                    <a:pt x="486" y="623"/>
                  </a:cubicBezTo>
                  <a:cubicBezTo>
                    <a:pt x="441" y="623"/>
                    <a:pt x="395" y="619"/>
                    <a:pt x="346" y="611"/>
                  </a:cubicBezTo>
                  <a:lnTo>
                    <a:pt x="346" y="611"/>
                  </a:lnTo>
                  <a:cubicBezTo>
                    <a:pt x="323" y="852"/>
                    <a:pt x="596" y="1425"/>
                    <a:pt x="296" y="1425"/>
                  </a:cubicBezTo>
                  <a:cubicBezTo>
                    <a:pt x="262" y="1425"/>
                    <a:pt x="222" y="1417"/>
                    <a:pt x="173" y="1402"/>
                  </a:cubicBezTo>
                  <a:lnTo>
                    <a:pt x="173" y="1402"/>
                  </a:lnTo>
                  <a:cubicBezTo>
                    <a:pt x="299" y="1494"/>
                    <a:pt x="453" y="1634"/>
                    <a:pt x="441" y="1769"/>
                  </a:cubicBezTo>
                  <a:cubicBezTo>
                    <a:pt x="422" y="1876"/>
                    <a:pt x="384" y="1910"/>
                    <a:pt x="338" y="1910"/>
                  </a:cubicBezTo>
                  <a:cubicBezTo>
                    <a:pt x="256" y="1910"/>
                    <a:pt x="148" y="1807"/>
                    <a:pt x="67" y="1807"/>
                  </a:cubicBezTo>
                  <a:cubicBezTo>
                    <a:pt x="42" y="1807"/>
                    <a:pt x="19" y="1817"/>
                    <a:pt x="0" y="1843"/>
                  </a:cubicBezTo>
                  <a:lnTo>
                    <a:pt x="372" y="2219"/>
                  </a:lnTo>
                  <a:cubicBezTo>
                    <a:pt x="171" y="2681"/>
                    <a:pt x="706" y="3062"/>
                    <a:pt x="547" y="3469"/>
                  </a:cubicBezTo>
                  <a:cubicBezTo>
                    <a:pt x="1281" y="3742"/>
                    <a:pt x="1862" y="4770"/>
                    <a:pt x="2660" y="4791"/>
                  </a:cubicBezTo>
                  <a:lnTo>
                    <a:pt x="2631" y="4741"/>
                  </a:lnTo>
                  <a:lnTo>
                    <a:pt x="2631" y="4741"/>
                  </a:lnTo>
                  <a:cubicBezTo>
                    <a:pt x="2642" y="4742"/>
                    <a:pt x="2652" y="4742"/>
                    <a:pt x="2662" y="4742"/>
                  </a:cubicBezTo>
                  <a:cubicBezTo>
                    <a:pt x="2927" y="4742"/>
                    <a:pt x="3102" y="4613"/>
                    <a:pt x="3317" y="4613"/>
                  </a:cubicBezTo>
                  <a:cubicBezTo>
                    <a:pt x="3446" y="4613"/>
                    <a:pt x="3589" y="4659"/>
                    <a:pt x="3775" y="4805"/>
                  </a:cubicBezTo>
                  <a:cubicBezTo>
                    <a:pt x="3668" y="4199"/>
                    <a:pt x="4604" y="4445"/>
                    <a:pt x="4381" y="3775"/>
                  </a:cubicBezTo>
                  <a:lnTo>
                    <a:pt x="4381" y="3775"/>
                  </a:lnTo>
                  <a:cubicBezTo>
                    <a:pt x="4385" y="3775"/>
                    <a:pt x="4388" y="3775"/>
                    <a:pt x="4392" y="3775"/>
                  </a:cubicBezTo>
                  <a:cubicBezTo>
                    <a:pt x="4511" y="3775"/>
                    <a:pt x="4616" y="3588"/>
                    <a:pt x="4744" y="3588"/>
                  </a:cubicBezTo>
                  <a:cubicBezTo>
                    <a:pt x="4746" y="3588"/>
                    <a:pt x="4748" y="3588"/>
                    <a:pt x="4751" y="3588"/>
                  </a:cubicBezTo>
                  <a:lnTo>
                    <a:pt x="4635" y="3524"/>
                  </a:lnTo>
                  <a:cubicBezTo>
                    <a:pt x="4571" y="2932"/>
                    <a:pt x="4417" y="2292"/>
                    <a:pt x="4703" y="1876"/>
                  </a:cubicBezTo>
                  <a:lnTo>
                    <a:pt x="4703" y="1876"/>
                  </a:lnTo>
                  <a:cubicBezTo>
                    <a:pt x="4685" y="1877"/>
                    <a:pt x="4666" y="1878"/>
                    <a:pt x="4648" y="1878"/>
                  </a:cubicBezTo>
                  <a:cubicBezTo>
                    <a:pt x="4430" y="1878"/>
                    <a:pt x="4206" y="1770"/>
                    <a:pt x="4036" y="1421"/>
                  </a:cubicBezTo>
                  <a:cubicBezTo>
                    <a:pt x="4107" y="1388"/>
                    <a:pt x="4175" y="1355"/>
                    <a:pt x="4192" y="1255"/>
                  </a:cubicBezTo>
                  <a:cubicBezTo>
                    <a:pt x="4145" y="1217"/>
                    <a:pt x="4100" y="1201"/>
                    <a:pt x="4060" y="1201"/>
                  </a:cubicBezTo>
                  <a:cubicBezTo>
                    <a:pt x="3998" y="1201"/>
                    <a:pt x="3947" y="1240"/>
                    <a:pt x="3919" y="1291"/>
                  </a:cubicBezTo>
                  <a:cubicBezTo>
                    <a:pt x="3680" y="1097"/>
                    <a:pt x="3751" y="815"/>
                    <a:pt x="3652" y="550"/>
                  </a:cubicBezTo>
                  <a:lnTo>
                    <a:pt x="3896" y="249"/>
                  </a:lnTo>
                  <a:lnTo>
                    <a:pt x="3896" y="249"/>
                  </a:lnTo>
                  <a:cubicBezTo>
                    <a:pt x="3721" y="301"/>
                    <a:pt x="3368" y="407"/>
                    <a:pt x="3358" y="756"/>
                  </a:cubicBezTo>
                  <a:lnTo>
                    <a:pt x="3356" y="756"/>
                  </a:lnTo>
                  <a:cubicBezTo>
                    <a:pt x="3200" y="677"/>
                    <a:pt x="2714" y="542"/>
                    <a:pt x="2977" y="320"/>
                  </a:cubicBezTo>
                  <a:cubicBezTo>
                    <a:pt x="2563" y="175"/>
                    <a:pt x="2165" y="346"/>
                    <a:pt x="17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26"/>
            <p:cNvSpPr/>
            <p:nvPr/>
          </p:nvSpPr>
          <p:spPr>
            <a:xfrm>
              <a:off x="4495100" y="4665350"/>
              <a:ext cx="3175" cy="1700"/>
            </a:xfrm>
            <a:custGeom>
              <a:avLst/>
              <a:gdLst/>
              <a:ahLst/>
              <a:cxnLst/>
              <a:rect l="l" t="t" r="r" b="b"/>
              <a:pathLst>
                <a:path w="127" h="68" extrusionOk="0">
                  <a:moveTo>
                    <a:pt x="1" y="1"/>
                  </a:moveTo>
                  <a:lnTo>
                    <a:pt x="126" y="67"/>
                  </a:lnTo>
                  <a:cubicBezTo>
                    <a:pt x="81" y="20"/>
                    <a:pt x="4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26"/>
            <p:cNvSpPr/>
            <p:nvPr/>
          </p:nvSpPr>
          <p:spPr>
            <a:xfrm>
              <a:off x="4418375" y="4573125"/>
              <a:ext cx="3100" cy="2575"/>
            </a:xfrm>
            <a:custGeom>
              <a:avLst/>
              <a:gdLst/>
              <a:ahLst/>
              <a:cxnLst/>
              <a:rect l="l" t="t" r="r" b="b"/>
              <a:pathLst>
                <a:path w="124" h="103" extrusionOk="0">
                  <a:moveTo>
                    <a:pt x="1" y="0"/>
                  </a:moveTo>
                  <a:lnTo>
                    <a:pt x="1" y="0"/>
                  </a:lnTo>
                  <a:cubicBezTo>
                    <a:pt x="34" y="38"/>
                    <a:pt x="67" y="71"/>
                    <a:pt x="100" y="102"/>
                  </a:cubicBezTo>
                  <a:cubicBezTo>
                    <a:pt x="110" y="100"/>
                    <a:pt x="114" y="97"/>
                    <a:pt x="124" y="95"/>
                  </a:cubicBezTo>
                  <a:cubicBezTo>
                    <a:pt x="98" y="12"/>
                    <a:pt x="31" y="1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26"/>
            <p:cNvSpPr/>
            <p:nvPr/>
          </p:nvSpPr>
          <p:spPr>
            <a:xfrm>
              <a:off x="4444550" y="5030225"/>
              <a:ext cx="6650" cy="4000"/>
            </a:xfrm>
            <a:custGeom>
              <a:avLst/>
              <a:gdLst/>
              <a:ahLst/>
              <a:cxnLst/>
              <a:rect l="l" t="t" r="r" b="b"/>
              <a:pathLst>
                <a:path w="266" h="160" extrusionOk="0">
                  <a:moveTo>
                    <a:pt x="0" y="1"/>
                  </a:moveTo>
                  <a:lnTo>
                    <a:pt x="3" y="32"/>
                  </a:lnTo>
                  <a:lnTo>
                    <a:pt x="266" y="159"/>
                  </a:lnTo>
                  <a:lnTo>
                    <a:pt x="261" y="12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26"/>
            <p:cNvSpPr/>
            <p:nvPr/>
          </p:nvSpPr>
          <p:spPr>
            <a:xfrm>
              <a:off x="4439625" y="4973050"/>
              <a:ext cx="4125" cy="7175"/>
            </a:xfrm>
            <a:custGeom>
              <a:avLst/>
              <a:gdLst/>
              <a:ahLst/>
              <a:cxnLst/>
              <a:rect l="l" t="t" r="r" b="b"/>
              <a:pathLst>
                <a:path w="165" h="287" extrusionOk="0">
                  <a:moveTo>
                    <a:pt x="60" y="0"/>
                  </a:moveTo>
                  <a:cubicBezTo>
                    <a:pt x="8" y="38"/>
                    <a:pt x="1" y="246"/>
                    <a:pt x="145" y="287"/>
                  </a:cubicBezTo>
                  <a:cubicBezTo>
                    <a:pt x="164" y="206"/>
                    <a:pt x="122" y="64"/>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26"/>
            <p:cNvSpPr/>
            <p:nvPr/>
          </p:nvSpPr>
          <p:spPr>
            <a:xfrm>
              <a:off x="4479425" y="4575300"/>
              <a:ext cx="3025" cy="2400"/>
            </a:xfrm>
            <a:custGeom>
              <a:avLst/>
              <a:gdLst/>
              <a:ahLst/>
              <a:cxnLst/>
              <a:rect l="l" t="t" r="r" b="b"/>
              <a:pathLst>
                <a:path w="121" h="96" extrusionOk="0">
                  <a:moveTo>
                    <a:pt x="121" y="1"/>
                  </a:moveTo>
                  <a:cubicBezTo>
                    <a:pt x="64" y="15"/>
                    <a:pt x="19" y="39"/>
                    <a:pt x="0" y="96"/>
                  </a:cubicBezTo>
                  <a:cubicBezTo>
                    <a:pt x="50" y="79"/>
                    <a:pt x="88" y="41"/>
                    <a:pt x="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26"/>
            <p:cNvSpPr/>
            <p:nvPr/>
          </p:nvSpPr>
          <p:spPr>
            <a:xfrm>
              <a:off x="4482425" y="4570975"/>
              <a:ext cx="8025" cy="4350"/>
            </a:xfrm>
            <a:custGeom>
              <a:avLst/>
              <a:gdLst/>
              <a:ahLst/>
              <a:cxnLst/>
              <a:rect l="l" t="t" r="r" b="b"/>
              <a:pathLst>
                <a:path w="321" h="174" extrusionOk="0">
                  <a:moveTo>
                    <a:pt x="211" y="0"/>
                  </a:moveTo>
                  <a:cubicBezTo>
                    <a:pt x="113" y="0"/>
                    <a:pt x="64" y="95"/>
                    <a:pt x="1" y="174"/>
                  </a:cubicBezTo>
                  <a:cubicBezTo>
                    <a:pt x="126" y="143"/>
                    <a:pt x="299" y="169"/>
                    <a:pt x="321" y="32"/>
                  </a:cubicBezTo>
                  <a:cubicBezTo>
                    <a:pt x="278" y="10"/>
                    <a:pt x="242"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26"/>
            <p:cNvSpPr/>
            <p:nvPr/>
          </p:nvSpPr>
          <p:spPr>
            <a:xfrm>
              <a:off x="4484975" y="4594125"/>
              <a:ext cx="2750" cy="2475"/>
            </a:xfrm>
            <a:custGeom>
              <a:avLst/>
              <a:gdLst/>
              <a:ahLst/>
              <a:cxnLst/>
              <a:rect l="l" t="t" r="r" b="b"/>
              <a:pathLst>
                <a:path w="110" h="99" extrusionOk="0">
                  <a:moveTo>
                    <a:pt x="15" y="1"/>
                  </a:moveTo>
                  <a:lnTo>
                    <a:pt x="1" y="98"/>
                  </a:lnTo>
                  <a:lnTo>
                    <a:pt x="110" y="48"/>
                  </a:lnTo>
                  <a:lnTo>
                    <a:pt x="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26"/>
            <p:cNvSpPr/>
            <p:nvPr/>
          </p:nvSpPr>
          <p:spPr>
            <a:xfrm>
              <a:off x="4504175" y="4515450"/>
              <a:ext cx="9900" cy="6850"/>
            </a:xfrm>
            <a:custGeom>
              <a:avLst/>
              <a:gdLst/>
              <a:ahLst/>
              <a:cxnLst/>
              <a:rect l="l" t="t" r="r" b="b"/>
              <a:pathLst>
                <a:path w="396" h="274" extrusionOk="0">
                  <a:moveTo>
                    <a:pt x="109" y="0"/>
                  </a:moveTo>
                  <a:cubicBezTo>
                    <a:pt x="0" y="0"/>
                    <a:pt x="55" y="184"/>
                    <a:pt x="99" y="273"/>
                  </a:cubicBezTo>
                  <a:cubicBezTo>
                    <a:pt x="237" y="273"/>
                    <a:pt x="395" y="176"/>
                    <a:pt x="152" y="8"/>
                  </a:cubicBezTo>
                  <a:cubicBezTo>
                    <a:pt x="135" y="3"/>
                    <a:pt x="121" y="0"/>
                    <a:pt x="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26"/>
            <p:cNvSpPr/>
            <p:nvPr/>
          </p:nvSpPr>
          <p:spPr>
            <a:xfrm>
              <a:off x="4500975" y="4560025"/>
              <a:ext cx="4875" cy="3775"/>
            </a:xfrm>
            <a:custGeom>
              <a:avLst/>
              <a:gdLst/>
              <a:ahLst/>
              <a:cxnLst/>
              <a:rect l="l" t="t" r="r" b="b"/>
              <a:pathLst>
                <a:path w="195" h="151" extrusionOk="0">
                  <a:moveTo>
                    <a:pt x="194" y="1"/>
                  </a:moveTo>
                  <a:lnTo>
                    <a:pt x="47" y="67"/>
                  </a:lnTo>
                  <a:lnTo>
                    <a:pt x="0" y="150"/>
                  </a:lnTo>
                  <a:lnTo>
                    <a:pt x="1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26"/>
            <p:cNvSpPr/>
            <p:nvPr/>
          </p:nvSpPr>
          <p:spPr>
            <a:xfrm>
              <a:off x="4584750" y="4673525"/>
              <a:ext cx="31225" cy="29625"/>
            </a:xfrm>
            <a:custGeom>
              <a:avLst/>
              <a:gdLst/>
              <a:ahLst/>
              <a:cxnLst/>
              <a:rect l="l" t="t" r="r" b="b"/>
              <a:pathLst>
                <a:path w="1249" h="1185" extrusionOk="0">
                  <a:moveTo>
                    <a:pt x="567" y="1"/>
                  </a:moveTo>
                  <a:cubicBezTo>
                    <a:pt x="531" y="1"/>
                    <a:pt x="495" y="10"/>
                    <a:pt x="459" y="31"/>
                  </a:cubicBezTo>
                  <a:cubicBezTo>
                    <a:pt x="133" y="84"/>
                    <a:pt x="0" y="574"/>
                    <a:pt x="353" y="962"/>
                  </a:cubicBezTo>
                  <a:cubicBezTo>
                    <a:pt x="496" y="1131"/>
                    <a:pt x="638" y="1185"/>
                    <a:pt x="767" y="1185"/>
                  </a:cubicBezTo>
                  <a:cubicBezTo>
                    <a:pt x="974" y="1185"/>
                    <a:pt x="1149" y="1045"/>
                    <a:pt x="1248" y="1019"/>
                  </a:cubicBezTo>
                  <a:cubicBezTo>
                    <a:pt x="988" y="891"/>
                    <a:pt x="1184" y="621"/>
                    <a:pt x="1063" y="403"/>
                  </a:cubicBezTo>
                  <a:cubicBezTo>
                    <a:pt x="910" y="219"/>
                    <a:pt x="740" y="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26"/>
            <p:cNvSpPr/>
            <p:nvPr/>
          </p:nvSpPr>
          <p:spPr>
            <a:xfrm>
              <a:off x="4612850" y="4598875"/>
              <a:ext cx="57875" cy="67925"/>
            </a:xfrm>
            <a:custGeom>
              <a:avLst/>
              <a:gdLst/>
              <a:ahLst/>
              <a:cxnLst/>
              <a:rect l="l" t="t" r="r" b="b"/>
              <a:pathLst>
                <a:path w="2315" h="2717" extrusionOk="0">
                  <a:moveTo>
                    <a:pt x="922" y="0"/>
                  </a:moveTo>
                  <a:cubicBezTo>
                    <a:pt x="761" y="602"/>
                    <a:pt x="287" y="379"/>
                    <a:pt x="167" y="817"/>
                  </a:cubicBezTo>
                  <a:cubicBezTo>
                    <a:pt x="508" y="1066"/>
                    <a:pt x="1" y="1007"/>
                    <a:pt x="266" y="1317"/>
                  </a:cubicBezTo>
                  <a:cubicBezTo>
                    <a:pt x="250" y="1344"/>
                    <a:pt x="231" y="1352"/>
                    <a:pt x="209" y="1352"/>
                  </a:cubicBezTo>
                  <a:cubicBezTo>
                    <a:pt x="176" y="1352"/>
                    <a:pt x="139" y="1334"/>
                    <a:pt x="102" y="1334"/>
                  </a:cubicBezTo>
                  <a:cubicBezTo>
                    <a:pt x="90" y="1334"/>
                    <a:pt x="79" y="1336"/>
                    <a:pt x="67" y="1341"/>
                  </a:cubicBezTo>
                  <a:cubicBezTo>
                    <a:pt x="79" y="1339"/>
                    <a:pt x="91" y="1339"/>
                    <a:pt x="103" y="1339"/>
                  </a:cubicBezTo>
                  <a:cubicBezTo>
                    <a:pt x="461" y="1339"/>
                    <a:pt x="432" y="2007"/>
                    <a:pt x="588" y="2174"/>
                  </a:cubicBezTo>
                  <a:cubicBezTo>
                    <a:pt x="1102" y="2501"/>
                    <a:pt x="1379" y="2534"/>
                    <a:pt x="1881" y="2717"/>
                  </a:cubicBezTo>
                  <a:cubicBezTo>
                    <a:pt x="1723" y="2395"/>
                    <a:pt x="2073" y="2222"/>
                    <a:pt x="2303" y="2191"/>
                  </a:cubicBezTo>
                  <a:cubicBezTo>
                    <a:pt x="1931" y="1833"/>
                    <a:pt x="2248" y="1530"/>
                    <a:pt x="2315" y="1237"/>
                  </a:cubicBezTo>
                  <a:cubicBezTo>
                    <a:pt x="2047" y="687"/>
                    <a:pt x="1720" y="547"/>
                    <a:pt x="1346" y="10"/>
                  </a:cubicBezTo>
                  <a:lnTo>
                    <a:pt x="1346" y="10"/>
                  </a:lnTo>
                  <a:cubicBezTo>
                    <a:pt x="1399" y="161"/>
                    <a:pt x="1296" y="252"/>
                    <a:pt x="1178" y="252"/>
                  </a:cubicBezTo>
                  <a:cubicBezTo>
                    <a:pt x="1069" y="252"/>
                    <a:pt x="948" y="176"/>
                    <a:pt x="9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26"/>
            <p:cNvSpPr/>
            <p:nvPr/>
          </p:nvSpPr>
          <p:spPr>
            <a:xfrm>
              <a:off x="4617900" y="5068475"/>
              <a:ext cx="29450" cy="33200"/>
            </a:xfrm>
            <a:custGeom>
              <a:avLst/>
              <a:gdLst/>
              <a:ahLst/>
              <a:cxnLst/>
              <a:rect l="l" t="t" r="r" b="b"/>
              <a:pathLst>
                <a:path w="1178" h="1328" extrusionOk="0">
                  <a:moveTo>
                    <a:pt x="424" y="1"/>
                  </a:moveTo>
                  <a:cubicBezTo>
                    <a:pt x="363" y="204"/>
                    <a:pt x="0" y="60"/>
                    <a:pt x="133" y="505"/>
                  </a:cubicBezTo>
                  <a:cubicBezTo>
                    <a:pt x="220" y="683"/>
                    <a:pt x="235" y="870"/>
                    <a:pt x="372" y="1050"/>
                  </a:cubicBezTo>
                  <a:cubicBezTo>
                    <a:pt x="573" y="1259"/>
                    <a:pt x="700" y="1328"/>
                    <a:pt x="814" y="1328"/>
                  </a:cubicBezTo>
                  <a:cubicBezTo>
                    <a:pt x="914" y="1328"/>
                    <a:pt x="1004" y="1274"/>
                    <a:pt x="1127" y="1215"/>
                  </a:cubicBezTo>
                  <a:cubicBezTo>
                    <a:pt x="928" y="841"/>
                    <a:pt x="1177" y="860"/>
                    <a:pt x="981" y="488"/>
                  </a:cubicBezTo>
                  <a:cubicBezTo>
                    <a:pt x="720" y="285"/>
                    <a:pt x="637" y="169"/>
                    <a:pt x="4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26"/>
            <p:cNvSpPr/>
            <p:nvPr/>
          </p:nvSpPr>
          <p:spPr>
            <a:xfrm>
              <a:off x="4658200" y="4594200"/>
              <a:ext cx="2350" cy="4175"/>
            </a:xfrm>
            <a:custGeom>
              <a:avLst/>
              <a:gdLst/>
              <a:ahLst/>
              <a:cxnLst/>
              <a:rect l="l" t="t" r="r" b="b"/>
              <a:pathLst>
                <a:path w="94" h="167" extrusionOk="0">
                  <a:moveTo>
                    <a:pt x="36" y="0"/>
                  </a:moveTo>
                  <a:lnTo>
                    <a:pt x="1" y="166"/>
                  </a:lnTo>
                  <a:lnTo>
                    <a:pt x="93" y="38"/>
                  </a:lnTo>
                  <a:lnTo>
                    <a:pt x="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26"/>
            <p:cNvSpPr/>
            <p:nvPr/>
          </p:nvSpPr>
          <p:spPr>
            <a:xfrm>
              <a:off x="4646250" y="4908300"/>
              <a:ext cx="25175" cy="28650"/>
            </a:xfrm>
            <a:custGeom>
              <a:avLst/>
              <a:gdLst/>
              <a:ahLst/>
              <a:cxnLst/>
              <a:rect l="l" t="t" r="r" b="b"/>
              <a:pathLst>
                <a:path w="1007" h="1146" extrusionOk="0">
                  <a:moveTo>
                    <a:pt x="370" y="0"/>
                  </a:moveTo>
                  <a:cubicBezTo>
                    <a:pt x="200" y="0"/>
                    <a:pt x="135" y="234"/>
                    <a:pt x="34" y="392"/>
                  </a:cubicBezTo>
                  <a:cubicBezTo>
                    <a:pt x="1" y="532"/>
                    <a:pt x="180" y="786"/>
                    <a:pt x="254" y="966"/>
                  </a:cubicBezTo>
                  <a:cubicBezTo>
                    <a:pt x="358" y="1113"/>
                    <a:pt x="449" y="1130"/>
                    <a:pt x="533" y="1130"/>
                  </a:cubicBezTo>
                  <a:cubicBezTo>
                    <a:pt x="558" y="1130"/>
                    <a:pt x="583" y="1128"/>
                    <a:pt x="607" y="1128"/>
                  </a:cubicBezTo>
                  <a:cubicBezTo>
                    <a:pt x="641" y="1128"/>
                    <a:pt x="674" y="1131"/>
                    <a:pt x="706" y="1146"/>
                  </a:cubicBezTo>
                  <a:cubicBezTo>
                    <a:pt x="1007" y="1022"/>
                    <a:pt x="891" y="679"/>
                    <a:pt x="775" y="300"/>
                  </a:cubicBezTo>
                  <a:cubicBezTo>
                    <a:pt x="671" y="229"/>
                    <a:pt x="595" y="111"/>
                    <a:pt x="462" y="21"/>
                  </a:cubicBezTo>
                  <a:cubicBezTo>
                    <a:pt x="428" y="7"/>
                    <a:pt x="397" y="0"/>
                    <a:pt x="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26"/>
            <p:cNvSpPr/>
            <p:nvPr/>
          </p:nvSpPr>
          <p:spPr>
            <a:xfrm>
              <a:off x="4674550" y="4812000"/>
              <a:ext cx="35725" cy="38800"/>
            </a:xfrm>
            <a:custGeom>
              <a:avLst/>
              <a:gdLst/>
              <a:ahLst/>
              <a:cxnLst/>
              <a:rect l="l" t="t" r="r" b="b"/>
              <a:pathLst>
                <a:path w="1429" h="1552" extrusionOk="0">
                  <a:moveTo>
                    <a:pt x="332" y="1"/>
                  </a:moveTo>
                  <a:cubicBezTo>
                    <a:pt x="247" y="221"/>
                    <a:pt x="8" y="297"/>
                    <a:pt x="55" y="643"/>
                  </a:cubicBezTo>
                  <a:lnTo>
                    <a:pt x="0" y="607"/>
                  </a:lnTo>
                  <a:lnTo>
                    <a:pt x="0" y="607"/>
                  </a:lnTo>
                  <a:cubicBezTo>
                    <a:pt x="195" y="912"/>
                    <a:pt x="524" y="1280"/>
                    <a:pt x="803" y="1552"/>
                  </a:cubicBezTo>
                  <a:cubicBezTo>
                    <a:pt x="720" y="1040"/>
                    <a:pt x="1428" y="1062"/>
                    <a:pt x="990" y="470"/>
                  </a:cubicBezTo>
                  <a:cubicBezTo>
                    <a:pt x="749" y="122"/>
                    <a:pt x="628" y="174"/>
                    <a:pt x="3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26"/>
            <p:cNvSpPr/>
            <p:nvPr/>
          </p:nvSpPr>
          <p:spPr>
            <a:xfrm>
              <a:off x="4777325" y="4414575"/>
              <a:ext cx="3625" cy="4050"/>
            </a:xfrm>
            <a:custGeom>
              <a:avLst/>
              <a:gdLst/>
              <a:ahLst/>
              <a:cxnLst/>
              <a:rect l="l" t="t" r="r" b="b"/>
              <a:pathLst>
                <a:path w="145" h="162" extrusionOk="0">
                  <a:moveTo>
                    <a:pt x="60" y="1"/>
                  </a:moveTo>
                  <a:cubicBezTo>
                    <a:pt x="44" y="1"/>
                    <a:pt x="25" y="7"/>
                    <a:pt x="1" y="26"/>
                  </a:cubicBezTo>
                  <a:lnTo>
                    <a:pt x="131" y="161"/>
                  </a:lnTo>
                  <a:cubicBezTo>
                    <a:pt x="145" y="128"/>
                    <a:pt x="128" y="76"/>
                    <a:pt x="112" y="22"/>
                  </a:cubicBezTo>
                  <a:cubicBezTo>
                    <a:pt x="96" y="11"/>
                    <a:pt x="80" y="1"/>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26"/>
            <p:cNvSpPr/>
            <p:nvPr/>
          </p:nvSpPr>
          <p:spPr>
            <a:xfrm>
              <a:off x="4686275" y="5048575"/>
              <a:ext cx="19375" cy="26450"/>
            </a:xfrm>
            <a:custGeom>
              <a:avLst/>
              <a:gdLst/>
              <a:ahLst/>
              <a:cxnLst/>
              <a:rect l="l" t="t" r="r" b="b"/>
              <a:pathLst>
                <a:path w="775" h="1058" extrusionOk="0">
                  <a:moveTo>
                    <a:pt x="163" y="1"/>
                  </a:moveTo>
                  <a:cubicBezTo>
                    <a:pt x="43" y="1"/>
                    <a:pt x="40" y="222"/>
                    <a:pt x="0" y="351"/>
                  </a:cubicBezTo>
                  <a:cubicBezTo>
                    <a:pt x="79" y="626"/>
                    <a:pt x="287" y="991"/>
                    <a:pt x="507" y="1057"/>
                  </a:cubicBezTo>
                  <a:cubicBezTo>
                    <a:pt x="604" y="972"/>
                    <a:pt x="775" y="977"/>
                    <a:pt x="723" y="688"/>
                  </a:cubicBezTo>
                  <a:cubicBezTo>
                    <a:pt x="744" y="392"/>
                    <a:pt x="446" y="77"/>
                    <a:pt x="244" y="27"/>
                  </a:cubicBezTo>
                  <a:cubicBezTo>
                    <a:pt x="212" y="9"/>
                    <a:pt x="185" y="1"/>
                    <a:pt x="1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26"/>
            <p:cNvSpPr/>
            <p:nvPr/>
          </p:nvSpPr>
          <p:spPr>
            <a:xfrm>
              <a:off x="4759675" y="4644250"/>
              <a:ext cx="14725" cy="15975"/>
            </a:xfrm>
            <a:custGeom>
              <a:avLst/>
              <a:gdLst/>
              <a:ahLst/>
              <a:cxnLst/>
              <a:rect l="l" t="t" r="r" b="b"/>
              <a:pathLst>
                <a:path w="589" h="639" extrusionOk="0">
                  <a:moveTo>
                    <a:pt x="344" y="0"/>
                  </a:moveTo>
                  <a:cubicBezTo>
                    <a:pt x="262" y="0"/>
                    <a:pt x="176" y="31"/>
                    <a:pt x="92" y="31"/>
                  </a:cubicBezTo>
                  <a:cubicBezTo>
                    <a:pt x="61" y="31"/>
                    <a:pt x="31" y="27"/>
                    <a:pt x="1" y="16"/>
                  </a:cubicBezTo>
                  <a:lnTo>
                    <a:pt x="1" y="16"/>
                  </a:lnTo>
                  <a:cubicBezTo>
                    <a:pt x="84" y="194"/>
                    <a:pt x="46" y="587"/>
                    <a:pt x="287" y="618"/>
                  </a:cubicBezTo>
                  <a:cubicBezTo>
                    <a:pt x="319" y="632"/>
                    <a:pt x="348" y="639"/>
                    <a:pt x="372" y="639"/>
                  </a:cubicBezTo>
                  <a:cubicBezTo>
                    <a:pt x="541" y="639"/>
                    <a:pt x="551" y="334"/>
                    <a:pt x="588" y="194"/>
                  </a:cubicBezTo>
                  <a:cubicBezTo>
                    <a:pt x="517" y="38"/>
                    <a:pt x="433" y="0"/>
                    <a:pt x="3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26"/>
            <p:cNvSpPr/>
            <p:nvPr/>
          </p:nvSpPr>
          <p:spPr>
            <a:xfrm>
              <a:off x="3873200" y="4828650"/>
              <a:ext cx="140025" cy="140800"/>
            </a:xfrm>
            <a:custGeom>
              <a:avLst/>
              <a:gdLst/>
              <a:ahLst/>
              <a:cxnLst/>
              <a:rect l="l" t="t" r="r" b="b"/>
              <a:pathLst>
                <a:path w="5601" h="5632" extrusionOk="0">
                  <a:moveTo>
                    <a:pt x="3339" y="0"/>
                  </a:moveTo>
                  <a:cubicBezTo>
                    <a:pt x="2877" y="59"/>
                    <a:pt x="2881" y="846"/>
                    <a:pt x="2273" y="848"/>
                  </a:cubicBezTo>
                  <a:cubicBezTo>
                    <a:pt x="2188" y="767"/>
                    <a:pt x="1754" y="810"/>
                    <a:pt x="1837" y="576"/>
                  </a:cubicBezTo>
                  <a:lnTo>
                    <a:pt x="1837" y="576"/>
                  </a:lnTo>
                  <a:cubicBezTo>
                    <a:pt x="1683" y="798"/>
                    <a:pt x="1465" y="881"/>
                    <a:pt x="1195" y="895"/>
                  </a:cubicBezTo>
                  <a:cubicBezTo>
                    <a:pt x="869" y="677"/>
                    <a:pt x="897" y="370"/>
                    <a:pt x="743" y="152"/>
                  </a:cubicBezTo>
                  <a:lnTo>
                    <a:pt x="743" y="152"/>
                  </a:lnTo>
                  <a:cubicBezTo>
                    <a:pt x="1113" y="850"/>
                    <a:pt x="646" y="1172"/>
                    <a:pt x="487" y="1613"/>
                  </a:cubicBezTo>
                  <a:cubicBezTo>
                    <a:pt x="473" y="1658"/>
                    <a:pt x="450" y="1676"/>
                    <a:pt x="419" y="1676"/>
                  </a:cubicBezTo>
                  <a:cubicBezTo>
                    <a:pt x="330" y="1676"/>
                    <a:pt x="183" y="1530"/>
                    <a:pt x="49" y="1509"/>
                  </a:cubicBezTo>
                  <a:lnTo>
                    <a:pt x="49" y="1509"/>
                  </a:lnTo>
                  <a:cubicBezTo>
                    <a:pt x="307" y="1833"/>
                    <a:pt x="262" y="2044"/>
                    <a:pt x="333" y="2302"/>
                  </a:cubicBezTo>
                  <a:cubicBezTo>
                    <a:pt x="320" y="2300"/>
                    <a:pt x="308" y="2299"/>
                    <a:pt x="298" y="2299"/>
                  </a:cubicBezTo>
                  <a:cubicBezTo>
                    <a:pt x="1" y="2299"/>
                    <a:pt x="545" y="3058"/>
                    <a:pt x="240" y="3058"/>
                  </a:cubicBezTo>
                  <a:cubicBezTo>
                    <a:pt x="191" y="3058"/>
                    <a:pt x="121" y="3039"/>
                    <a:pt x="21" y="2994"/>
                  </a:cubicBezTo>
                  <a:lnTo>
                    <a:pt x="21" y="2994"/>
                  </a:lnTo>
                  <a:cubicBezTo>
                    <a:pt x="613" y="3614"/>
                    <a:pt x="921" y="3972"/>
                    <a:pt x="1442" y="4663"/>
                  </a:cubicBezTo>
                  <a:cubicBezTo>
                    <a:pt x="1707" y="4770"/>
                    <a:pt x="1993" y="4732"/>
                    <a:pt x="2240" y="4985"/>
                  </a:cubicBezTo>
                  <a:cubicBezTo>
                    <a:pt x="2666" y="5182"/>
                    <a:pt x="2221" y="5340"/>
                    <a:pt x="2628" y="5475"/>
                  </a:cubicBezTo>
                  <a:cubicBezTo>
                    <a:pt x="2750" y="5384"/>
                    <a:pt x="2979" y="5334"/>
                    <a:pt x="3254" y="5334"/>
                  </a:cubicBezTo>
                  <a:cubicBezTo>
                    <a:pt x="3633" y="5334"/>
                    <a:pt x="4099" y="5427"/>
                    <a:pt x="4497" y="5632"/>
                  </a:cubicBezTo>
                  <a:cubicBezTo>
                    <a:pt x="4407" y="5553"/>
                    <a:pt x="4345" y="5452"/>
                    <a:pt x="4291" y="5381"/>
                  </a:cubicBezTo>
                  <a:cubicBezTo>
                    <a:pt x="4710" y="5167"/>
                    <a:pt x="5219" y="5040"/>
                    <a:pt x="5600" y="4798"/>
                  </a:cubicBezTo>
                  <a:cubicBezTo>
                    <a:pt x="5489" y="3967"/>
                    <a:pt x="5505" y="2842"/>
                    <a:pt x="5015" y="2143"/>
                  </a:cubicBezTo>
                  <a:cubicBezTo>
                    <a:pt x="4977" y="2153"/>
                    <a:pt x="4940" y="2157"/>
                    <a:pt x="4904" y="2157"/>
                  </a:cubicBezTo>
                  <a:cubicBezTo>
                    <a:pt x="4506" y="2157"/>
                    <a:pt x="4275" y="1622"/>
                    <a:pt x="3938" y="1348"/>
                  </a:cubicBezTo>
                  <a:cubicBezTo>
                    <a:pt x="3992" y="1298"/>
                    <a:pt x="4186" y="1279"/>
                    <a:pt x="4146" y="1239"/>
                  </a:cubicBezTo>
                  <a:cubicBezTo>
                    <a:pt x="4068" y="1214"/>
                    <a:pt x="3985" y="1208"/>
                    <a:pt x="3898" y="1208"/>
                  </a:cubicBezTo>
                  <a:cubicBezTo>
                    <a:pt x="3815" y="1208"/>
                    <a:pt x="3729" y="1214"/>
                    <a:pt x="3639" y="1214"/>
                  </a:cubicBezTo>
                  <a:cubicBezTo>
                    <a:pt x="3425" y="1214"/>
                    <a:pt x="3192" y="1184"/>
                    <a:pt x="2948" y="985"/>
                  </a:cubicBezTo>
                  <a:cubicBezTo>
                    <a:pt x="2638" y="514"/>
                    <a:pt x="3232" y="291"/>
                    <a:pt x="3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26"/>
            <p:cNvSpPr/>
            <p:nvPr/>
          </p:nvSpPr>
          <p:spPr>
            <a:xfrm>
              <a:off x="4846525" y="4381300"/>
              <a:ext cx="106675" cy="113225"/>
            </a:xfrm>
            <a:custGeom>
              <a:avLst/>
              <a:gdLst/>
              <a:ahLst/>
              <a:cxnLst/>
              <a:rect l="l" t="t" r="r" b="b"/>
              <a:pathLst>
                <a:path w="4267" h="4529" extrusionOk="0">
                  <a:moveTo>
                    <a:pt x="3691" y="3831"/>
                  </a:moveTo>
                  <a:cubicBezTo>
                    <a:pt x="3677" y="3834"/>
                    <a:pt x="3664" y="3837"/>
                    <a:pt x="3650" y="3841"/>
                  </a:cubicBezTo>
                  <a:lnTo>
                    <a:pt x="3650" y="3841"/>
                  </a:lnTo>
                  <a:cubicBezTo>
                    <a:pt x="3664" y="3839"/>
                    <a:pt x="3678" y="3836"/>
                    <a:pt x="3691" y="3831"/>
                  </a:cubicBezTo>
                  <a:close/>
                  <a:moveTo>
                    <a:pt x="3861" y="3774"/>
                  </a:moveTo>
                  <a:cubicBezTo>
                    <a:pt x="3801" y="3774"/>
                    <a:pt x="3749" y="3811"/>
                    <a:pt x="3691" y="3831"/>
                  </a:cubicBezTo>
                  <a:lnTo>
                    <a:pt x="3691" y="3831"/>
                  </a:lnTo>
                  <a:cubicBezTo>
                    <a:pt x="3729" y="3823"/>
                    <a:pt x="3767" y="3818"/>
                    <a:pt x="3806" y="3818"/>
                  </a:cubicBezTo>
                  <a:cubicBezTo>
                    <a:pt x="3872" y="3818"/>
                    <a:pt x="3941" y="3831"/>
                    <a:pt x="4015" y="3861"/>
                  </a:cubicBezTo>
                  <a:cubicBezTo>
                    <a:pt x="3955" y="3795"/>
                    <a:pt x="3906" y="3774"/>
                    <a:pt x="3861" y="3774"/>
                  </a:cubicBezTo>
                  <a:close/>
                  <a:moveTo>
                    <a:pt x="2019" y="0"/>
                  </a:moveTo>
                  <a:cubicBezTo>
                    <a:pt x="1505" y="282"/>
                    <a:pt x="1209" y="436"/>
                    <a:pt x="773" y="735"/>
                  </a:cubicBezTo>
                  <a:lnTo>
                    <a:pt x="718" y="524"/>
                  </a:lnTo>
                  <a:lnTo>
                    <a:pt x="321" y="1578"/>
                  </a:lnTo>
                  <a:cubicBezTo>
                    <a:pt x="292" y="1554"/>
                    <a:pt x="254" y="1566"/>
                    <a:pt x="252" y="1481"/>
                  </a:cubicBezTo>
                  <a:lnTo>
                    <a:pt x="252" y="1481"/>
                  </a:lnTo>
                  <a:cubicBezTo>
                    <a:pt x="261" y="2212"/>
                    <a:pt x="1" y="2930"/>
                    <a:pt x="640" y="3527"/>
                  </a:cubicBezTo>
                  <a:cubicBezTo>
                    <a:pt x="1159" y="3818"/>
                    <a:pt x="1547" y="4313"/>
                    <a:pt x="2049" y="4528"/>
                  </a:cubicBezTo>
                  <a:lnTo>
                    <a:pt x="1988" y="4346"/>
                  </a:lnTo>
                  <a:cubicBezTo>
                    <a:pt x="2052" y="4260"/>
                    <a:pt x="2115" y="4227"/>
                    <a:pt x="2177" y="4227"/>
                  </a:cubicBezTo>
                  <a:cubicBezTo>
                    <a:pt x="2364" y="4227"/>
                    <a:pt x="2548" y="4514"/>
                    <a:pt x="2750" y="4528"/>
                  </a:cubicBezTo>
                  <a:lnTo>
                    <a:pt x="2615" y="4197"/>
                  </a:lnTo>
                  <a:lnTo>
                    <a:pt x="2615" y="4197"/>
                  </a:lnTo>
                  <a:cubicBezTo>
                    <a:pt x="2671" y="4211"/>
                    <a:pt x="2723" y="4218"/>
                    <a:pt x="2774" y="4218"/>
                  </a:cubicBezTo>
                  <a:cubicBezTo>
                    <a:pt x="3114" y="4218"/>
                    <a:pt x="3356" y="3927"/>
                    <a:pt x="3650" y="3841"/>
                  </a:cubicBezTo>
                  <a:lnTo>
                    <a:pt x="3650" y="3841"/>
                  </a:lnTo>
                  <a:cubicBezTo>
                    <a:pt x="3641" y="3843"/>
                    <a:pt x="3633" y="3843"/>
                    <a:pt x="3624" y="3843"/>
                  </a:cubicBezTo>
                  <a:cubicBezTo>
                    <a:pt x="3588" y="3843"/>
                    <a:pt x="3550" y="3832"/>
                    <a:pt x="3506" y="3801"/>
                  </a:cubicBezTo>
                  <a:cubicBezTo>
                    <a:pt x="3529" y="3297"/>
                    <a:pt x="3754" y="3276"/>
                    <a:pt x="3996" y="3001"/>
                  </a:cubicBezTo>
                  <a:lnTo>
                    <a:pt x="3752" y="2830"/>
                  </a:lnTo>
                  <a:cubicBezTo>
                    <a:pt x="3887" y="2551"/>
                    <a:pt x="3851" y="2253"/>
                    <a:pt x="4031" y="1966"/>
                  </a:cubicBezTo>
                  <a:lnTo>
                    <a:pt x="4031" y="1966"/>
                  </a:lnTo>
                  <a:cubicBezTo>
                    <a:pt x="3982" y="2009"/>
                    <a:pt x="3946" y="2027"/>
                    <a:pt x="3920" y="2027"/>
                  </a:cubicBezTo>
                  <a:cubicBezTo>
                    <a:pt x="3811" y="2027"/>
                    <a:pt x="3870" y="1716"/>
                    <a:pt x="3811" y="1594"/>
                  </a:cubicBezTo>
                  <a:cubicBezTo>
                    <a:pt x="3862" y="1495"/>
                    <a:pt x="3949" y="1480"/>
                    <a:pt x="4030" y="1480"/>
                  </a:cubicBezTo>
                  <a:cubicBezTo>
                    <a:pt x="4067" y="1480"/>
                    <a:pt x="4103" y="1483"/>
                    <a:pt x="4133" y="1483"/>
                  </a:cubicBezTo>
                  <a:cubicBezTo>
                    <a:pt x="4224" y="1483"/>
                    <a:pt x="4267" y="1454"/>
                    <a:pt x="4152" y="1222"/>
                  </a:cubicBezTo>
                  <a:cubicBezTo>
                    <a:pt x="3428" y="1031"/>
                    <a:pt x="2859" y="67"/>
                    <a:pt x="20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26"/>
            <p:cNvSpPr/>
            <p:nvPr/>
          </p:nvSpPr>
          <p:spPr>
            <a:xfrm>
              <a:off x="4764425" y="4718750"/>
              <a:ext cx="11675" cy="12850"/>
            </a:xfrm>
            <a:custGeom>
              <a:avLst/>
              <a:gdLst/>
              <a:ahLst/>
              <a:cxnLst/>
              <a:rect l="l" t="t" r="r" b="b"/>
              <a:pathLst>
                <a:path w="467" h="514" extrusionOk="0">
                  <a:moveTo>
                    <a:pt x="261" y="1"/>
                  </a:moveTo>
                  <a:cubicBezTo>
                    <a:pt x="135" y="15"/>
                    <a:pt x="0" y="212"/>
                    <a:pt x="159" y="446"/>
                  </a:cubicBezTo>
                  <a:cubicBezTo>
                    <a:pt x="215" y="490"/>
                    <a:pt x="272" y="514"/>
                    <a:pt x="321" y="514"/>
                  </a:cubicBezTo>
                  <a:cubicBezTo>
                    <a:pt x="405" y="514"/>
                    <a:pt x="467" y="442"/>
                    <a:pt x="467" y="276"/>
                  </a:cubicBezTo>
                  <a:cubicBezTo>
                    <a:pt x="431" y="174"/>
                    <a:pt x="370" y="46"/>
                    <a:pt x="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26"/>
            <p:cNvSpPr/>
            <p:nvPr/>
          </p:nvSpPr>
          <p:spPr>
            <a:xfrm>
              <a:off x="4778275" y="4680125"/>
              <a:ext cx="5750" cy="6700"/>
            </a:xfrm>
            <a:custGeom>
              <a:avLst/>
              <a:gdLst/>
              <a:ahLst/>
              <a:cxnLst/>
              <a:rect l="l" t="t" r="r" b="b"/>
              <a:pathLst>
                <a:path w="230" h="268" extrusionOk="0">
                  <a:moveTo>
                    <a:pt x="43" y="1"/>
                  </a:moveTo>
                  <a:cubicBezTo>
                    <a:pt x="18" y="1"/>
                    <a:pt x="0" y="16"/>
                    <a:pt x="0" y="71"/>
                  </a:cubicBezTo>
                  <a:cubicBezTo>
                    <a:pt x="8" y="198"/>
                    <a:pt x="81" y="267"/>
                    <a:pt x="140" y="267"/>
                  </a:cubicBezTo>
                  <a:cubicBezTo>
                    <a:pt x="174" y="267"/>
                    <a:pt x="203" y="246"/>
                    <a:pt x="214" y="201"/>
                  </a:cubicBezTo>
                  <a:cubicBezTo>
                    <a:pt x="199" y="149"/>
                    <a:pt x="230" y="23"/>
                    <a:pt x="140" y="23"/>
                  </a:cubicBezTo>
                  <a:cubicBezTo>
                    <a:pt x="139" y="23"/>
                    <a:pt x="139" y="23"/>
                    <a:pt x="138" y="23"/>
                  </a:cubicBezTo>
                  <a:cubicBezTo>
                    <a:pt x="107" y="19"/>
                    <a:pt x="70" y="1"/>
                    <a:pt x="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26"/>
            <p:cNvSpPr/>
            <p:nvPr/>
          </p:nvSpPr>
          <p:spPr>
            <a:xfrm>
              <a:off x="4864050" y="4547100"/>
              <a:ext cx="8050" cy="6175"/>
            </a:xfrm>
            <a:custGeom>
              <a:avLst/>
              <a:gdLst/>
              <a:ahLst/>
              <a:cxnLst/>
              <a:rect l="l" t="t" r="r" b="b"/>
              <a:pathLst>
                <a:path w="322" h="247" extrusionOk="0">
                  <a:moveTo>
                    <a:pt x="215" y="1"/>
                  </a:moveTo>
                  <a:cubicBezTo>
                    <a:pt x="110" y="1"/>
                    <a:pt x="44" y="97"/>
                    <a:pt x="1" y="210"/>
                  </a:cubicBezTo>
                  <a:cubicBezTo>
                    <a:pt x="44" y="233"/>
                    <a:pt x="94" y="247"/>
                    <a:pt x="140" y="247"/>
                  </a:cubicBezTo>
                  <a:cubicBezTo>
                    <a:pt x="242" y="247"/>
                    <a:pt x="322" y="179"/>
                    <a:pt x="250" y="4"/>
                  </a:cubicBezTo>
                  <a:cubicBezTo>
                    <a:pt x="237" y="2"/>
                    <a:pt x="226"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26"/>
            <p:cNvSpPr/>
            <p:nvPr/>
          </p:nvSpPr>
          <p:spPr>
            <a:xfrm>
              <a:off x="4900950" y="4497225"/>
              <a:ext cx="8475" cy="10625"/>
            </a:xfrm>
            <a:custGeom>
              <a:avLst/>
              <a:gdLst/>
              <a:ahLst/>
              <a:cxnLst/>
              <a:rect l="l" t="t" r="r" b="b"/>
              <a:pathLst>
                <a:path w="339" h="425" extrusionOk="0">
                  <a:moveTo>
                    <a:pt x="0" y="0"/>
                  </a:moveTo>
                  <a:lnTo>
                    <a:pt x="339" y="424"/>
                  </a:lnTo>
                  <a:lnTo>
                    <a:pt x="280" y="242"/>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26"/>
            <p:cNvSpPr/>
            <p:nvPr/>
          </p:nvSpPr>
          <p:spPr>
            <a:xfrm>
              <a:off x="4957425" y="4398825"/>
              <a:ext cx="3800" cy="6350"/>
            </a:xfrm>
            <a:custGeom>
              <a:avLst/>
              <a:gdLst/>
              <a:ahLst/>
              <a:cxnLst/>
              <a:rect l="l" t="t" r="r" b="b"/>
              <a:pathLst>
                <a:path w="152" h="254" extrusionOk="0">
                  <a:moveTo>
                    <a:pt x="97" y="0"/>
                  </a:moveTo>
                  <a:lnTo>
                    <a:pt x="97" y="0"/>
                  </a:lnTo>
                  <a:cubicBezTo>
                    <a:pt x="12" y="17"/>
                    <a:pt x="0" y="185"/>
                    <a:pt x="76" y="254"/>
                  </a:cubicBezTo>
                  <a:cubicBezTo>
                    <a:pt x="152" y="185"/>
                    <a:pt x="150" y="4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26"/>
            <p:cNvSpPr/>
            <p:nvPr/>
          </p:nvSpPr>
          <p:spPr>
            <a:xfrm>
              <a:off x="4954925" y="4451125"/>
              <a:ext cx="15950" cy="6275"/>
            </a:xfrm>
            <a:custGeom>
              <a:avLst/>
              <a:gdLst/>
              <a:ahLst/>
              <a:cxnLst/>
              <a:rect l="l" t="t" r="r" b="b"/>
              <a:pathLst>
                <a:path w="638" h="251" extrusionOk="0">
                  <a:moveTo>
                    <a:pt x="306" y="0"/>
                  </a:moveTo>
                  <a:cubicBezTo>
                    <a:pt x="184" y="0"/>
                    <a:pt x="82" y="144"/>
                    <a:pt x="1" y="251"/>
                  </a:cubicBezTo>
                  <a:lnTo>
                    <a:pt x="3" y="251"/>
                  </a:lnTo>
                  <a:cubicBezTo>
                    <a:pt x="64" y="180"/>
                    <a:pt x="122" y="156"/>
                    <a:pt x="178" y="156"/>
                  </a:cubicBezTo>
                  <a:cubicBezTo>
                    <a:pt x="288" y="156"/>
                    <a:pt x="389" y="247"/>
                    <a:pt x="478" y="247"/>
                  </a:cubicBezTo>
                  <a:cubicBezTo>
                    <a:pt x="537" y="247"/>
                    <a:pt x="591" y="206"/>
                    <a:pt x="638" y="68"/>
                  </a:cubicBezTo>
                  <a:cubicBezTo>
                    <a:pt x="636" y="68"/>
                    <a:pt x="634" y="68"/>
                    <a:pt x="632" y="68"/>
                  </a:cubicBezTo>
                  <a:cubicBezTo>
                    <a:pt x="587" y="68"/>
                    <a:pt x="500" y="150"/>
                    <a:pt x="446" y="150"/>
                  </a:cubicBezTo>
                  <a:cubicBezTo>
                    <a:pt x="414" y="150"/>
                    <a:pt x="394" y="121"/>
                    <a:pt x="401" y="30"/>
                  </a:cubicBezTo>
                  <a:cubicBezTo>
                    <a:pt x="368" y="9"/>
                    <a:pt x="336" y="0"/>
                    <a:pt x="3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26"/>
            <p:cNvSpPr/>
            <p:nvPr/>
          </p:nvSpPr>
          <p:spPr>
            <a:xfrm>
              <a:off x="5240950" y="4283725"/>
              <a:ext cx="94800" cy="85875"/>
            </a:xfrm>
            <a:custGeom>
              <a:avLst/>
              <a:gdLst/>
              <a:ahLst/>
              <a:cxnLst/>
              <a:rect l="l" t="t" r="r" b="b"/>
              <a:pathLst>
                <a:path w="3792" h="3435" extrusionOk="0">
                  <a:moveTo>
                    <a:pt x="1464" y="1"/>
                  </a:moveTo>
                  <a:cubicBezTo>
                    <a:pt x="772" y="226"/>
                    <a:pt x="379" y="884"/>
                    <a:pt x="88" y="1566"/>
                  </a:cubicBezTo>
                  <a:lnTo>
                    <a:pt x="88" y="1569"/>
                  </a:lnTo>
                  <a:cubicBezTo>
                    <a:pt x="22" y="1895"/>
                    <a:pt x="0" y="2132"/>
                    <a:pt x="244" y="2343"/>
                  </a:cubicBezTo>
                  <a:cubicBezTo>
                    <a:pt x="404" y="2502"/>
                    <a:pt x="424" y="2941"/>
                    <a:pt x="644" y="2941"/>
                  </a:cubicBezTo>
                  <a:cubicBezTo>
                    <a:pt x="685" y="2941"/>
                    <a:pt x="734" y="2925"/>
                    <a:pt x="791" y="2890"/>
                  </a:cubicBezTo>
                  <a:cubicBezTo>
                    <a:pt x="965" y="3303"/>
                    <a:pt x="1279" y="3359"/>
                    <a:pt x="1600" y="3359"/>
                  </a:cubicBezTo>
                  <a:cubicBezTo>
                    <a:pt x="1719" y="3359"/>
                    <a:pt x="1839" y="3352"/>
                    <a:pt x="1953" y="3352"/>
                  </a:cubicBezTo>
                  <a:cubicBezTo>
                    <a:pt x="2110" y="3352"/>
                    <a:pt x="2257" y="3366"/>
                    <a:pt x="2376" y="3435"/>
                  </a:cubicBezTo>
                  <a:cubicBezTo>
                    <a:pt x="2373" y="3416"/>
                    <a:pt x="2369" y="3397"/>
                    <a:pt x="2373" y="3371"/>
                  </a:cubicBezTo>
                  <a:cubicBezTo>
                    <a:pt x="2773" y="3245"/>
                    <a:pt x="2875" y="3096"/>
                    <a:pt x="3124" y="2750"/>
                  </a:cubicBezTo>
                  <a:cubicBezTo>
                    <a:pt x="3155" y="2795"/>
                    <a:pt x="3171" y="2814"/>
                    <a:pt x="3167" y="2859"/>
                  </a:cubicBezTo>
                  <a:cubicBezTo>
                    <a:pt x="3318" y="2582"/>
                    <a:pt x="3519" y="2217"/>
                    <a:pt x="3484" y="1827"/>
                  </a:cubicBezTo>
                  <a:cubicBezTo>
                    <a:pt x="3513" y="1806"/>
                    <a:pt x="3541" y="1798"/>
                    <a:pt x="3568" y="1798"/>
                  </a:cubicBezTo>
                  <a:cubicBezTo>
                    <a:pt x="3643" y="1798"/>
                    <a:pt x="3709" y="1857"/>
                    <a:pt x="3773" y="1857"/>
                  </a:cubicBezTo>
                  <a:cubicBezTo>
                    <a:pt x="3779" y="1857"/>
                    <a:pt x="3785" y="1856"/>
                    <a:pt x="3792" y="1855"/>
                  </a:cubicBezTo>
                  <a:cubicBezTo>
                    <a:pt x="3638" y="1744"/>
                    <a:pt x="3460" y="1696"/>
                    <a:pt x="3467" y="1415"/>
                  </a:cubicBezTo>
                  <a:lnTo>
                    <a:pt x="3780" y="1249"/>
                  </a:lnTo>
                  <a:lnTo>
                    <a:pt x="3780" y="1249"/>
                  </a:lnTo>
                  <a:cubicBezTo>
                    <a:pt x="3735" y="1257"/>
                    <a:pt x="3695" y="1261"/>
                    <a:pt x="3660" y="1261"/>
                  </a:cubicBezTo>
                  <a:cubicBezTo>
                    <a:pt x="3138" y="1261"/>
                    <a:pt x="3534" y="447"/>
                    <a:pt x="2973" y="447"/>
                  </a:cubicBezTo>
                  <a:cubicBezTo>
                    <a:pt x="2945" y="447"/>
                    <a:pt x="2914" y="449"/>
                    <a:pt x="2880" y="453"/>
                  </a:cubicBezTo>
                  <a:cubicBezTo>
                    <a:pt x="2854" y="323"/>
                    <a:pt x="2982" y="347"/>
                    <a:pt x="3024" y="304"/>
                  </a:cubicBezTo>
                  <a:cubicBezTo>
                    <a:pt x="2913" y="177"/>
                    <a:pt x="2761" y="144"/>
                    <a:pt x="2590" y="144"/>
                  </a:cubicBezTo>
                  <a:cubicBezTo>
                    <a:pt x="2406" y="144"/>
                    <a:pt x="2201" y="181"/>
                    <a:pt x="2003" y="181"/>
                  </a:cubicBezTo>
                  <a:cubicBezTo>
                    <a:pt x="1809" y="181"/>
                    <a:pt x="1620" y="145"/>
                    <a:pt x="14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26"/>
            <p:cNvSpPr/>
            <p:nvPr/>
          </p:nvSpPr>
          <p:spPr>
            <a:xfrm>
              <a:off x="5300325" y="4369575"/>
              <a:ext cx="4300" cy="4400"/>
            </a:xfrm>
            <a:custGeom>
              <a:avLst/>
              <a:gdLst/>
              <a:ahLst/>
              <a:cxnLst/>
              <a:rect l="l" t="t" r="r" b="b"/>
              <a:pathLst>
                <a:path w="172" h="176" extrusionOk="0">
                  <a:moveTo>
                    <a:pt x="1" y="1"/>
                  </a:moveTo>
                  <a:lnTo>
                    <a:pt x="1" y="1"/>
                  </a:lnTo>
                  <a:cubicBezTo>
                    <a:pt x="10" y="105"/>
                    <a:pt x="100" y="159"/>
                    <a:pt x="171" y="176"/>
                  </a:cubicBezTo>
                  <a:cubicBezTo>
                    <a:pt x="126" y="95"/>
                    <a:pt x="67" y="4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26"/>
            <p:cNvSpPr/>
            <p:nvPr/>
          </p:nvSpPr>
          <p:spPr>
            <a:xfrm>
              <a:off x="4850750" y="4767200"/>
              <a:ext cx="10125" cy="13350"/>
            </a:xfrm>
            <a:custGeom>
              <a:avLst/>
              <a:gdLst/>
              <a:ahLst/>
              <a:cxnLst/>
              <a:rect l="l" t="t" r="r" b="b"/>
              <a:pathLst>
                <a:path w="405" h="534" extrusionOk="0">
                  <a:moveTo>
                    <a:pt x="206" y="0"/>
                  </a:moveTo>
                  <a:cubicBezTo>
                    <a:pt x="135" y="52"/>
                    <a:pt x="0" y="123"/>
                    <a:pt x="40" y="313"/>
                  </a:cubicBezTo>
                  <a:cubicBezTo>
                    <a:pt x="108" y="427"/>
                    <a:pt x="205" y="534"/>
                    <a:pt x="292" y="534"/>
                  </a:cubicBezTo>
                  <a:cubicBezTo>
                    <a:pt x="333" y="534"/>
                    <a:pt x="372" y="510"/>
                    <a:pt x="405" y="452"/>
                  </a:cubicBezTo>
                  <a:cubicBezTo>
                    <a:pt x="391" y="284"/>
                    <a:pt x="362" y="64"/>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26"/>
            <p:cNvSpPr/>
            <p:nvPr/>
          </p:nvSpPr>
          <p:spPr>
            <a:xfrm>
              <a:off x="4918650" y="4631950"/>
              <a:ext cx="3225" cy="1350"/>
            </a:xfrm>
            <a:custGeom>
              <a:avLst/>
              <a:gdLst/>
              <a:ahLst/>
              <a:cxnLst/>
              <a:rect l="l" t="t" r="r" b="b"/>
              <a:pathLst>
                <a:path w="129" h="54" extrusionOk="0">
                  <a:moveTo>
                    <a:pt x="30" y="0"/>
                  </a:moveTo>
                  <a:cubicBezTo>
                    <a:pt x="13" y="0"/>
                    <a:pt x="0" y="9"/>
                    <a:pt x="0" y="53"/>
                  </a:cubicBezTo>
                  <a:lnTo>
                    <a:pt x="128" y="49"/>
                  </a:lnTo>
                  <a:lnTo>
                    <a:pt x="81" y="4"/>
                  </a:lnTo>
                  <a:cubicBezTo>
                    <a:pt x="77" y="5"/>
                    <a:pt x="74" y="5"/>
                    <a:pt x="70" y="5"/>
                  </a:cubicBezTo>
                  <a:cubicBezTo>
                    <a:pt x="56" y="5"/>
                    <a:pt x="42" y="0"/>
                    <a:pt x="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26"/>
            <p:cNvSpPr/>
            <p:nvPr/>
          </p:nvSpPr>
          <p:spPr>
            <a:xfrm>
              <a:off x="4930300" y="4635725"/>
              <a:ext cx="3525" cy="3600"/>
            </a:xfrm>
            <a:custGeom>
              <a:avLst/>
              <a:gdLst/>
              <a:ahLst/>
              <a:cxnLst/>
              <a:rect l="l" t="t" r="r" b="b"/>
              <a:pathLst>
                <a:path w="141" h="144" extrusionOk="0">
                  <a:moveTo>
                    <a:pt x="24" y="0"/>
                  </a:moveTo>
                  <a:cubicBezTo>
                    <a:pt x="16" y="0"/>
                    <a:pt x="8" y="3"/>
                    <a:pt x="1" y="9"/>
                  </a:cubicBezTo>
                  <a:lnTo>
                    <a:pt x="141" y="144"/>
                  </a:lnTo>
                  <a:lnTo>
                    <a:pt x="129" y="89"/>
                  </a:lnTo>
                  <a:cubicBezTo>
                    <a:pt x="109" y="72"/>
                    <a:pt x="66" y="0"/>
                    <a:pt x="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26"/>
            <p:cNvSpPr/>
            <p:nvPr/>
          </p:nvSpPr>
          <p:spPr>
            <a:xfrm>
              <a:off x="4918050" y="4661850"/>
              <a:ext cx="24425" cy="31600"/>
            </a:xfrm>
            <a:custGeom>
              <a:avLst/>
              <a:gdLst/>
              <a:ahLst/>
              <a:cxnLst/>
              <a:rect l="l" t="t" r="r" b="b"/>
              <a:pathLst>
                <a:path w="977" h="1264" extrusionOk="0">
                  <a:moveTo>
                    <a:pt x="515" y="1"/>
                  </a:moveTo>
                  <a:cubicBezTo>
                    <a:pt x="393" y="1"/>
                    <a:pt x="210" y="252"/>
                    <a:pt x="91" y="304"/>
                  </a:cubicBezTo>
                  <a:cubicBezTo>
                    <a:pt x="1" y="468"/>
                    <a:pt x="50" y="849"/>
                    <a:pt x="131" y="967"/>
                  </a:cubicBezTo>
                  <a:cubicBezTo>
                    <a:pt x="260" y="1188"/>
                    <a:pt x="382" y="1205"/>
                    <a:pt x="493" y="1205"/>
                  </a:cubicBezTo>
                  <a:cubicBezTo>
                    <a:pt x="513" y="1205"/>
                    <a:pt x="532" y="1204"/>
                    <a:pt x="551" y="1204"/>
                  </a:cubicBezTo>
                  <a:cubicBezTo>
                    <a:pt x="615" y="1204"/>
                    <a:pt x="674" y="1211"/>
                    <a:pt x="728" y="1263"/>
                  </a:cubicBezTo>
                  <a:cubicBezTo>
                    <a:pt x="884" y="832"/>
                    <a:pt x="749" y="697"/>
                    <a:pt x="976" y="330"/>
                  </a:cubicBezTo>
                  <a:lnTo>
                    <a:pt x="635" y="247"/>
                  </a:lnTo>
                  <a:cubicBezTo>
                    <a:pt x="621" y="64"/>
                    <a:pt x="576" y="1"/>
                    <a:pt x="5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26"/>
            <p:cNvSpPr/>
            <p:nvPr/>
          </p:nvSpPr>
          <p:spPr>
            <a:xfrm>
              <a:off x="5335325" y="4275375"/>
              <a:ext cx="2550" cy="1625"/>
            </a:xfrm>
            <a:custGeom>
              <a:avLst/>
              <a:gdLst/>
              <a:ahLst/>
              <a:cxnLst/>
              <a:rect l="l" t="t" r="r" b="b"/>
              <a:pathLst>
                <a:path w="102" h="65" extrusionOk="0">
                  <a:moveTo>
                    <a:pt x="64" y="1"/>
                  </a:moveTo>
                  <a:lnTo>
                    <a:pt x="0" y="65"/>
                  </a:lnTo>
                  <a:lnTo>
                    <a:pt x="102" y="3"/>
                  </a:lnTo>
                  <a:lnTo>
                    <a:pt x="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26"/>
            <p:cNvSpPr/>
            <p:nvPr/>
          </p:nvSpPr>
          <p:spPr>
            <a:xfrm>
              <a:off x="4933375" y="4660925"/>
              <a:ext cx="925" cy="2925"/>
            </a:xfrm>
            <a:custGeom>
              <a:avLst/>
              <a:gdLst/>
              <a:ahLst/>
              <a:cxnLst/>
              <a:rect l="l" t="t" r="r" b="b"/>
              <a:pathLst>
                <a:path w="37" h="117" extrusionOk="0">
                  <a:moveTo>
                    <a:pt x="36" y="0"/>
                  </a:moveTo>
                  <a:lnTo>
                    <a:pt x="1" y="93"/>
                  </a:lnTo>
                  <a:lnTo>
                    <a:pt x="25" y="116"/>
                  </a:lnTo>
                  <a:lnTo>
                    <a:pt x="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26"/>
            <p:cNvSpPr/>
            <p:nvPr/>
          </p:nvSpPr>
          <p:spPr>
            <a:xfrm>
              <a:off x="5583675" y="3884350"/>
              <a:ext cx="6950" cy="2100"/>
            </a:xfrm>
            <a:custGeom>
              <a:avLst/>
              <a:gdLst/>
              <a:ahLst/>
              <a:cxnLst/>
              <a:rect l="l" t="t" r="r" b="b"/>
              <a:pathLst>
                <a:path w="278" h="84" extrusionOk="0">
                  <a:moveTo>
                    <a:pt x="211" y="0"/>
                  </a:moveTo>
                  <a:lnTo>
                    <a:pt x="0" y="83"/>
                  </a:lnTo>
                  <a:lnTo>
                    <a:pt x="278" y="10"/>
                  </a:lnTo>
                  <a:lnTo>
                    <a:pt x="2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26"/>
            <p:cNvSpPr/>
            <p:nvPr/>
          </p:nvSpPr>
          <p:spPr>
            <a:xfrm>
              <a:off x="5349100" y="4290950"/>
              <a:ext cx="4350" cy="500"/>
            </a:xfrm>
            <a:custGeom>
              <a:avLst/>
              <a:gdLst/>
              <a:ahLst/>
              <a:cxnLst/>
              <a:rect l="l" t="t" r="r" b="b"/>
              <a:pathLst>
                <a:path w="174" h="20" extrusionOk="0">
                  <a:moveTo>
                    <a:pt x="60" y="1"/>
                  </a:moveTo>
                  <a:lnTo>
                    <a:pt x="1" y="20"/>
                  </a:lnTo>
                  <a:lnTo>
                    <a:pt x="174" y="3"/>
                  </a:lnTo>
                  <a:lnTo>
                    <a:pt x="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26"/>
            <p:cNvSpPr/>
            <p:nvPr/>
          </p:nvSpPr>
          <p:spPr>
            <a:xfrm>
              <a:off x="5365575" y="4288300"/>
              <a:ext cx="4175" cy="3275"/>
            </a:xfrm>
            <a:custGeom>
              <a:avLst/>
              <a:gdLst/>
              <a:ahLst/>
              <a:cxnLst/>
              <a:rect l="l" t="t" r="r" b="b"/>
              <a:pathLst>
                <a:path w="167" h="131" extrusionOk="0">
                  <a:moveTo>
                    <a:pt x="97" y="0"/>
                  </a:moveTo>
                  <a:cubicBezTo>
                    <a:pt x="0" y="19"/>
                    <a:pt x="33" y="64"/>
                    <a:pt x="45" y="130"/>
                  </a:cubicBezTo>
                  <a:cubicBezTo>
                    <a:pt x="88" y="88"/>
                    <a:pt x="166" y="4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26"/>
            <p:cNvSpPr/>
            <p:nvPr/>
          </p:nvSpPr>
          <p:spPr>
            <a:xfrm>
              <a:off x="5327025" y="4343925"/>
              <a:ext cx="2525" cy="3700"/>
            </a:xfrm>
            <a:custGeom>
              <a:avLst/>
              <a:gdLst/>
              <a:ahLst/>
              <a:cxnLst/>
              <a:rect l="l" t="t" r="r" b="b"/>
              <a:pathLst>
                <a:path w="101" h="148" extrusionOk="0">
                  <a:moveTo>
                    <a:pt x="17" y="0"/>
                  </a:moveTo>
                  <a:cubicBezTo>
                    <a:pt x="12" y="0"/>
                    <a:pt x="7" y="1"/>
                    <a:pt x="1" y="4"/>
                  </a:cubicBezTo>
                  <a:cubicBezTo>
                    <a:pt x="25" y="35"/>
                    <a:pt x="30" y="148"/>
                    <a:pt x="58" y="148"/>
                  </a:cubicBezTo>
                  <a:cubicBezTo>
                    <a:pt x="68" y="148"/>
                    <a:pt x="82" y="132"/>
                    <a:pt x="100" y="91"/>
                  </a:cubicBezTo>
                  <a:cubicBezTo>
                    <a:pt x="54" y="70"/>
                    <a:pt x="56" y="0"/>
                    <a:pt x="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26"/>
            <p:cNvSpPr/>
            <p:nvPr/>
          </p:nvSpPr>
          <p:spPr>
            <a:xfrm>
              <a:off x="5309575" y="4364025"/>
              <a:ext cx="9850" cy="4700"/>
            </a:xfrm>
            <a:custGeom>
              <a:avLst/>
              <a:gdLst/>
              <a:ahLst/>
              <a:cxnLst/>
              <a:rect l="l" t="t" r="r" b="b"/>
              <a:pathLst>
                <a:path w="394" h="188" extrusionOk="0">
                  <a:moveTo>
                    <a:pt x="307" y="0"/>
                  </a:moveTo>
                  <a:cubicBezTo>
                    <a:pt x="222" y="0"/>
                    <a:pt x="90" y="115"/>
                    <a:pt x="0" y="140"/>
                  </a:cubicBezTo>
                  <a:cubicBezTo>
                    <a:pt x="6" y="174"/>
                    <a:pt x="26" y="185"/>
                    <a:pt x="54" y="185"/>
                  </a:cubicBezTo>
                  <a:cubicBezTo>
                    <a:pt x="108" y="185"/>
                    <a:pt x="193" y="143"/>
                    <a:pt x="273" y="143"/>
                  </a:cubicBezTo>
                  <a:cubicBezTo>
                    <a:pt x="314" y="143"/>
                    <a:pt x="353" y="154"/>
                    <a:pt x="386" y="187"/>
                  </a:cubicBezTo>
                  <a:cubicBezTo>
                    <a:pt x="393" y="45"/>
                    <a:pt x="359" y="0"/>
                    <a:pt x="3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26"/>
            <p:cNvSpPr/>
            <p:nvPr/>
          </p:nvSpPr>
          <p:spPr>
            <a:xfrm>
              <a:off x="5330350" y="4343050"/>
              <a:ext cx="5275" cy="6425"/>
            </a:xfrm>
            <a:custGeom>
              <a:avLst/>
              <a:gdLst/>
              <a:ahLst/>
              <a:cxnLst/>
              <a:rect l="l" t="t" r="r" b="b"/>
              <a:pathLst>
                <a:path w="211" h="257" extrusionOk="0">
                  <a:moveTo>
                    <a:pt x="161" y="1"/>
                  </a:moveTo>
                  <a:lnTo>
                    <a:pt x="0" y="171"/>
                  </a:lnTo>
                  <a:lnTo>
                    <a:pt x="64" y="256"/>
                  </a:lnTo>
                  <a:lnTo>
                    <a:pt x="211" y="67"/>
                  </a:lnTo>
                  <a:lnTo>
                    <a:pt x="1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26"/>
            <p:cNvSpPr/>
            <p:nvPr/>
          </p:nvSpPr>
          <p:spPr>
            <a:xfrm>
              <a:off x="4968550" y="4707425"/>
              <a:ext cx="8250" cy="8600"/>
            </a:xfrm>
            <a:custGeom>
              <a:avLst/>
              <a:gdLst/>
              <a:ahLst/>
              <a:cxnLst/>
              <a:rect l="l" t="t" r="r" b="b"/>
              <a:pathLst>
                <a:path w="330" h="344" extrusionOk="0">
                  <a:moveTo>
                    <a:pt x="146" y="0"/>
                  </a:moveTo>
                  <a:cubicBezTo>
                    <a:pt x="76" y="0"/>
                    <a:pt x="19" y="71"/>
                    <a:pt x="1" y="184"/>
                  </a:cubicBezTo>
                  <a:cubicBezTo>
                    <a:pt x="7" y="293"/>
                    <a:pt x="73" y="344"/>
                    <a:pt x="137" y="344"/>
                  </a:cubicBezTo>
                  <a:cubicBezTo>
                    <a:pt x="235" y="344"/>
                    <a:pt x="330" y="227"/>
                    <a:pt x="211" y="21"/>
                  </a:cubicBezTo>
                  <a:cubicBezTo>
                    <a:pt x="189" y="7"/>
                    <a:pt x="167"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26"/>
            <p:cNvSpPr/>
            <p:nvPr/>
          </p:nvSpPr>
          <p:spPr>
            <a:xfrm>
              <a:off x="4976600" y="4693175"/>
              <a:ext cx="5800" cy="6300"/>
            </a:xfrm>
            <a:custGeom>
              <a:avLst/>
              <a:gdLst/>
              <a:ahLst/>
              <a:cxnLst/>
              <a:rect l="l" t="t" r="r" b="b"/>
              <a:pathLst>
                <a:path w="232" h="252" extrusionOk="0">
                  <a:moveTo>
                    <a:pt x="123" y="1"/>
                  </a:moveTo>
                  <a:cubicBezTo>
                    <a:pt x="85" y="1"/>
                    <a:pt x="46" y="35"/>
                    <a:pt x="1" y="62"/>
                  </a:cubicBezTo>
                  <a:cubicBezTo>
                    <a:pt x="3" y="181"/>
                    <a:pt x="75" y="252"/>
                    <a:pt x="135" y="252"/>
                  </a:cubicBezTo>
                  <a:cubicBezTo>
                    <a:pt x="188" y="252"/>
                    <a:pt x="231" y="197"/>
                    <a:pt x="209" y="72"/>
                  </a:cubicBezTo>
                  <a:cubicBezTo>
                    <a:pt x="179" y="19"/>
                    <a:pt x="151" y="1"/>
                    <a:pt x="1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26"/>
            <p:cNvSpPr/>
            <p:nvPr/>
          </p:nvSpPr>
          <p:spPr>
            <a:xfrm>
              <a:off x="4976850" y="4726875"/>
              <a:ext cx="4300" cy="4975"/>
            </a:xfrm>
            <a:custGeom>
              <a:avLst/>
              <a:gdLst/>
              <a:ahLst/>
              <a:cxnLst/>
              <a:rect l="l" t="t" r="r" b="b"/>
              <a:pathLst>
                <a:path w="172" h="199" extrusionOk="0">
                  <a:moveTo>
                    <a:pt x="88" y="0"/>
                  </a:moveTo>
                  <a:cubicBezTo>
                    <a:pt x="50" y="0"/>
                    <a:pt x="45" y="97"/>
                    <a:pt x="0" y="107"/>
                  </a:cubicBezTo>
                  <a:cubicBezTo>
                    <a:pt x="44" y="130"/>
                    <a:pt x="102" y="199"/>
                    <a:pt x="136" y="199"/>
                  </a:cubicBezTo>
                  <a:cubicBezTo>
                    <a:pt x="160" y="199"/>
                    <a:pt x="172" y="167"/>
                    <a:pt x="161" y="69"/>
                  </a:cubicBezTo>
                  <a:cubicBezTo>
                    <a:pt x="127" y="18"/>
                    <a:pt x="104" y="0"/>
                    <a:pt x="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26"/>
            <p:cNvSpPr/>
            <p:nvPr/>
          </p:nvSpPr>
          <p:spPr>
            <a:xfrm>
              <a:off x="4978375" y="4800875"/>
              <a:ext cx="9375" cy="12750"/>
            </a:xfrm>
            <a:custGeom>
              <a:avLst/>
              <a:gdLst/>
              <a:ahLst/>
              <a:cxnLst/>
              <a:rect l="l" t="t" r="r" b="b"/>
              <a:pathLst>
                <a:path w="375" h="510" extrusionOk="0">
                  <a:moveTo>
                    <a:pt x="375" y="1"/>
                  </a:moveTo>
                  <a:lnTo>
                    <a:pt x="375" y="1"/>
                  </a:lnTo>
                  <a:cubicBezTo>
                    <a:pt x="193" y="48"/>
                    <a:pt x="72" y="162"/>
                    <a:pt x="1" y="460"/>
                  </a:cubicBezTo>
                  <a:cubicBezTo>
                    <a:pt x="42" y="494"/>
                    <a:pt x="75" y="509"/>
                    <a:pt x="103" y="509"/>
                  </a:cubicBezTo>
                  <a:cubicBezTo>
                    <a:pt x="244" y="509"/>
                    <a:pt x="222" y="110"/>
                    <a:pt x="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26"/>
            <p:cNvSpPr/>
            <p:nvPr/>
          </p:nvSpPr>
          <p:spPr>
            <a:xfrm>
              <a:off x="4985300" y="4814600"/>
              <a:ext cx="1625" cy="2950"/>
            </a:xfrm>
            <a:custGeom>
              <a:avLst/>
              <a:gdLst/>
              <a:ahLst/>
              <a:cxnLst/>
              <a:rect l="l" t="t" r="r" b="b"/>
              <a:pathLst>
                <a:path w="65" h="118" extrusionOk="0">
                  <a:moveTo>
                    <a:pt x="65" y="1"/>
                  </a:moveTo>
                  <a:lnTo>
                    <a:pt x="1" y="65"/>
                  </a:lnTo>
                  <a:cubicBezTo>
                    <a:pt x="17" y="103"/>
                    <a:pt x="29" y="118"/>
                    <a:pt x="38" y="118"/>
                  </a:cubicBezTo>
                  <a:cubicBezTo>
                    <a:pt x="57" y="118"/>
                    <a:pt x="60" y="42"/>
                    <a:pt x="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26"/>
            <p:cNvSpPr/>
            <p:nvPr/>
          </p:nvSpPr>
          <p:spPr>
            <a:xfrm>
              <a:off x="4986900" y="4814000"/>
              <a:ext cx="375" cy="625"/>
            </a:xfrm>
            <a:custGeom>
              <a:avLst/>
              <a:gdLst/>
              <a:ahLst/>
              <a:cxnLst/>
              <a:rect l="l" t="t" r="r" b="b"/>
              <a:pathLst>
                <a:path w="15" h="25" extrusionOk="0">
                  <a:moveTo>
                    <a:pt x="8" y="0"/>
                  </a:moveTo>
                  <a:cubicBezTo>
                    <a:pt x="5" y="0"/>
                    <a:pt x="2" y="11"/>
                    <a:pt x="1" y="25"/>
                  </a:cubicBezTo>
                  <a:lnTo>
                    <a:pt x="15" y="11"/>
                  </a:lnTo>
                  <a:cubicBezTo>
                    <a:pt x="12" y="3"/>
                    <a:pt x="10" y="0"/>
                    <a:pt x="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26"/>
            <p:cNvSpPr/>
            <p:nvPr/>
          </p:nvSpPr>
          <p:spPr>
            <a:xfrm>
              <a:off x="4988850" y="4807800"/>
              <a:ext cx="2050" cy="1925"/>
            </a:xfrm>
            <a:custGeom>
              <a:avLst/>
              <a:gdLst/>
              <a:ahLst/>
              <a:cxnLst/>
              <a:rect l="l" t="t" r="r" b="b"/>
              <a:pathLst>
                <a:path w="82" h="77" extrusionOk="0">
                  <a:moveTo>
                    <a:pt x="81" y="1"/>
                  </a:moveTo>
                  <a:lnTo>
                    <a:pt x="51" y="8"/>
                  </a:lnTo>
                  <a:lnTo>
                    <a:pt x="1" y="76"/>
                  </a:lnTo>
                  <a:lnTo>
                    <a:pt x="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26"/>
            <p:cNvSpPr/>
            <p:nvPr/>
          </p:nvSpPr>
          <p:spPr>
            <a:xfrm>
              <a:off x="4991000" y="4813550"/>
              <a:ext cx="2500" cy="4050"/>
            </a:xfrm>
            <a:custGeom>
              <a:avLst/>
              <a:gdLst/>
              <a:ahLst/>
              <a:cxnLst/>
              <a:rect l="l" t="t" r="r" b="b"/>
              <a:pathLst>
                <a:path w="100" h="162" extrusionOk="0">
                  <a:moveTo>
                    <a:pt x="81" y="0"/>
                  </a:moveTo>
                  <a:lnTo>
                    <a:pt x="0" y="161"/>
                  </a:lnTo>
                  <a:lnTo>
                    <a:pt x="0" y="161"/>
                  </a:lnTo>
                  <a:lnTo>
                    <a:pt x="100" y="24"/>
                  </a:lnTo>
                  <a:lnTo>
                    <a:pt x="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26"/>
            <p:cNvSpPr/>
            <p:nvPr/>
          </p:nvSpPr>
          <p:spPr>
            <a:xfrm>
              <a:off x="5018825" y="4803425"/>
              <a:ext cx="3225" cy="4525"/>
            </a:xfrm>
            <a:custGeom>
              <a:avLst/>
              <a:gdLst/>
              <a:ahLst/>
              <a:cxnLst/>
              <a:rect l="l" t="t" r="r" b="b"/>
              <a:pathLst>
                <a:path w="129" h="181" extrusionOk="0">
                  <a:moveTo>
                    <a:pt x="95" y="0"/>
                  </a:moveTo>
                  <a:cubicBezTo>
                    <a:pt x="55" y="38"/>
                    <a:pt x="5" y="22"/>
                    <a:pt x="0" y="105"/>
                  </a:cubicBezTo>
                  <a:cubicBezTo>
                    <a:pt x="19" y="158"/>
                    <a:pt x="42" y="180"/>
                    <a:pt x="63" y="180"/>
                  </a:cubicBezTo>
                  <a:cubicBezTo>
                    <a:pt x="101" y="180"/>
                    <a:pt x="129" y="101"/>
                    <a:pt x="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26"/>
            <p:cNvSpPr/>
            <p:nvPr/>
          </p:nvSpPr>
          <p:spPr>
            <a:xfrm>
              <a:off x="5434075" y="4399125"/>
              <a:ext cx="19075" cy="14525"/>
            </a:xfrm>
            <a:custGeom>
              <a:avLst/>
              <a:gdLst/>
              <a:ahLst/>
              <a:cxnLst/>
              <a:rect l="l" t="t" r="r" b="b"/>
              <a:pathLst>
                <a:path w="763" h="581" extrusionOk="0">
                  <a:moveTo>
                    <a:pt x="412" y="0"/>
                  </a:moveTo>
                  <a:cubicBezTo>
                    <a:pt x="221" y="0"/>
                    <a:pt x="13" y="67"/>
                    <a:pt x="0" y="346"/>
                  </a:cubicBezTo>
                  <a:cubicBezTo>
                    <a:pt x="60" y="452"/>
                    <a:pt x="238" y="580"/>
                    <a:pt x="426" y="580"/>
                  </a:cubicBezTo>
                  <a:cubicBezTo>
                    <a:pt x="543" y="580"/>
                    <a:pt x="664" y="530"/>
                    <a:pt x="763" y="393"/>
                  </a:cubicBezTo>
                  <a:lnTo>
                    <a:pt x="644" y="29"/>
                  </a:lnTo>
                  <a:cubicBezTo>
                    <a:pt x="585" y="15"/>
                    <a:pt x="500" y="0"/>
                    <a:pt x="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26"/>
            <p:cNvSpPr/>
            <p:nvPr/>
          </p:nvSpPr>
          <p:spPr>
            <a:xfrm>
              <a:off x="5290350" y="4593700"/>
              <a:ext cx="7625" cy="7200"/>
            </a:xfrm>
            <a:custGeom>
              <a:avLst/>
              <a:gdLst/>
              <a:ahLst/>
              <a:cxnLst/>
              <a:rect l="l" t="t" r="r" b="b"/>
              <a:pathLst>
                <a:path w="305" h="288" extrusionOk="0">
                  <a:moveTo>
                    <a:pt x="205" y="1"/>
                  </a:moveTo>
                  <a:cubicBezTo>
                    <a:pt x="117" y="1"/>
                    <a:pt x="1" y="137"/>
                    <a:pt x="63" y="252"/>
                  </a:cubicBezTo>
                  <a:cubicBezTo>
                    <a:pt x="107" y="267"/>
                    <a:pt x="154" y="288"/>
                    <a:pt x="194" y="288"/>
                  </a:cubicBezTo>
                  <a:cubicBezTo>
                    <a:pt x="234" y="288"/>
                    <a:pt x="267" y="267"/>
                    <a:pt x="286" y="200"/>
                  </a:cubicBezTo>
                  <a:cubicBezTo>
                    <a:pt x="304" y="54"/>
                    <a:pt x="260" y="1"/>
                    <a:pt x="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26"/>
            <p:cNvSpPr/>
            <p:nvPr/>
          </p:nvSpPr>
          <p:spPr>
            <a:xfrm>
              <a:off x="5374800" y="4533575"/>
              <a:ext cx="5175" cy="4275"/>
            </a:xfrm>
            <a:custGeom>
              <a:avLst/>
              <a:gdLst/>
              <a:ahLst/>
              <a:cxnLst/>
              <a:rect l="l" t="t" r="r" b="b"/>
              <a:pathLst>
                <a:path w="207" h="171" extrusionOk="0">
                  <a:moveTo>
                    <a:pt x="1" y="0"/>
                  </a:moveTo>
                  <a:lnTo>
                    <a:pt x="159" y="171"/>
                  </a:lnTo>
                  <a:lnTo>
                    <a:pt x="207" y="38"/>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26"/>
          <p:cNvGrpSpPr/>
          <p:nvPr/>
        </p:nvGrpSpPr>
        <p:grpSpPr>
          <a:xfrm rot="10800000">
            <a:off x="-1398031" y="-901815"/>
            <a:ext cx="3083161" cy="2143880"/>
            <a:chOff x="2694550" y="3460575"/>
            <a:chExt cx="2896075" cy="2013600"/>
          </a:xfrm>
        </p:grpSpPr>
        <p:sp>
          <p:nvSpPr>
            <p:cNvPr id="6813" name="Google Shape;6813;p26"/>
            <p:cNvSpPr/>
            <p:nvPr/>
          </p:nvSpPr>
          <p:spPr>
            <a:xfrm>
              <a:off x="4788275" y="3688075"/>
              <a:ext cx="34900" cy="32900"/>
            </a:xfrm>
            <a:custGeom>
              <a:avLst/>
              <a:gdLst/>
              <a:ahLst/>
              <a:cxnLst/>
              <a:rect l="l" t="t" r="r" b="b"/>
              <a:pathLst>
                <a:path w="1396" h="1316" extrusionOk="0">
                  <a:moveTo>
                    <a:pt x="614" y="1"/>
                  </a:moveTo>
                  <a:lnTo>
                    <a:pt x="195" y="290"/>
                  </a:lnTo>
                  <a:cubicBezTo>
                    <a:pt x="1" y="662"/>
                    <a:pt x="192" y="1152"/>
                    <a:pt x="474" y="1315"/>
                  </a:cubicBezTo>
                  <a:cubicBezTo>
                    <a:pt x="574" y="1175"/>
                    <a:pt x="662" y="1137"/>
                    <a:pt x="748" y="1137"/>
                  </a:cubicBezTo>
                  <a:cubicBezTo>
                    <a:pt x="849" y="1137"/>
                    <a:pt x="948" y="1189"/>
                    <a:pt x="1065" y="1189"/>
                  </a:cubicBezTo>
                  <a:cubicBezTo>
                    <a:pt x="1134" y="1189"/>
                    <a:pt x="1210" y="1170"/>
                    <a:pt x="1296" y="1112"/>
                  </a:cubicBezTo>
                  <a:cubicBezTo>
                    <a:pt x="1395" y="654"/>
                    <a:pt x="834" y="385"/>
                    <a:pt x="6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26"/>
            <p:cNvSpPr/>
            <p:nvPr/>
          </p:nvSpPr>
          <p:spPr>
            <a:xfrm>
              <a:off x="4458275" y="3461125"/>
              <a:ext cx="13125" cy="8075"/>
            </a:xfrm>
            <a:custGeom>
              <a:avLst/>
              <a:gdLst/>
              <a:ahLst/>
              <a:cxnLst/>
              <a:rect l="l" t="t" r="r" b="b"/>
              <a:pathLst>
                <a:path w="525" h="323" extrusionOk="0">
                  <a:moveTo>
                    <a:pt x="311" y="0"/>
                  </a:moveTo>
                  <a:cubicBezTo>
                    <a:pt x="295" y="0"/>
                    <a:pt x="278" y="1"/>
                    <a:pt x="259" y="4"/>
                  </a:cubicBezTo>
                  <a:cubicBezTo>
                    <a:pt x="100" y="75"/>
                    <a:pt x="1" y="189"/>
                    <a:pt x="24" y="303"/>
                  </a:cubicBezTo>
                  <a:cubicBezTo>
                    <a:pt x="96" y="310"/>
                    <a:pt x="186" y="323"/>
                    <a:pt x="273" y="323"/>
                  </a:cubicBezTo>
                  <a:cubicBezTo>
                    <a:pt x="375" y="323"/>
                    <a:pt x="471" y="306"/>
                    <a:pt x="524" y="243"/>
                  </a:cubicBezTo>
                  <a:cubicBezTo>
                    <a:pt x="500" y="140"/>
                    <a:pt x="480" y="0"/>
                    <a:pt x="3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26"/>
            <p:cNvSpPr/>
            <p:nvPr/>
          </p:nvSpPr>
          <p:spPr>
            <a:xfrm>
              <a:off x="4450700" y="3592450"/>
              <a:ext cx="67925" cy="36750"/>
            </a:xfrm>
            <a:custGeom>
              <a:avLst/>
              <a:gdLst/>
              <a:ahLst/>
              <a:cxnLst/>
              <a:rect l="l" t="t" r="r" b="b"/>
              <a:pathLst>
                <a:path w="2717" h="1470" extrusionOk="0">
                  <a:moveTo>
                    <a:pt x="1141" y="1"/>
                  </a:moveTo>
                  <a:cubicBezTo>
                    <a:pt x="905" y="1"/>
                    <a:pt x="655" y="25"/>
                    <a:pt x="403" y="37"/>
                  </a:cubicBezTo>
                  <a:cubicBezTo>
                    <a:pt x="214" y="75"/>
                    <a:pt x="1" y="245"/>
                    <a:pt x="69" y="406"/>
                  </a:cubicBezTo>
                  <a:cubicBezTo>
                    <a:pt x="261" y="933"/>
                    <a:pt x="780" y="1470"/>
                    <a:pt x="1539" y="1470"/>
                  </a:cubicBezTo>
                  <a:cubicBezTo>
                    <a:pt x="1547" y="1470"/>
                    <a:pt x="1555" y="1470"/>
                    <a:pt x="1564" y="1470"/>
                  </a:cubicBezTo>
                  <a:cubicBezTo>
                    <a:pt x="1879" y="1280"/>
                    <a:pt x="1950" y="1027"/>
                    <a:pt x="2227" y="856"/>
                  </a:cubicBezTo>
                  <a:cubicBezTo>
                    <a:pt x="1613" y="821"/>
                    <a:pt x="2717" y="506"/>
                    <a:pt x="2122" y="335"/>
                  </a:cubicBezTo>
                  <a:cubicBezTo>
                    <a:pt x="1860" y="63"/>
                    <a:pt x="1518" y="1"/>
                    <a:pt x="11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26"/>
            <p:cNvSpPr/>
            <p:nvPr/>
          </p:nvSpPr>
          <p:spPr>
            <a:xfrm>
              <a:off x="4102000" y="3460575"/>
              <a:ext cx="229550" cy="115575"/>
            </a:xfrm>
            <a:custGeom>
              <a:avLst/>
              <a:gdLst/>
              <a:ahLst/>
              <a:cxnLst/>
              <a:rect l="l" t="t" r="r" b="b"/>
              <a:pathLst>
                <a:path w="9182" h="4623" extrusionOk="0">
                  <a:moveTo>
                    <a:pt x="5208" y="0"/>
                  </a:moveTo>
                  <a:cubicBezTo>
                    <a:pt x="4336" y="52"/>
                    <a:pt x="5075" y="268"/>
                    <a:pt x="4509" y="464"/>
                  </a:cubicBezTo>
                  <a:cubicBezTo>
                    <a:pt x="4488" y="465"/>
                    <a:pt x="4469" y="466"/>
                    <a:pt x="4452" y="466"/>
                  </a:cubicBezTo>
                  <a:cubicBezTo>
                    <a:pt x="4136" y="466"/>
                    <a:pt x="4419" y="287"/>
                    <a:pt x="4334" y="164"/>
                  </a:cubicBezTo>
                  <a:cubicBezTo>
                    <a:pt x="4312" y="160"/>
                    <a:pt x="4288" y="159"/>
                    <a:pt x="4263" y="159"/>
                  </a:cubicBezTo>
                  <a:cubicBezTo>
                    <a:pt x="4039" y="159"/>
                    <a:pt x="3696" y="273"/>
                    <a:pt x="3415" y="273"/>
                  </a:cubicBezTo>
                  <a:cubicBezTo>
                    <a:pt x="3241" y="273"/>
                    <a:pt x="3090" y="229"/>
                    <a:pt x="3005" y="85"/>
                  </a:cubicBezTo>
                  <a:cubicBezTo>
                    <a:pt x="2108" y="152"/>
                    <a:pt x="1073" y="533"/>
                    <a:pt x="344" y="921"/>
                  </a:cubicBezTo>
                  <a:cubicBezTo>
                    <a:pt x="0" y="1139"/>
                    <a:pt x="628" y="1892"/>
                    <a:pt x="43" y="2259"/>
                  </a:cubicBezTo>
                  <a:lnTo>
                    <a:pt x="386" y="2219"/>
                  </a:lnTo>
                  <a:lnTo>
                    <a:pt x="386" y="2219"/>
                  </a:lnTo>
                  <a:cubicBezTo>
                    <a:pt x="441" y="2629"/>
                    <a:pt x="367" y="2804"/>
                    <a:pt x="538" y="3223"/>
                  </a:cubicBezTo>
                  <a:cubicBezTo>
                    <a:pt x="912" y="3171"/>
                    <a:pt x="730" y="2858"/>
                    <a:pt x="1106" y="2804"/>
                  </a:cubicBezTo>
                  <a:cubicBezTo>
                    <a:pt x="1338" y="2922"/>
                    <a:pt x="1537" y="3098"/>
                    <a:pt x="1554" y="3226"/>
                  </a:cubicBezTo>
                  <a:cubicBezTo>
                    <a:pt x="1517" y="3223"/>
                    <a:pt x="1482" y="3221"/>
                    <a:pt x="1449" y="3221"/>
                  </a:cubicBezTo>
                  <a:cubicBezTo>
                    <a:pt x="852" y="3221"/>
                    <a:pt x="835" y="3682"/>
                    <a:pt x="379" y="3806"/>
                  </a:cubicBezTo>
                  <a:cubicBezTo>
                    <a:pt x="325" y="4000"/>
                    <a:pt x="936" y="4277"/>
                    <a:pt x="891" y="4606"/>
                  </a:cubicBezTo>
                  <a:cubicBezTo>
                    <a:pt x="1390" y="4573"/>
                    <a:pt x="1781" y="4623"/>
                    <a:pt x="2141" y="4481"/>
                  </a:cubicBezTo>
                  <a:cubicBezTo>
                    <a:pt x="2743" y="4149"/>
                    <a:pt x="2361" y="3749"/>
                    <a:pt x="2612" y="3413"/>
                  </a:cubicBezTo>
                  <a:lnTo>
                    <a:pt x="2612" y="3413"/>
                  </a:lnTo>
                  <a:cubicBezTo>
                    <a:pt x="2728" y="3493"/>
                    <a:pt x="3259" y="3427"/>
                    <a:pt x="3204" y="3630"/>
                  </a:cubicBezTo>
                  <a:cubicBezTo>
                    <a:pt x="3240" y="3511"/>
                    <a:pt x="3368" y="3435"/>
                    <a:pt x="3547" y="3435"/>
                  </a:cubicBezTo>
                  <a:cubicBezTo>
                    <a:pt x="3617" y="3435"/>
                    <a:pt x="3694" y="3447"/>
                    <a:pt x="3777" y="3472"/>
                  </a:cubicBezTo>
                  <a:lnTo>
                    <a:pt x="3692" y="3697"/>
                  </a:lnTo>
                  <a:cubicBezTo>
                    <a:pt x="4043" y="3583"/>
                    <a:pt x="4462" y="3432"/>
                    <a:pt x="4637" y="3266"/>
                  </a:cubicBezTo>
                  <a:cubicBezTo>
                    <a:pt x="4791" y="3543"/>
                    <a:pt x="5324" y="3725"/>
                    <a:pt x="5528" y="3834"/>
                  </a:cubicBezTo>
                  <a:cubicBezTo>
                    <a:pt x="5549" y="3836"/>
                    <a:pt x="5571" y="3837"/>
                    <a:pt x="5593" y="3837"/>
                  </a:cubicBezTo>
                  <a:cubicBezTo>
                    <a:pt x="5935" y="3837"/>
                    <a:pt x="6267" y="3595"/>
                    <a:pt x="6548" y="3595"/>
                  </a:cubicBezTo>
                  <a:cubicBezTo>
                    <a:pt x="6674" y="3595"/>
                    <a:pt x="6790" y="3643"/>
                    <a:pt x="6892" y="3784"/>
                  </a:cubicBezTo>
                  <a:cubicBezTo>
                    <a:pt x="7152" y="3675"/>
                    <a:pt x="7124" y="3394"/>
                    <a:pt x="7387" y="3242"/>
                  </a:cubicBezTo>
                  <a:lnTo>
                    <a:pt x="7886" y="3484"/>
                  </a:lnTo>
                  <a:cubicBezTo>
                    <a:pt x="7929" y="2816"/>
                    <a:pt x="8471" y="2643"/>
                    <a:pt x="8431" y="2008"/>
                  </a:cubicBezTo>
                  <a:lnTo>
                    <a:pt x="8431" y="2008"/>
                  </a:lnTo>
                  <a:cubicBezTo>
                    <a:pt x="8528" y="2023"/>
                    <a:pt x="8631" y="2077"/>
                    <a:pt x="8728" y="2077"/>
                  </a:cubicBezTo>
                  <a:cubicBezTo>
                    <a:pt x="8788" y="2077"/>
                    <a:pt x="8845" y="2056"/>
                    <a:pt x="8897" y="1994"/>
                  </a:cubicBezTo>
                  <a:lnTo>
                    <a:pt x="8459" y="1684"/>
                  </a:lnTo>
                  <a:cubicBezTo>
                    <a:pt x="8594" y="1520"/>
                    <a:pt x="9082" y="1606"/>
                    <a:pt x="9182" y="1502"/>
                  </a:cubicBezTo>
                  <a:lnTo>
                    <a:pt x="8909" y="1440"/>
                  </a:lnTo>
                  <a:cubicBezTo>
                    <a:pt x="9013" y="1255"/>
                    <a:pt x="9054" y="1153"/>
                    <a:pt x="8812" y="1030"/>
                  </a:cubicBezTo>
                  <a:cubicBezTo>
                    <a:pt x="8792" y="1036"/>
                    <a:pt x="8772" y="1038"/>
                    <a:pt x="8753" y="1038"/>
                  </a:cubicBezTo>
                  <a:cubicBezTo>
                    <a:pt x="8629" y="1038"/>
                    <a:pt x="8509" y="945"/>
                    <a:pt x="8431" y="945"/>
                  </a:cubicBezTo>
                  <a:cubicBezTo>
                    <a:pt x="8384" y="945"/>
                    <a:pt x="8352" y="980"/>
                    <a:pt x="8346" y="1092"/>
                  </a:cubicBezTo>
                  <a:cubicBezTo>
                    <a:pt x="8327" y="1092"/>
                    <a:pt x="8309" y="1093"/>
                    <a:pt x="8291" y="1093"/>
                  </a:cubicBezTo>
                  <a:cubicBezTo>
                    <a:pt x="7484" y="1093"/>
                    <a:pt x="8297" y="563"/>
                    <a:pt x="7576" y="415"/>
                  </a:cubicBezTo>
                  <a:cubicBezTo>
                    <a:pt x="6932" y="244"/>
                    <a:pt x="5719" y="433"/>
                    <a:pt x="5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26"/>
            <p:cNvSpPr/>
            <p:nvPr/>
          </p:nvSpPr>
          <p:spPr>
            <a:xfrm>
              <a:off x="4245850" y="3664725"/>
              <a:ext cx="38625" cy="19800"/>
            </a:xfrm>
            <a:custGeom>
              <a:avLst/>
              <a:gdLst/>
              <a:ahLst/>
              <a:cxnLst/>
              <a:rect l="l" t="t" r="r" b="b"/>
              <a:pathLst>
                <a:path w="1545" h="792" extrusionOk="0">
                  <a:moveTo>
                    <a:pt x="629" y="0"/>
                  </a:moveTo>
                  <a:cubicBezTo>
                    <a:pt x="468" y="0"/>
                    <a:pt x="316" y="33"/>
                    <a:pt x="202" y="125"/>
                  </a:cubicBezTo>
                  <a:cubicBezTo>
                    <a:pt x="157" y="326"/>
                    <a:pt x="1" y="757"/>
                    <a:pt x="524" y="764"/>
                  </a:cubicBezTo>
                  <a:cubicBezTo>
                    <a:pt x="537" y="763"/>
                    <a:pt x="550" y="763"/>
                    <a:pt x="563" y="763"/>
                  </a:cubicBezTo>
                  <a:cubicBezTo>
                    <a:pt x="665" y="763"/>
                    <a:pt x="788" y="792"/>
                    <a:pt x="898" y="792"/>
                  </a:cubicBezTo>
                  <a:cubicBezTo>
                    <a:pt x="990" y="792"/>
                    <a:pt x="1073" y="772"/>
                    <a:pt x="1128" y="698"/>
                  </a:cubicBezTo>
                  <a:cubicBezTo>
                    <a:pt x="1261" y="528"/>
                    <a:pt x="1545" y="206"/>
                    <a:pt x="1078" y="66"/>
                  </a:cubicBezTo>
                  <a:cubicBezTo>
                    <a:pt x="938" y="29"/>
                    <a:pt x="780" y="0"/>
                    <a:pt x="6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26"/>
            <p:cNvSpPr/>
            <p:nvPr/>
          </p:nvSpPr>
          <p:spPr>
            <a:xfrm>
              <a:off x="4090325" y="3577150"/>
              <a:ext cx="45150" cy="24175"/>
            </a:xfrm>
            <a:custGeom>
              <a:avLst/>
              <a:gdLst/>
              <a:ahLst/>
              <a:cxnLst/>
              <a:rect l="l" t="t" r="r" b="b"/>
              <a:pathLst>
                <a:path w="1806" h="967" extrusionOk="0">
                  <a:moveTo>
                    <a:pt x="785" y="0"/>
                  </a:moveTo>
                  <a:cubicBezTo>
                    <a:pt x="692" y="0"/>
                    <a:pt x="599" y="11"/>
                    <a:pt x="512" y="36"/>
                  </a:cubicBezTo>
                  <a:cubicBezTo>
                    <a:pt x="1" y="170"/>
                    <a:pt x="188" y="384"/>
                    <a:pt x="174" y="654"/>
                  </a:cubicBezTo>
                  <a:cubicBezTo>
                    <a:pt x="330" y="850"/>
                    <a:pt x="721" y="909"/>
                    <a:pt x="1111" y="966"/>
                  </a:cubicBezTo>
                  <a:cubicBezTo>
                    <a:pt x="1393" y="938"/>
                    <a:pt x="1483" y="763"/>
                    <a:pt x="1630" y="630"/>
                  </a:cubicBezTo>
                  <a:cubicBezTo>
                    <a:pt x="1805" y="315"/>
                    <a:pt x="1283" y="0"/>
                    <a:pt x="7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26"/>
            <p:cNvSpPr/>
            <p:nvPr/>
          </p:nvSpPr>
          <p:spPr>
            <a:xfrm>
              <a:off x="4299550" y="3849250"/>
              <a:ext cx="62025" cy="34975"/>
            </a:xfrm>
            <a:custGeom>
              <a:avLst/>
              <a:gdLst/>
              <a:ahLst/>
              <a:cxnLst/>
              <a:rect l="l" t="t" r="r" b="b"/>
              <a:pathLst>
                <a:path w="2481" h="1399" extrusionOk="0">
                  <a:moveTo>
                    <a:pt x="1750" y="0"/>
                  </a:moveTo>
                  <a:cubicBezTo>
                    <a:pt x="1399" y="0"/>
                    <a:pt x="1069" y="408"/>
                    <a:pt x="698" y="408"/>
                  </a:cubicBezTo>
                  <a:cubicBezTo>
                    <a:pt x="587" y="408"/>
                    <a:pt x="473" y="371"/>
                    <a:pt x="354" y="277"/>
                  </a:cubicBezTo>
                  <a:cubicBezTo>
                    <a:pt x="58" y="327"/>
                    <a:pt x="22" y="521"/>
                    <a:pt x="1" y="675"/>
                  </a:cubicBezTo>
                  <a:cubicBezTo>
                    <a:pt x="51" y="910"/>
                    <a:pt x="194" y="961"/>
                    <a:pt x="362" y="961"/>
                  </a:cubicBezTo>
                  <a:cubicBezTo>
                    <a:pt x="491" y="961"/>
                    <a:pt x="635" y="931"/>
                    <a:pt x="765" y="931"/>
                  </a:cubicBezTo>
                  <a:cubicBezTo>
                    <a:pt x="948" y="931"/>
                    <a:pt x="1102" y="991"/>
                    <a:pt x="1145" y="1279"/>
                  </a:cubicBezTo>
                  <a:cubicBezTo>
                    <a:pt x="1442" y="1283"/>
                    <a:pt x="1752" y="1398"/>
                    <a:pt x="2008" y="1398"/>
                  </a:cubicBezTo>
                  <a:cubicBezTo>
                    <a:pt x="2210" y="1398"/>
                    <a:pt x="2378" y="1326"/>
                    <a:pt x="2480" y="1070"/>
                  </a:cubicBezTo>
                  <a:cubicBezTo>
                    <a:pt x="2430" y="758"/>
                    <a:pt x="2480" y="327"/>
                    <a:pt x="2097" y="154"/>
                  </a:cubicBezTo>
                  <a:cubicBezTo>
                    <a:pt x="1978" y="42"/>
                    <a:pt x="1863" y="0"/>
                    <a:pt x="1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26"/>
            <p:cNvSpPr/>
            <p:nvPr/>
          </p:nvSpPr>
          <p:spPr>
            <a:xfrm>
              <a:off x="4236375" y="3747300"/>
              <a:ext cx="31875" cy="19350"/>
            </a:xfrm>
            <a:custGeom>
              <a:avLst/>
              <a:gdLst/>
              <a:ahLst/>
              <a:cxnLst/>
              <a:rect l="l" t="t" r="r" b="b"/>
              <a:pathLst>
                <a:path w="1275" h="774" extrusionOk="0">
                  <a:moveTo>
                    <a:pt x="654" y="0"/>
                  </a:moveTo>
                  <a:cubicBezTo>
                    <a:pt x="499" y="0"/>
                    <a:pt x="340" y="42"/>
                    <a:pt x="243" y="118"/>
                  </a:cubicBezTo>
                  <a:cubicBezTo>
                    <a:pt x="136" y="268"/>
                    <a:pt x="1" y="540"/>
                    <a:pt x="273" y="673"/>
                  </a:cubicBezTo>
                  <a:cubicBezTo>
                    <a:pt x="359" y="739"/>
                    <a:pt x="504" y="773"/>
                    <a:pt x="653" y="773"/>
                  </a:cubicBezTo>
                  <a:cubicBezTo>
                    <a:pt x="816" y="773"/>
                    <a:pt x="985" y="733"/>
                    <a:pt x="1090" y="651"/>
                  </a:cubicBezTo>
                  <a:cubicBezTo>
                    <a:pt x="1112" y="462"/>
                    <a:pt x="1275" y="320"/>
                    <a:pt x="1048" y="133"/>
                  </a:cubicBezTo>
                  <a:cubicBezTo>
                    <a:pt x="963" y="42"/>
                    <a:pt x="810" y="0"/>
                    <a:pt x="6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26"/>
            <p:cNvSpPr/>
            <p:nvPr/>
          </p:nvSpPr>
          <p:spPr>
            <a:xfrm>
              <a:off x="4178375" y="3701575"/>
              <a:ext cx="22625" cy="12675"/>
            </a:xfrm>
            <a:custGeom>
              <a:avLst/>
              <a:gdLst/>
              <a:ahLst/>
              <a:cxnLst/>
              <a:rect l="l" t="t" r="r" b="b"/>
              <a:pathLst>
                <a:path w="905" h="507" extrusionOk="0">
                  <a:moveTo>
                    <a:pt x="763" y="1"/>
                  </a:moveTo>
                  <a:lnTo>
                    <a:pt x="256" y="43"/>
                  </a:lnTo>
                  <a:cubicBezTo>
                    <a:pt x="228" y="159"/>
                    <a:pt x="0" y="323"/>
                    <a:pt x="246" y="465"/>
                  </a:cubicBezTo>
                  <a:cubicBezTo>
                    <a:pt x="257" y="464"/>
                    <a:pt x="268" y="464"/>
                    <a:pt x="278" y="464"/>
                  </a:cubicBezTo>
                  <a:cubicBezTo>
                    <a:pt x="398" y="464"/>
                    <a:pt x="481" y="506"/>
                    <a:pt x="578" y="506"/>
                  </a:cubicBezTo>
                  <a:cubicBezTo>
                    <a:pt x="618" y="506"/>
                    <a:pt x="660" y="499"/>
                    <a:pt x="708" y="479"/>
                  </a:cubicBezTo>
                  <a:cubicBezTo>
                    <a:pt x="815" y="292"/>
                    <a:pt x="905" y="186"/>
                    <a:pt x="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26"/>
            <p:cNvSpPr/>
            <p:nvPr/>
          </p:nvSpPr>
          <p:spPr>
            <a:xfrm>
              <a:off x="4205550" y="3753775"/>
              <a:ext cx="31150" cy="18300"/>
            </a:xfrm>
            <a:custGeom>
              <a:avLst/>
              <a:gdLst/>
              <a:ahLst/>
              <a:cxnLst/>
              <a:rect l="l" t="t" r="r" b="b"/>
              <a:pathLst>
                <a:path w="1246" h="732" extrusionOk="0">
                  <a:moveTo>
                    <a:pt x="624" y="0"/>
                  </a:moveTo>
                  <a:cubicBezTo>
                    <a:pt x="572" y="0"/>
                    <a:pt x="519" y="10"/>
                    <a:pt x="460" y="35"/>
                  </a:cubicBezTo>
                  <a:cubicBezTo>
                    <a:pt x="0" y="115"/>
                    <a:pt x="171" y="397"/>
                    <a:pt x="197" y="631"/>
                  </a:cubicBezTo>
                  <a:cubicBezTo>
                    <a:pt x="364" y="705"/>
                    <a:pt x="530" y="732"/>
                    <a:pt x="701" y="732"/>
                  </a:cubicBezTo>
                  <a:cubicBezTo>
                    <a:pt x="784" y="732"/>
                    <a:pt x="869" y="725"/>
                    <a:pt x="955" y="714"/>
                  </a:cubicBezTo>
                  <a:cubicBezTo>
                    <a:pt x="1151" y="560"/>
                    <a:pt x="1246" y="345"/>
                    <a:pt x="1149" y="139"/>
                  </a:cubicBezTo>
                  <a:cubicBezTo>
                    <a:pt x="922" y="98"/>
                    <a:pt x="784" y="0"/>
                    <a:pt x="6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26"/>
            <p:cNvSpPr/>
            <p:nvPr/>
          </p:nvSpPr>
          <p:spPr>
            <a:xfrm>
              <a:off x="4100875" y="3698375"/>
              <a:ext cx="63250" cy="41600"/>
            </a:xfrm>
            <a:custGeom>
              <a:avLst/>
              <a:gdLst/>
              <a:ahLst/>
              <a:cxnLst/>
              <a:rect l="l" t="t" r="r" b="b"/>
              <a:pathLst>
                <a:path w="2530" h="1664" extrusionOk="0">
                  <a:moveTo>
                    <a:pt x="1092" y="44"/>
                  </a:moveTo>
                  <a:cubicBezTo>
                    <a:pt x="254" y="176"/>
                    <a:pt x="0" y="799"/>
                    <a:pt x="230" y="1213"/>
                  </a:cubicBezTo>
                  <a:cubicBezTo>
                    <a:pt x="554" y="1391"/>
                    <a:pt x="1225" y="1337"/>
                    <a:pt x="1165" y="1663"/>
                  </a:cubicBezTo>
                  <a:cubicBezTo>
                    <a:pt x="1424" y="1623"/>
                    <a:pt x="1714" y="1386"/>
                    <a:pt x="2066" y="1386"/>
                  </a:cubicBezTo>
                  <a:cubicBezTo>
                    <a:pt x="2110" y="1386"/>
                    <a:pt x="2156" y="1390"/>
                    <a:pt x="2203" y="1398"/>
                  </a:cubicBezTo>
                  <a:cubicBezTo>
                    <a:pt x="2217" y="1221"/>
                    <a:pt x="2233" y="1045"/>
                    <a:pt x="2487" y="910"/>
                  </a:cubicBezTo>
                  <a:cubicBezTo>
                    <a:pt x="2293" y="816"/>
                    <a:pt x="2390" y="674"/>
                    <a:pt x="2394" y="534"/>
                  </a:cubicBezTo>
                  <a:cubicBezTo>
                    <a:pt x="2529" y="1"/>
                    <a:pt x="1575" y="224"/>
                    <a:pt x="1092" y="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26"/>
            <p:cNvSpPr/>
            <p:nvPr/>
          </p:nvSpPr>
          <p:spPr>
            <a:xfrm>
              <a:off x="3970025" y="3595650"/>
              <a:ext cx="67050" cy="46075"/>
            </a:xfrm>
            <a:custGeom>
              <a:avLst/>
              <a:gdLst/>
              <a:ahLst/>
              <a:cxnLst/>
              <a:rect l="l" t="t" r="r" b="b"/>
              <a:pathLst>
                <a:path w="2682" h="1843" extrusionOk="0">
                  <a:moveTo>
                    <a:pt x="751" y="1"/>
                  </a:moveTo>
                  <a:cubicBezTo>
                    <a:pt x="721" y="1"/>
                    <a:pt x="691" y="2"/>
                    <a:pt x="659" y="4"/>
                  </a:cubicBezTo>
                  <a:cubicBezTo>
                    <a:pt x="202" y="153"/>
                    <a:pt x="1" y="442"/>
                    <a:pt x="136" y="728"/>
                  </a:cubicBezTo>
                  <a:cubicBezTo>
                    <a:pt x="851" y="856"/>
                    <a:pt x="311" y="1278"/>
                    <a:pt x="384" y="1529"/>
                  </a:cubicBezTo>
                  <a:cubicBezTo>
                    <a:pt x="400" y="1527"/>
                    <a:pt x="416" y="1526"/>
                    <a:pt x="433" y="1526"/>
                  </a:cubicBezTo>
                  <a:cubicBezTo>
                    <a:pt x="772" y="1526"/>
                    <a:pt x="1409" y="1843"/>
                    <a:pt x="2001" y="1843"/>
                  </a:cubicBezTo>
                  <a:cubicBezTo>
                    <a:pt x="2048" y="1843"/>
                    <a:pt x="2095" y="1841"/>
                    <a:pt x="2142" y="1837"/>
                  </a:cubicBezTo>
                  <a:lnTo>
                    <a:pt x="2591" y="1280"/>
                  </a:lnTo>
                  <a:cubicBezTo>
                    <a:pt x="2355" y="1053"/>
                    <a:pt x="2390" y="885"/>
                    <a:pt x="2681" y="797"/>
                  </a:cubicBezTo>
                  <a:lnTo>
                    <a:pt x="2681" y="797"/>
                  </a:lnTo>
                  <a:cubicBezTo>
                    <a:pt x="2587" y="817"/>
                    <a:pt x="2502" y="826"/>
                    <a:pt x="2424" y="826"/>
                  </a:cubicBezTo>
                  <a:cubicBezTo>
                    <a:pt x="1687" y="826"/>
                    <a:pt x="1650" y="1"/>
                    <a:pt x="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26"/>
            <p:cNvSpPr/>
            <p:nvPr/>
          </p:nvSpPr>
          <p:spPr>
            <a:xfrm>
              <a:off x="4173050" y="3766625"/>
              <a:ext cx="35950" cy="21075"/>
            </a:xfrm>
            <a:custGeom>
              <a:avLst/>
              <a:gdLst/>
              <a:ahLst/>
              <a:cxnLst/>
              <a:rect l="l" t="t" r="r" b="b"/>
              <a:pathLst>
                <a:path w="1438" h="843" extrusionOk="0">
                  <a:moveTo>
                    <a:pt x="805" y="0"/>
                  </a:moveTo>
                  <a:cubicBezTo>
                    <a:pt x="473" y="0"/>
                    <a:pt x="224" y="206"/>
                    <a:pt x="0" y="319"/>
                  </a:cubicBezTo>
                  <a:cubicBezTo>
                    <a:pt x="133" y="511"/>
                    <a:pt x="365" y="662"/>
                    <a:pt x="436" y="842"/>
                  </a:cubicBezTo>
                  <a:cubicBezTo>
                    <a:pt x="694" y="814"/>
                    <a:pt x="1002" y="731"/>
                    <a:pt x="1227" y="608"/>
                  </a:cubicBezTo>
                  <a:cubicBezTo>
                    <a:pt x="1438" y="421"/>
                    <a:pt x="1284" y="96"/>
                    <a:pt x="964" y="16"/>
                  </a:cubicBezTo>
                  <a:cubicBezTo>
                    <a:pt x="909" y="5"/>
                    <a:pt x="856" y="0"/>
                    <a:pt x="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26"/>
            <p:cNvSpPr/>
            <p:nvPr/>
          </p:nvSpPr>
          <p:spPr>
            <a:xfrm>
              <a:off x="4162450" y="3791325"/>
              <a:ext cx="31575" cy="24725"/>
            </a:xfrm>
            <a:custGeom>
              <a:avLst/>
              <a:gdLst/>
              <a:ahLst/>
              <a:cxnLst/>
              <a:rect l="l" t="t" r="r" b="b"/>
              <a:pathLst>
                <a:path w="1263" h="989" extrusionOk="0">
                  <a:moveTo>
                    <a:pt x="564" y="1"/>
                  </a:moveTo>
                  <a:cubicBezTo>
                    <a:pt x="329" y="55"/>
                    <a:pt x="175" y="145"/>
                    <a:pt x="102" y="273"/>
                  </a:cubicBezTo>
                  <a:cubicBezTo>
                    <a:pt x="301" y="543"/>
                    <a:pt x="0" y="894"/>
                    <a:pt x="595" y="988"/>
                  </a:cubicBezTo>
                  <a:cubicBezTo>
                    <a:pt x="720" y="702"/>
                    <a:pt x="1262" y="673"/>
                    <a:pt x="1243" y="332"/>
                  </a:cubicBezTo>
                  <a:cubicBezTo>
                    <a:pt x="1092" y="112"/>
                    <a:pt x="872" y="25"/>
                    <a:pt x="5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26"/>
            <p:cNvSpPr/>
            <p:nvPr/>
          </p:nvSpPr>
          <p:spPr>
            <a:xfrm>
              <a:off x="4214725" y="3909825"/>
              <a:ext cx="27575" cy="17400"/>
            </a:xfrm>
            <a:custGeom>
              <a:avLst/>
              <a:gdLst/>
              <a:ahLst/>
              <a:cxnLst/>
              <a:rect l="l" t="t" r="r" b="b"/>
              <a:pathLst>
                <a:path w="1103" h="696" extrusionOk="0">
                  <a:moveTo>
                    <a:pt x="490" y="0"/>
                  </a:moveTo>
                  <a:cubicBezTo>
                    <a:pt x="423" y="0"/>
                    <a:pt x="351" y="12"/>
                    <a:pt x="277" y="37"/>
                  </a:cubicBezTo>
                  <a:cubicBezTo>
                    <a:pt x="43" y="154"/>
                    <a:pt x="0" y="341"/>
                    <a:pt x="88" y="521"/>
                  </a:cubicBezTo>
                  <a:cubicBezTo>
                    <a:pt x="247" y="565"/>
                    <a:pt x="403" y="695"/>
                    <a:pt x="566" y="695"/>
                  </a:cubicBezTo>
                  <a:cubicBezTo>
                    <a:pt x="638" y="695"/>
                    <a:pt x="711" y="670"/>
                    <a:pt x="786" y="601"/>
                  </a:cubicBezTo>
                  <a:cubicBezTo>
                    <a:pt x="1103" y="343"/>
                    <a:pt x="859" y="0"/>
                    <a:pt x="4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26"/>
            <p:cNvSpPr/>
            <p:nvPr/>
          </p:nvSpPr>
          <p:spPr>
            <a:xfrm>
              <a:off x="4040850" y="3821050"/>
              <a:ext cx="19500" cy="9425"/>
            </a:xfrm>
            <a:custGeom>
              <a:avLst/>
              <a:gdLst/>
              <a:ahLst/>
              <a:cxnLst/>
              <a:rect l="l" t="t" r="r" b="b"/>
              <a:pathLst>
                <a:path w="780" h="377" extrusionOk="0">
                  <a:moveTo>
                    <a:pt x="680" y="1"/>
                  </a:moveTo>
                  <a:lnTo>
                    <a:pt x="135" y="39"/>
                  </a:lnTo>
                  <a:cubicBezTo>
                    <a:pt x="1" y="189"/>
                    <a:pt x="281" y="376"/>
                    <a:pt x="487" y="376"/>
                  </a:cubicBezTo>
                  <a:cubicBezTo>
                    <a:pt x="525" y="376"/>
                    <a:pt x="560" y="370"/>
                    <a:pt x="590" y="356"/>
                  </a:cubicBezTo>
                  <a:cubicBezTo>
                    <a:pt x="779" y="264"/>
                    <a:pt x="665" y="136"/>
                    <a:pt x="6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26"/>
            <p:cNvSpPr/>
            <p:nvPr/>
          </p:nvSpPr>
          <p:spPr>
            <a:xfrm>
              <a:off x="4330175" y="4686075"/>
              <a:ext cx="5225" cy="2625"/>
            </a:xfrm>
            <a:custGeom>
              <a:avLst/>
              <a:gdLst/>
              <a:ahLst/>
              <a:cxnLst/>
              <a:rect l="l" t="t" r="r" b="b"/>
              <a:pathLst>
                <a:path w="209" h="105" extrusionOk="0">
                  <a:moveTo>
                    <a:pt x="159" y="1"/>
                  </a:moveTo>
                  <a:lnTo>
                    <a:pt x="0" y="69"/>
                  </a:lnTo>
                  <a:cubicBezTo>
                    <a:pt x="31" y="87"/>
                    <a:pt x="62" y="105"/>
                    <a:pt x="89" y="105"/>
                  </a:cubicBezTo>
                  <a:cubicBezTo>
                    <a:pt x="105" y="105"/>
                    <a:pt x="120" y="98"/>
                    <a:pt x="133" y="81"/>
                  </a:cubicBezTo>
                  <a:cubicBezTo>
                    <a:pt x="126" y="43"/>
                    <a:pt x="208" y="29"/>
                    <a:pt x="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26"/>
            <p:cNvSpPr/>
            <p:nvPr/>
          </p:nvSpPr>
          <p:spPr>
            <a:xfrm>
              <a:off x="3930075" y="4079075"/>
              <a:ext cx="164300" cy="119600"/>
            </a:xfrm>
            <a:custGeom>
              <a:avLst/>
              <a:gdLst/>
              <a:ahLst/>
              <a:cxnLst/>
              <a:rect l="l" t="t" r="r" b="b"/>
              <a:pathLst>
                <a:path w="6572" h="4784" extrusionOk="0">
                  <a:moveTo>
                    <a:pt x="1329" y="0"/>
                  </a:moveTo>
                  <a:lnTo>
                    <a:pt x="1582" y="443"/>
                  </a:lnTo>
                  <a:cubicBezTo>
                    <a:pt x="1529" y="584"/>
                    <a:pt x="1389" y="627"/>
                    <a:pt x="1228" y="627"/>
                  </a:cubicBezTo>
                  <a:cubicBezTo>
                    <a:pt x="979" y="627"/>
                    <a:pt x="681" y="526"/>
                    <a:pt x="577" y="526"/>
                  </a:cubicBezTo>
                  <a:cubicBezTo>
                    <a:pt x="564" y="526"/>
                    <a:pt x="554" y="527"/>
                    <a:pt x="547" y="531"/>
                  </a:cubicBezTo>
                  <a:cubicBezTo>
                    <a:pt x="562" y="625"/>
                    <a:pt x="917" y="758"/>
                    <a:pt x="801" y="907"/>
                  </a:cubicBezTo>
                  <a:cubicBezTo>
                    <a:pt x="502" y="1092"/>
                    <a:pt x="0" y="1336"/>
                    <a:pt x="171" y="1795"/>
                  </a:cubicBezTo>
                  <a:lnTo>
                    <a:pt x="386" y="1824"/>
                  </a:lnTo>
                  <a:cubicBezTo>
                    <a:pt x="287" y="2231"/>
                    <a:pt x="389" y="2804"/>
                    <a:pt x="76" y="3048"/>
                  </a:cubicBezTo>
                  <a:cubicBezTo>
                    <a:pt x="106" y="3054"/>
                    <a:pt x="130" y="3057"/>
                    <a:pt x="149" y="3057"/>
                  </a:cubicBezTo>
                  <a:cubicBezTo>
                    <a:pt x="285" y="3057"/>
                    <a:pt x="157" y="2910"/>
                    <a:pt x="284" y="2910"/>
                  </a:cubicBezTo>
                  <a:cubicBezTo>
                    <a:pt x="295" y="2910"/>
                    <a:pt x="308" y="2911"/>
                    <a:pt x="322" y="2913"/>
                  </a:cubicBezTo>
                  <a:cubicBezTo>
                    <a:pt x="668" y="3119"/>
                    <a:pt x="1246" y="3784"/>
                    <a:pt x="1710" y="4241"/>
                  </a:cubicBezTo>
                  <a:cubicBezTo>
                    <a:pt x="1741" y="4238"/>
                    <a:pt x="1772" y="4237"/>
                    <a:pt x="1803" y="4237"/>
                  </a:cubicBezTo>
                  <a:cubicBezTo>
                    <a:pt x="2355" y="4237"/>
                    <a:pt x="2995" y="4705"/>
                    <a:pt x="3264" y="4784"/>
                  </a:cubicBezTo>
                  <a:cubicBezTo>
                    <a:pt x="3181" y="4699"/>
                    <a:pt x="3143" y="4537"/>
                    <a:pt x="3223" y="4457"/>
                  </a:cubicBezTo>
                  <a:cubicBezTo>
                    <a:pt x="3317" y="4298"/>
                    <a:pt x="3478" y="4231"/>
                    <a:pt x="3642" y="4231"/>
                  </a:cubicBezTo>
                  <a:cubicBezTo>
                    <a:pt x="3788" y="4231"/>
                    <a:pt x="3936" y="4285"/>
                    <a:pt x="4040" y="4376"/>
                  </a:cubicBezTo>
                  <a:cubicBezTo>
                    <a:pt x="4227" y="3773"/>
                    <a:pt x="5293" y="3768"/>
                    <a:pt x="5049" y="2970"/>
                  </a:cubicBezTo>
                  <a:cubicBezTo>
                    <a:pt x="5069" y="2777"/>
                    <a:pt x="5184" y="2710"/>
                    <a:pt x="5347" y="2710"/>
                  </a:cubicBezTo>
                  <a:cubicBezTo>
                    <a:pt x="5680" y="2710"/>
                    <a:pt x="6216" y="2986"/>
                    <a:pt x="6572" y="3024"/>
                  </a:cubicBezTo>
                  <a:cubicBezTo>
                    <a:pt x="6245" y="2721"/>
                    <a:pt x="5374" y="2802"/>
                    <a:pt x="5186" y="2297"/>
                  </a:cubicBezTo>
                  <a:lnTo>
                    <a:pt x="5449" y="2245"/>
                  </a:lnTo>
                  <a:cubicBezTo>
                    <a:pt x="5217" y="1888"/>
                    <a:pt x="5070" y="1547"/>
                    <a:pt x="4512" y="1362"/>
                  </a:cubicBezTo>
                  <a:lnTo>
                    <a:pt x="4957" y="1267"/>
                  </a:lnTo>
                  <a:cubicBezTo>
                    <a:pt x="4630" y="1203"/>
                    <a:pt x="3991" y="1165"/>
                    <a:pt x="4121" y="739"/>
                  </a:cubicBezTo>
                  <a:cubicBezTo>
                    <a:pt x="3721" y="258"/>
                    <a:pt x="2863" y="628"/>
                    <a:pt x="2463" y="211"/>
                  </a:cubicBezTo>
                  <a:cubicBezTo>
                    <a:pt x="2354" y="232"/>
                    <a:pt x="2224" y="355"/>
                    <a:pt x="2037" y="457"/>
                  </a:cubicBezTo>
                  <a:cubicBezTo>
                    <a:pt x="2012" y="460"/>
                    <a:pt x="1989" y="461"/>
                    <a:pt x="1967" y="461"/>
                  </a:cubicBezTo>
                  <a:cubicBezTo>
                    <a:pt x="1614" y="461"/>
                    <a:pt x="1596" y="136"/>
                    <a:pt x="13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26"/>
            <p:cNvSpPr/>
            <p:nvPr/>
          </p:nvSpPr>
          <p:spPr>
            <a:xfrm>
              <a:off x="4076300" y="4138150"/>
              <a:ext cx="10450" cy="2775"/>
            </a:xfrm>
            <a:custGeom>
              <a:avLst/>
              <a:gdLst/>
              <a:ahLst/>
              <a:cxnLst/>
              <a:rect l="l" t="t" r="r" b="b"/>
              <a:pathLst>
                <a:path w="418" h="111" extrusionOk="0">
                  <a:moveTo>
                    <a:pt x="1" y="1"/>
                  </a:moveTo>
                  <a:lnTo>
                    <a:pt x="15" y="34"/>
                  </a:lnTo>
                  <a:cubicBezTo>
                    <a:pt x="111" y="37"/>
                    <a:pt x="244" y="110"/>
                    <a:pt x="339" y="110"/>
                  </a:cubicBezTo>
                  <a:cubicBezTo>
                    <a:pt x="370" y="110"/>
                    <a:pt x="397" y="102"/>
                    <a:pt x="417" y="81"/>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26"/>
            <p:cNvSpPr/>
            <p:nvPr/>
          </p:nvSpPr>
          <p:spPr>
            <a:xfrm>
              <a:off x="4027050" y="4088375"/>
              <a:ext cx="5525" cy="2675"/>
            </a:xfrm>
            <a:custGeom>
              <a:avLst/>
              <a:gdLst/>
              <a:ahLst/>
              <a:cxnLst/>
              <a:rect l="l" t="t" r="r" b="b"/>
              <a:pathLst>
                <a:path w="221" h="107" extrusionOk="0">
                  <a:moveTo>
                    <a:pt x="120" y="0"/>
                  </a:moveTo>
                  <a:cubicBezTo>
                    <a:pt x="85" y="0"/>
                    <a:pt x="42" y="8"/>
                    <a:pt x="0" y="16"/>
                  </a:cubicBezTo>
                  <a:cubicBezTo>
                    <a:pt x="52" y="106"/>
                    <a:pt x="164" y="85"/>
                    <a:pt x="216" y="106"/>
                  </a:cubicBezTo>
                  <a:cubicBezTo>
                    <a:pt x="220" y="23"/>
                    <a:pt x="179" y="0"/>
                    <a:pt x="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26"/>
            <p:cNvSpPr/>
            <p:nvPr/>
          </p:nvSpPr>
          <p:spPr>
            <a:xfrm>
              <a:off x="3794325" y="3650850"/>
              <a:ext cx="17325" cy="6750"/>
            </a:xfrm>
            <a:custGeom>
              <a:avLst/>
              <a:gdLst/>
              <a:ahLst/>
              <a:cxnLst/>
              <a:rect l="l" t="t" r="r" b="b"/>
              <a:pathLst>
                <a:path w="693" h="270" extrusionOk="0">
                  <a:moveTo>
                    <a:pt x="545" y="0"/>
                  </a:moveTo>
                  <a:cubicBezTo>
                    <a:pt x="467" y="81"/>
                    <a:pt x="0" y="95"/>
                    <a:pt x="391" y="266"/>
                  </a:cubicBezTo>
                  <a:cubicBezTo>
                    <a:pt x="415" y="268"/>
                    <a:pt x="437" y="269"/>
                    <a:pt x="458" y="269"/>
                  </a:cubicBezTo>
                  <a:cubicBezTo>
                    <a:pt x="692" y="269"/>
                    <a:pt x="691" y="116"/>
                    <a:pt x="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26"/>
            <p:cNvSpPr/>
            <p:nvPr/>
          </p:nvSpPr>
          <p:spPr>
            <a:xfrm>
              <a:off x="4002050" y="4083625"/>
              <a:ext cx="2825" cy="2800"/>
            </a:xfrm>
            <a:custGeom>
              <a:avLst/>
              <a:gdLst/>
              <a:ahLst/>
              <a:cxnLst/>
              <a:rect l="l" t="t" r="r" b="b"/>
              <a:pathLst>
                <a:path w="113" h="112" extrusionOk="0">
                  <a:moveTo>
                    <a:pt x="60" y="0"/>
                  </a:moveTo>
                  <a:lnTo>
                    <a:pt x="1" y="112"/>
                  </a:lnTo>
                  <a:lnTo>
                    <a:pt x="74" y="98"/>
                  </a:lnTo>
                  <a:cubicBezTo>
                    <a:pt x="96" y="62"/>
                    <a:pt x="112" y="24"/>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26"/>
            <p:cNvSpPr/>
            <p:nvPr/>
          </p:nvSpPr>
          <p:spPr>
            <a:xfrm>
              <a:off x="4029875" y="4197275"/>
              <a:ext cx="6500" cy="4425"/>
            </a:xfrm>
            <a:custGeom>
              <a:avLst/>
              <a:gdLst/>
              <a:ahLst/>
              <a:cxnLst/>
              <a:rect l="l" t="t" r="r" b="b"/>
              <a:pathLst>
                <a:path w="260" h="177" extrusionOk="0">
                  <a:moveTo>
                    <a:pt x="93" y="0"/>
                  </a:moveTo>
                  <a:cubicBezTo>
                    <a:pt x="0" y="0"/>
                    <a:pt x="147" y="114"/>
                    <a:pt x="141" y="177"/>
                  </a:cubicBezTo>
                  <a:cubicBezTo>
                    <a:pt x="164" y="136"/>
                    <a:pt x="259" y="84"/>
                    <a:pt x="141" y="6"/>
                  </a:cubicBezTo>
                  <a:cubicBezTo>
                    <a:pt x="120" y="2"/>
                    <a:pt x="105" y="0"/>
                    <a:pt x="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26"/>
            <p:cNvSpPr/>
            <p:nvPr/>
          </p:nvSpPr>
          <p:spPr>
            <a:xfrm>
              <a:off x="4016150" y="4232825"/>
              <a:ext cx="4750" cy="1950"/>
            </a:xfrm>
            <a:custGeom>
              <a:avLst/>
              <a:gdLst/>
              <a:ahLst/>
              <a:cxnLst/>
              <a:rect l="l" t="t" r="r" b="b"/>
              <a:pathLst>
                <a:path w="190" h="78" extrusionOk="0">
                  <a:moveTo>
                    <a:pt x="138" y="0"/>
                  </a:moveTo>
                  <a:lnTo>
                    <a:pt x="1" y="57"/>
                  </a:lnTo>
                  <a:cubicBezTo>
                    <a:pt x="8" y="72"/>
                    <a:pt x="30" y="77"/>
                    <a:pt x="56" y="77"/>
                  </a:cubicBezTo>
                  <a:cubicBezTo>
                    <a:pt x="81" y="77"/>
                    <a:pt x="109" y="72"/>
                    <a:pt x="128" y="69"/>
                  </a:cubicBezTo>
                  <a:cubicBezTo>
                    <a:pt x="152" y="31"/>
                    <a:pt x="190" y="24"/>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26"/>
            <p:cNvSpPr/>
            <p:nvPr/>
          </p:nvSpPr>
          <p:spPr>
            <a:xfrm>
              <a:off x="3965050" y="4194275"/>
              <a:ext cx="3400" cy="3700"/>
            </a:xfrm>
            <a:custGeom>
              <a:avLst/>
              <a:gdLst/>
              <a:ahLst/>
              <a:cxnLst/>
              <a:rect l="l" t="t" r="r" b="b"/>
              <a:pathLst>
                <a:path w="136" h="148" extrusionOk="0">
                  <a:moveTo>
                    <a:pt x="88" y="1"/>
                  </a:moveTo>
                  <a:lnTo>
                    <a:pt x="1" y="147"/>
                  </a:lnTo>
                  <a:lnTo>
                    <a:pt x="77" y="138"/>
                  </a:lnTo>
                  <a:cubicBezTo>
                    <a:pt x="136" y="95"/>
                    <a:pt x="119" y="64"/>
                    <a:pt x="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26"/>
            <p:cNvSpPr/>
            <p:nvPr/>
          </p:nvSpPr>
          <p:spPr>
            <a:xfrm>
              <a:off x="3865475" y="4204325"/>
              <a:ext cx="50125" cy="42900"/>
            </a:xfrm>
            <a:custGeom>
              <a:avLst/>
              <a:gdLst/>
              <a:ahLst/>
              <a:cxnLst/>
              <a:rect l="l" t="t" r="r" b="b"/>
              <a:pathLst>
                <a:path w="2005" h="1716" extrusionOk="0">
                  <a:moveTo>
                    <a:pt x="760" y="1"/>
                  </a:moveTo>
                  <a:cubicBezTo>
                    <a:pt x="726" y="1"/>
                    <a:pt x="688" y="3"/>
                    <a:pt x="647" y="8"/>
                  </a:cubicBezTo>
                  <a:cubicBezTo>
                    <a:pt x="1" y="117"/>
                    <a:pt x="55" y="726"/>
                    <a:pt x="1" y="1221"/>
                  </a:cubicBezTo>
                  <a:lnTo>
                    <a:pt x="190" y="1038"/>
                  </a:lnTo>
                  <a:cubicBezTo>
                    <a:pt x="377" y="1114"/>
                    <a:pt x="744" y="1500"/>
                    <a:pt x="564" y="1716"/>
                  </a:cubicBezTo>
                  <a:cubicBezTo>
                    <a:pt x="910" y="1711"/>
                    <a:pt x="460" y="1564"/>
                    <a:pt x="699" y="1405"/>
                  </a:cubicBezTo>
                  <a:cubicBezTo>
                    <a:pt x="741" y="1362"/>
                    <a:pt x="790" y="1345"/>
                    <a:pt x="841" y="1345"/>
                  </a:cubicBezTo>
                  <a:cubicBezTo>
                    <a:pt x="1010" y="1345"/>
                    <a:pt x="1203" y="1541"/>
                    <a:pt x="1242" y="1630"/>
                  </a:cubicBezTo>
                  <a:cubicBezTo>
                    <a:pt x="1234" y="1249"/>
                    <a:pt x="2004" y="1202"/>
                    <a:pt x="1649" y="835"/>
                  </a:cubicBezTo>
                  <a:cubicBezTo>
                    <a:pt x="1895" y="768"/>
                    <a:pt x="1282" y="451"/>
                    <a:pt x="1687" y="401"/>
                  </a:cubicBezTo>
                  <a:cubicBezTo>
                    <a:pt x="1204" y="371"/>
                    <a:pt x="1197" y="1"/>
                    <a:pt x="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26"/>
            <p:cNvSpPr/>
            <p:nvPr/>
          </p:nvSpPr>
          <p:spPr>
            <a:xfrm>
              <a:off x="3896500" y="4245075"/>
              <a:ext cx="250" cy="1100"/>
            </a:xfrm>
            <a:custGeom>
              <a:avLst/>
              <a:gdLst/>
              <a:ahLst/>
              <a:cxnLst/>
              <a:rect l="l" t="t" r="r" b="b"/>
              <a:pathLst>
                <a:path w="10" h="44" extrusionOk="0">
                  <a:moveTo>
                    <a:pt x="1" y="0"/>
                  </a:moveTo>
                  <a:cubicBezTo>
                    <a:pt x="1" y="15"/>
                    <a:pt x="1" y="29"/>
                    <a:pt x="3" y="43"/>
                  </a:cubicBezTo>
                  <a:cubicBezTo>
                    <a:pt x="10" y="36"/>
                    <a:pt x="10" y="2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26"/>
            <p:cNvSpPr/>
            <p:nvPr/>
          </p:nvSpPr>
          <p:spPr>
            <a:xfrm>
              <a:off x="3810000" y="4060225"/>
              <a:ext cx="11525" cy="8150"/>
            </a:xfrm>
            <a:custGeom>
              <a:avLst/>
              <a:gdLst/>
              <a:ahLst/>
              <a:cxnLst/>
              <a:rect l="l" t="t" r="r" b="b"/>
              <a:pathLst>
                <a:path w="461" h="326" extrusionOk="0">
                  <a:moveTo>
                    <a:pt x="184" y="1"/>
                  </a:moveTo>
                  <a:cubicBezTo>
                    <a:pt x="98" y="1"/>
                    <a:pt x="18" y="46"/>
                    <a:pt x="1" y="148"/>
                  </a:cubicBezTo>
                  <a:cubicBezTo>
                    <a:pt x="35" y="251"/>
                    <a:pt x="183" y="326"/>
                    <a:pt x="300" y="326"/>
                  </a:cubicBezTo>
                  <a:cubicBezTo>
                    <a:pt x="350" y="326"/>
                    <a:pt x="394" y="312"/>
                    <a:pt x="422" y="280"/>
                  </a:cubicBezTo>
                  <a:cubicBezTo>
                    <a:pt x="461" y="106"/>
                    <a:pt x="315"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26"/>
            <p:cNvSpPr/>
            <p:nvPr/>
          </p:nvSpPr>
          <p:spPr>
            <a:xfrm>
              <a:off x="3912425" y="4287700"/>
              <a:ext cx="10925" cy="7875"/>
            </a:xfrm>
            <a:custGeom>
              <a:avLst/>
              <a:gdLst/>
              <a:ahLst/>
              <a:cxnLst/>
              <a:rect l="l" t="t" r="r" b="b"/>
              <a:pathLst>
                <a:path w="437" h="315" extrusionOk="0">
                  <a:moveTo>
                    <a:pt x="211" y="1"/>
                  </a:moveTo>
                  <a:cubicBezTo>
                    <a:pt x="90" y="1"/>
                    <a:pt x="0" y="63"/>
                    <a:pt x="34" y="216"/>
                  </a:cubicBezTo>
                  <a:cubicBezTo>
                    <a:pt x="96" y="290"/>
                    <a:pt x="158" y="315"/>
                    <a:pt x="216" y="315"/>
                  </a:cubicBezTo>
                  <a:cubicBezTo>
                    <a:pt x="301" y="315"/>
                    <a:pt x="377" y="263"/>
                    <a:pt x="436" y="237"/>
                  </a:cubicBezTo>
                  <a:cubicBezTo>
                    <a:pt x="372" y="176"/>
                    <a:pt x="382" y="109"/>
                    <a:pt x="396" y="41"/>
                  </a:cubicBezTo>
                  <a:cubicBezTo>
                    <a:pt x="334" y="15"/>
                    <a:pt x="269" y="1"/>
                    <a:pt x="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26"/>
            <p:cNvSpPr/>
            <p:nvPr/>
          </p:nvSpPr>
          <p:spPr>
            <a:xfrm>
              <a:off x="3712500" y="4347625"/>
              <a:ext cx="4575" cy="5625"/>
            </a:xfrm>
            <a:custGeom>
              <a:avLst/>
              <a:gdLst/>
              <a:ahLst/>
              <a:cxnLst/>
              <a:rect l="l" t="t" r="r" b="b"/>
              <a:pathLst>
                <a:path w="183" h="225" extrusionOk="0">
                  <a:moveTo>
                    <a:pt x="0" y="0"/>
                  </a:moveTo>
                  <a:cubicBezTo>
                    <a:pt x="43" y="76"/>
                    <a:pt x="102" y="149"/>
                    <a:pt x="183" y="225"/>
                  </a:cubicBezTo>
                  <a:cubicBezTo>
                    <a:pt x="154" y="144"/>
                    <a:pt x="79" y="69"/>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26"/>
            <p:cNvSpPr/>
            <p:nvPr/>
          </p:nvSpPr>
          <p:spPr>
            <a:xfrm>
              <a:off x="3639375" y="4286150"/>
              <a:ext cx="80775" cy="65975"/>
            </a:xfrm>
            <a:custGeom>
              <a:avLst/>
              <a:gdLst/>
              <a:ahLst/>
              <a:cxnLst/>
              <a:rect l="l" t="t" r="r" b="b"/>
              <a:pathLst>
                <a:path w="3231" h="2639" extrusionOk="0">
                  <a:moveTo>
                    <a:pt x="718" y="1"/>
                  </a:moveTo>
                  <a:cubicBezTo>
                    <a:pt x="894" y="188"/>
                    <a:pt x="526" y="160"/>
                    <a:pt x="548" y="318"/>
                  </a:cubicBezTo>
                  <a:cubicBezTo>
                    <a:pt x="252" y="193"/>
                    <a:pt x="337" y="36"/>
                    <a:pt x="53" y="36"/>
                  </a:cubicBezTo>
                  <a:lnTo>
                    <a:pt x="171" y="67"/>
                  </a:lnTo>
                  <a:cubicBezTo>
                    <a:pt x="498" y="572"/>
                    <a:pt x="233" y="636"/>
                    <a:pt x="1" y="981"/>
                  </a:cubicBezTo>
                  <a:lnTo>
                    <a:pt x="131" y="951"/>
                  </a:lnTo>
                  <a:cubicBezTo>
                    <a:pt x="363" y="1206"/>
                    <a:pt x="401" y="1524"/>
                    <a:pt x="297" y="1744"/>
                  </a:cubicBezTo>
                  <a:cubicBezTo>
                    <a:pt x="941" y="2066"/>
                    <a:pt x="1197" y="2289"/>
                    <a:pt x="1673" y="2639"/>
                  </a:cubicBezTo>
                  <a:cubicBezTo>
                    <a:pt x="1817" y="2222"/>
                    <a:pt x="2554" y="2445"/>
                    <a:pt x="2736" y="2260"/>
                  </a:cubicBezTo>
                  <a:cubicBezTo>
                    <a:pt x="2764" y="2319"/>
                    <a:pt x="2845" y="2386"/>
                    <a:pt x="2925" y="2459"/>
                  </a:cubicBezTo>
                  <a:cubicBezTo>
                    <a:pt x="2663" y="2002"/>
                    <a:pt x="3018" y="1564"/>
                    <a:pt x="2684" y="1244"/>
                  </a:cubicBezTo>
                  <a:cubicBezTo>
                    <a:pt x="3231" y="939"/>
                    <a:pt x="1666" y="529"/>
                    <a:pt x="2016" y="13"/>
                  </a:cubicBezTo>
                  <a:lnTo>
                    <a:pt x="2016" y="13"/>
                  </a:lnTo>
                  <a:cubicBezTo>
                    <a:pt x="1892" y="80"/>
                    <a:pt x="1752" y="103"/>
                    <a:pt x="1603" y="103"/>
                  </a:cubicBezTo>
                  <a:cubicBezTo>
                    <a:pt x="1320" y="103"/>
                    <a:pt x="1006" y="20"/>
                    <a:pt x="7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26"/>
            <p:cNvSpPr/>
            <p:nvPr/>
          </p:nvSpPr>
          <p:spPr>
            <a:xfrm>
              <a:off x="3669700" y="4256800"/>
              <a:ext cx="12500" cy="7325"/>
            </a:xfrm>
            <a:custGeom>
              <a:avLst/>
              <a:gdLst/>
              <a:ahLst/>
              <a:cxnLst/>
              <a:rect l="l" t="t" r="r" b="b"/>
              <a:pathLst>
                <a:path w="500" h="293" extrusionOk="0">
                  <a:moveTo>
                    <a:pt x="171" y="0"/>
                  </a:moveTo>
                  <a:cubicBezTo>
                    <a:pt x="170" y="0"/>
                    <a:pt x="168" y="0"/>
                    <a:pt x="166" y="0"/>
                  </a:cubicBezTo>
                  <a:lnTo>
                    <a:pt x="166" y="3"/>
                  </a:lnTo>
                  <a:cubicBezTo>
                    <a:pt x="0" y="36"/>
                    <a:pt x="97" y="190"/>
                    <a:pt x="204" y="282"/>
                  </a:cubicBezTo>
                  <a:cubicBezTo>
                    <a:pt x="234" y="289"/>
                    <a:pt x="264" y="292"/>
                    <a:pt x="293" y="292"/>
                  </a:cubicBezTo>
                  <a:cubicBezTo>
                    <a:pt x="384" y="292"/>
                    <a:pt x="466" y="262"/>
                    <a:pt x="500" y="213"/>
                  </a:cubicBezTo>
                  <a:cubicBezTo>
                    <a:pt x="453" y="90"/>
                    <a:pt x="312" y="0"/>
                    <a:pt x="1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26"/>
            <p:cNvSpPr/>
            <p:nvPr/>
          </p:nvSpPr>
          <p:spPr>
            <a:xfrm>
              <a:off x="3680950" y="4356200"/>
              <a:ext cx="3500" cy="3150"/>
            </a:xfrm>
            <a:custGeom>
              <a:avLst/>
              <a:gdLst/>
              <a:ahLst/>
              <a:cxnLst/>
              <a:rect l="l" t="t" r="r" b="b"/>
              <a:pathLst>
                <a:path w="140" h="126" extrusionOk="0">
                  <a:moveTo>
                    <a:pt x="100" y="0"/>
                  </a:moveTo>
                  <a:lnTo>
                    <a:pt x="0" y="31"/>
                  </a:lnTo>
                  <a:lnTo>
                    <a:pt x="140" y="126"/>
                  </a:lnTo>
                  <a:lnTo>
                    <a:pt x="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26"/>
            <p:cNvSpPr/>
            <p:nvPr/>
          </p:nvSpPr>
          <p:spPr>
            <a:xfrm>
              <a:off x="3630275" y="4316175"/>
              <a:ext cx="2150" cy="1575"/>
            </a:xfrm>
            <a:custGeom>
              <a:avLst/>
              <a:gdLst/>
              <a:ahLst/>
              <a:cxnLst/>
              <a:rect l="l" t="t" r="r" b="b"/>
              <a:pathLst>
                <a:path w="86" h="63" extrusionOk="0">
                  <a:moveTo>
                    <a:pt x="85" y="1"/>
                  </a:moveTo>
                  <a:lnTo>
                    <a:pt x="0" y="62"/>
                  </a:lnTo>
                  <a:lnTo>
                    <a:pt x="71" y="62"/>
                  </a:lnTo>
                  <a:lnTo>
                    <a:pt x="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26"/>
            <p:cNvSpPr/>
            <p:nvPr/>
          </p:nvSpPr>
          <p:spPr>
            <a:xfrm>
              <a:off x="3609375" y="4353825"/>
              <a:ext cx="1200" cy="925"/>
            </a:xfrm>
            <a:custGeom>
              <a:avLst/>
              <a:gdLst/>
              <a:ahLst/>
              <a:cxnLst/>
              <a:rect l="l" t="t" r="r" b="b"/>
              <a:pathLst>
                <a:path w="48" h="37" extrusionOk="0">
                  <a:moveTo>
                    <a:pt x="0" y="1"/>
                  </a:moveTo>
                  <a:lnTo>
                    <a:pt x="0" y="1"/>
                  </a:lnTo>
                  <a:cubicBezTo>
                    <a:pt x="17" y="10"/>
                    <a:pt x="33" y="24"/>
                    <a:pt x="47" y="36"/>
                  </a:cubicBezTo>
                  <a:cubicBezTo>
                    <a:pt x="33" y="20"/>
                    <a:pt x="19" y="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26"/>
            <p:cNvSpPr/>
            <p:nvPr/>
          </p:nvSpPr>
          <p:spPr>
            <a:xfrm>
              <a:off x="3610550" y="4354725"/>
              <a:ext cx="7550" cy="7525"/>
            </a:xfrm>
            <a:custGeom>
              <a:avLst/>
              <a:gdLst/>
              <a:ahLst/>
              <a:cxnLst/>
              <a:rect l="l" t="t" r="r" b="b"/>
              <a:pathLst>
                <a:path w="302" h="301" extrusionOk="0">
                  <a:moveTo>
                    <a:pt x="0" y="0"/>
                  </a:moveTo>
                  <a:lnTo>
                    <a:pt x="0" y="0"/>
                  </a:lnTo>
                  <a:cubicBezTo>
                    <a:pt x="76" y="86"/>
                    <a:pt x="126" y="300"/>
                    <a:pt x="259" y="300"/>
                  </a:cubicBezTo>
                  <a:cubicBezTo>
                    <a:pt x="272" y="300"/>
                    <a:pt x="286" y="298"/>
                    <a:pt x="301" y="294"/>
                  </a:cubicBezTo>
                  <a:cubicBezTo>
                    <a:pt x="183" y="209"/>
                    <a:pt x="102" y="7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26"/>
            <p:cNvSpPr/>
            <p:nvPr/>
          </p:nvSpPr>
          <p:spPr>
            <a:xfrm>
              <a:off x="3470775" y="4276925"/>
              <a:ext cx="135425" cy="118300"/>
            </a:xfrm>
            <a:custGeom>
              <a:avLst/>
              <a:gdLst/>
              <a:ahLst/>
              <a:cxnLst/>
              <a:rect l="l" t="t" r="r" b="b"/>
              <a:pathLst>
                <a:path w="5417" h="4732" extrusionOk="0">
                  <a:moveTo>
                    <a:pt x="2049" y="0"/>
                  </a:moveTo>
                  <a:cubicBezTo>
                    <a:pt x="1912" y="0"/>
                    <a:pt x="1780" y="21"/>
                    <a:pt x="1653" y="71"/>
                  </a:cubicBezTo>
                  <a:lnTo>
                    <a:pt x="1698" y="105"/>
                  </a:lnTo>
                  <a:cubicBezTo>
                    <a:pt x="1352" y="237"/>
                    <a:pt x="1269" y="534"/>
                    <a:pt x="892" y="534"/>
                  </a:cubicBezTo>
                  <a:cubicBezTo>
                    <a:pt x="815" y="534"/>
                    <a:pt x="726" y="521"/>
                    <a:pt x="621" y="493"/>
                  </a:cubicBezTo>
                  <a:lnTo>
                    <a:pt x="621" y="493"/>
                  </a:lnTo>
                  <a:cubicBezTo>
                    <a:pt x="957" y="1009"/>
                    <a:pt x="0" y="1149"/>
                    <a:pt x="464" y="1679"/>
                  </a:cubicBezTo>
                  <a:cubicBezTo>
                    <a:pt x="346" y="1717"/>
                    <a:pt x="327" y="1949"/>
                    <a:pt x="199" y="1997"/>
                  </a:cubicBezTo>
                  <a:lnTo>
                    <a:pt x="332" y="2009"/>
                  </a:lnTo>
                  <a:cubicBezTo>
                    <a:pt x="623" y="2527"/>
                    <a:pt x="1014" y="3055"/>
                    <a:pt x="914" y="3550"/>
                  </a:cubicBezTo>
                  <a:cubicBezTo>
                    <a:pt x="997" y="3508"/>
                    <a:pt x="1089" y="3481"/>
                    <a:pt x="1189" y="3481"/>
                  </a:cubicBezTo>
                  <a:cubicBezTo>
                    <a:pt x="1342" y="3481"/>
                    <a:pt x="1514" y="3543"/>
                    <a:pt x="1705" y="3709"/>
                  </a:cubicBezTo>
                  <a:cubicBezTo>
                    <a:pt x="1653" y="3768"/>
                    <a:pt x="1604" y="3827"/>
                    <a:pt x="1630" y="3924"/>
                  </a:cubicBezTo>
                  <a:cubicBezTo>
                    <a:pt x="1656" y="3932"/>
                    <a:pt x="1680" y="3935"/>
                    <a:pt x="1702" y="3935"/>
                  </a:cubicBezTo>
                  <a:cubicBezTo>
                    <a:pt x="1803" y="3935"/>
                    <a:pt x="1856" y="3861"/>
                    <a:pt x="1864" y="3785"/>
                  </a:cubicBezTo>
                  <a:cubicBezTo>
                    <a:pt x="2160" y="3868"/>
                    <a:pt x="2205" y="4157"/>
                    <a:pt x="2399" y="4360"/>
                  </a:cubicBezTo>
                  <a:lnTo>
                    <a:pt x="2293" y="4732"/>
                  </a:lnTo>
                  <a:cubicBezTo>
                    <a:pt x="2435" y="4616"/>
                    <a:pt x="2717" y="4382"/>
                    <a:pt x="2591" y="4055"/>
                  </a:cubicBezTo>
                  <a:lnTo>
                    <a:pt x="2591" y="4055"/>
                  </a:lnTo>
                  <a:cubicBezTo>
                    <a:pt x="2620" y="4057"/>
                    <a:pt x="2658" y="4057"/>
                    <a:pt x="2701" y="4057"/>
                  </a:cubicBezTo>
                  <a:cubicBezTo>
                    <a:pt x="2706" y="4057"/>
                    <a:pt x="2712" y="4057"/>
                    <a:pt x="2717" y="4057"/>
                  </a:cubicBezTo>
                  <a:cubicBezTo>
                    <a:pt x="2931" y="4057"/>
                    <a:pt x="3237" y="4060"/>
                    <a:pt x="3110" y="4310"/>
                  </a:cubicBezTo>
                  <a:cubicBezTo>
                    <a:pt x="3456" y="4286"/>
                    <a:pt x="3716" y="4086"/>
                    <a:pt x="4051" y="4086"/>
                  </a:cubicBezTo>
                  <a:cubicBezTo>
                    <a:pt x="4140" y="4086"/>
                    <a:pt x="4234" y="4100"/>
                    <a:pt x="4336" y="4135"/>
                  </a:cubicBezTo>
                  <a:cubicBezTo>
                    <a:pt x="4777" y="3771"/>
                    <a:pt x="4836" y="3150"/>
                    <a:pt x="5416" y="3010"/>
                  </a:cubicBezTo>
                  <a:cubicBezTo>
                    <a:pt x="5336" y="2755"/>
                    <a:pt x="4758" y="2264"/>
                    <a:pt x="5267" y="2215"/>
                  </a:cubicBezTo>
                  <a:cubicBezTo>
                    <a:pt x="5115" y="2179"/>
                    <a:pt x="4919" y="2110"/>
                    <a:pt x="4876" y="1983"/>
                  </a:cubicBezTo>
                  <a:cubicBezTo>
                    <a:pt x="4841" y="1829"/>
                    <a:pt x="4901" y="1801"/>
                    <a:pt x="4984" y="1801"/>
                  </a:cubicBezTo>
                  <a:cubicBezTo>
                    <a:pt x="5032" y="1801"/>
                    <a:pt x="5089" y="1811"/>
                    <a:pt x="5138" y="1811"/>
                  </a:cubicBezTo>
                  <a:cubicBezTo>
                    <a:pt x="5194" y="1811"/>
                    <a:pt x="5240" y="1798"/>
                    <a:pt x="5253" y="1741"/>
                  </a:cubicBezTo>
                  <a:lnTo>
                    <a:pt x="4765" y="1540"/>
                  </a:lnTo>
                  <a:cubicBezTo>
                    <a:pt x="4767" y="1038"/>
                    <a:pt x="4128" y="896"/>
                    <a:pt x="4114" y="460"/>
                  </a:cubicBezTo>
                  <a:cubicBezTo>
                    <a:pt x="4094" y="461"/>
                    <a:pt x="4073" y="461"/>
                    <a:pt x="4053" y="461"/>
                  </a:cubicBezTo>
                  <a:cubicBezTo>
                    <a:pt x="3419" y="461"/>
                    <a:pt x="2690" y="0"/>
                    <a:pt x="20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26"/>
            <p:cNvSpPr/>
            <p:nvPr/>
          </p:nvSpPr>
          <p:spPr>
            <a:xfrm>
              <a:off x="3472200" y="4326525"/>
              <a:ext cx="3575" cy="575"/>
            </a:xfrm>
            <a:custGeom>
              <a:avLst/>
              <a:gdLst/>
              <a:ahLst/>
              <a:cxnLst/>
              <a:rect l="l" t="t" r="r" b="b"/>
              <a:pathLst>
                <a:path w="143" h="23" extrusionOk="0">
                  <a:moveTo>
                    <a:pt x="0" y="1"/>
                  </a:moveTo>
                  <a:cubicBezTo>
                    <a:pt x="36" y="16"/>
                    <a:pt x="65" y="22"/>
                    <a:pt x="91" y="22"/>
                  </a:cubicBezTo>
                  <a:cubicBezTo>
                    <a:pt x="110" y="22"/>
                    <a:pt x="127" y="19"/>
                    <a:pt x="142" y="13"/>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26"/>
            <p:cNvSpPr/>
            <p:nvPr/>
          </p:nvSpPr>
          <p:spPr>
            <a:xfrm>
              <a:off x="3578700" y="4380300"/>
              <a:ext cx="3800" cy="1475"/>
            </a:xfrm>
            <a:custGeom>
              <a:avLst/>
              <a:gdLst/>
              <a:ahLst/>
              <a:cxnLst/>
              <a:rect l="l" t="t" r="r" b="b"/>
              <a:pathLst>
                <a:path w="152" h="59" extrusionOk="0">
                  <a:moveTo>
                    <a:pt x="19" y="0"/>
                  </a:moveTo>
                  <a:cubicBezTo>
                    <a:pt x="12" y="5"/>
                    <a:pt x="8" y="10"/>
                    <a:pt x="0" y="14"/>
                  </a:cubicBezTo>
                  <a:cubicBezTo>
                    <a:pt x="30" y="51"/>
                    <a:pt x="63" y="59"/>
                    <a:pt x="91" y="59"/>
                  </a:cubicBezTo>
                  <a:cubicBezTo>
                    <a:pt x="113" y="59"/>
                    <a:pt x="132" y="55"/>
                    <a:pt x="147" y="55"/>
                  </a:cubicBezTo>
                  <a:cubicBezTo>
                    <a:pt x="149" y="55"/>
                    <a:pt x="150" y="55"/>
                    <a:pt x="152" y="55"/>
                  </a:cubicBezTo>
                  <a:cubicBezTo>
                    <a:pt x="105" y="31"/>
                    <a:pt x="62" y="14"/>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26"/>
            <p:cNvSpPr/>
            <p:nvPr/>
          </p:nvSpPr>
          <p:spPr>
            <a:xfrm>
              <a:off x="3371775" y="3970200"/>
              <a:ext cx="7675" cy="1075"/>
            </a:xfrm>
            <a:custGeom>
              <a:avLst/>
              <a:gdLst/>
              <a:ahLst/>
              <a:cxnLst/>
              <a:rect l="l" t="t" r="r" b="b"/>
              <a:pathLst>
                <a:path w="307" h="43" extrusionOk="0">
                  <a:moveTo>
                    <a:pt x="1" y="0"/>
                  </a:moveTo>
                  <a:lnTo>
                    <a:pt x="17" y="26"/>
                  </a:lnTo>
                  <a:lnTo>
                    <a:pt x="306" y="43"/>
                  </a:lnTo>
                  <a:lnTo>
                    <a:pt x="306" y="43"/>
                  </a:lnTo>
                  <a:lnTo>
                    <a:pt x="292" y="17"/>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26"/>
            <p:cNvSpPr/>
            <p:nvPr/>
          </p:nvSpPr>
          <p:spPr>
            <a:xfrm>
              <a:off x="3400200" y="4016750"/>
              <a:ext cx="5600" cy="5800"/>
            </a:xfrm>
            <a:custGeom>
              <a:avLst/>
              <a:gdLst/>
              <a:ahLst/>
              <a:cxnLst/>
              <a:rect l="l" t="t" r="r" b="b"/>
              <a:pathLst>
                <a:path w="224" h="232" extrusionOk="0">
                  <a:moveTo>
                    <a:pt x="21" y="1"/>
                  </a:moveTo>
                  <a:cubicBezTo>
                    <a:pt x="14" y="1"/>
                    <a:pt x="7" y="1"/>
                    <a:pt x="1" y="2"/>
                  </a:cubicBezTo>
                  <a:cubicBezTo>
                    <a:pt x="17" y="85"/>
                    <a:pt x="112" y="198"/>
                    <a:pt x="192" y="232"/>
                  </a:cubicBezTo>
                  <a:cubicBezTo>
                    <a:pt x="224" y="180"/>
                    <a:pt x="156" y="1"/>
                    <a:pt x="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26"/>
            <p:cNvSpPr/>
            <p:nvPr/>
          </p:nvSpPr>
          <p:spPr>
            <a:xfrm>
              <a:off x="3522700" y="4401375"/>
              <a:ext cx="1975" cy="3400"/>
            </a:xfrm>
            <a:custGeom>
              <a:avLst/>
              <a:gdLst/>
              <a:ahLst/>
              <a:cxnLst/>
              <a:rect l="l" t="t" r="r" b="b"/>
              <a:pathLst>
                <a:path w="79" h="136" extrusionOk="0">
                  <a:moveTo>
                    <a:pt x="74" y="0"/>
                  </a:moveTo>
                  <a:cubicBezTo>
                    <a:pt x="33" y="33"/>
                    <a:pt x="14" y="83"/>
                    <a:pt x="0" y="135"/>
                  </a:cubicBezTo>
                  <a:cubicBezTo>
                    <a:pt x="45" y="100"/>
                    <a:pt x="78" y="59"/>
                    <a:pt x="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26"/>
            <p:cNvSpPr/>
            <p:nvPr/>
          </p:nvSpPr>
          <p:spPr>
            <a:xfrm>
              <a:off x="3515875" y="4404750"/>
              <a:ext cx="6850" cy="6425"/>
            </a:xfrm>
            <a:custGeom>
              <a:avLst/>
              <a:gdLst/>
              <a:ahLst/>
              <a:cxnLst/>
              <a:rect l="l" t="t" r="r" b="b"/>
              <a:pathLst>
                <a:path w="274" h="257" extrusionOk="0">
                  <a:moveTo>
                    <a:pt x="273" y="0"/>
                  </a:moveTo>
                  <a:cubicBezTo>
                    <a:pt x="169" y="76"/>
                    <a:pt x="1" y="121"/>
                    <a:pt x="34" y="256"/>
                  </a:cubicBezTo>
                  <a:cubicBezTo>
                    <a:pt x="43" y="257"/>
                    <a:pt x="52" y="257"/>
                    <a:pt x="60" y="257"/>
                  </a:cubicBezTo>
                  <a:cubicBezTo>
                    <a:pt x="236" y="257"/>
                    <a:pt x="239" y="120"/>
                    <a:pt x="2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26"/>
            <p:cNvSpPr/>
            <p:nvPr/>
          </p:nvSpPr>
          <p:spPr>
            <a:xfrm>
              <a:off x="3509975" y="4386150"/>
              <a:ext cx="2675" cy="2400"/>
            </a:xfrm>
            <a:custGeom>
              <a:avLst/>
              <a:gdLst/>
              <a:ahLst/>
              <a:cxnLst/>
              <a:rect l="l" t="t" r="r" b="b"/>
              <a:pathLst>
                <a:path w="107" h="96" extrusionOk="0">
                  <a:moveTo>
                    <a:pt x="81" y="1"/>
                  </a:moveTo>
                  <a:lnTo>
                    <a:pt x="0" y="88"/>
                  </a:lnTo>
                  <a:lnTo>
                    <a:pt x="107" y="95"/>
                  </a:lnTo>
                  <a:lnTo>
                    <a:pt x="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26"/>
            <p:cNvSpPr/>
            <p:nvPr/>
          </p:nvSpPr>
          <p:spPr>
            <a:xfrm>
              <a:off x="3515300" y="4463000"/>
              <a:ext cx="11500" cy="6650"/>
            </a:xfrm>
            <a:custGeom>
              <a:avLst/>
              <a:gdLst/>
              <a:ahLst/>
              <a:cxnLst/>
              <a:rect l="l" t="t" r="r" b="b"/>
              <a:pathLst>
                <a:path w="460" h="266" extrusionOk="0">
                  <a:moveTo>
                    <a:pt x="232" y="1"/>
                  </a:moveTo>
                  <a:lnTo>
                    <a:pt x="232" y="1"/>
                  </a:lnTo>
                  <a:cubicBezTo>
                    <a:pt x="107" y="55"/>
                    <a:pt x="0" y="207"/>
                    <a:pt x="291" y="266"/>
                  </a:cubicBezTo>
                  <a:cubicBezTo>
                    <a:pt x="460" y="247"/>
                    <a:pt x="320" y="72"/>
                    <a:pt x="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26"/>
            <p:cNvSpPr/>
            <p:nvPr/>
          </p:nvSpPr>
          <p:spPr>
            <a:xfrm>
              <a:off x="3507125" y="4422625"/>
              <a:ext cx="3050" cy="5350"/>
            </a:xfrm>
            <a:custGeom>
              <a:avLst/>
              <a:gdLst/>
              <a:ahLst/>
              <a:cxnLst/>
              <a:rect l="l" t="t" r="r" b="b"/>
              <a:pathLst>
                <a:path w="122" h="214" extrusionOk="0">
                  <a:moveTo>
                    <a:pt x="121" y="0"/>
                  </a:moveTo>
                  <a:lnTo>
                    <a:pt x="0" y="214"/>
                  </a:lnTo>
                  <a:lnTo>
                    <a:pt x="109" y="93"/>
                  </a:lnTo>
                  <a:lnTo>
                    <a:pt x="1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26"/>
            <p:cNvSpPr/>
            <p:nvPr/>
          </p:nvSpPr>
          <p:spPr>
            <a:xfrm>
              <a:off x="3351425" y="4333750"/>
              <a:ext cx="34825" cy="26675"/>
            </a:xfrm>
            <a:custGeom>
              <a:avLst/>
              <a:gdLst/>
              <a:ahLst/>
              <a:cxnLst/>
              <a:rect l="l" t="t" r="r" b="b"/>
              <a:pathLst>
                <a:path w="1393" h="1067" extrusionOk="0">
                  <a:moveTo>
                    <a:pt x="553" y="1"/>
                  </a:moveTo>
                  <a:cubicBezTo>
                    <a:pt x="247" y="1"/>
                    <a:pt x="102" y="298"/>
                    <a:pt x="0" y="377"/>
                  </a:cubicBezTo>
                  <a:cubicBezTo>
                    <a:pt x="289" y="392"/>
                    <a:pt x="213" y="718"/>
                    <a:pt x="412" y="870"/>
                  </a:cubicBezTo>
                  <a:cubicBezTo>
                    <a:pt x="584" y="961"/>
                    <a:pt x="776" y="1066"/>
                    <a:pt x="928" y="1066"/>
                  </a:cubicBezTo>
                  <a:cubicBezTo>
                    <a:pt x="1002" y="1066"/>
                    <a:pt x="1066" y="1041"/>
                    <a:pt x="1113" y="977"/>
                  </a:cubicBezTo>
                  <a:cubicBezTo>
                    <a:pt x="1393" y="801"/>
                    <a:pt x="1322" y="299"/>
                    <a:pt x="846" y="79"/>
                  </a:cubicBezTo>
                  <a:cubicBezTo>
                    <a:pt x="734" y="23"/>
                    <a:pt x="637" y="1"/>
                    <a:pt x="5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26"/>
            <p:cNvSpPr/>
            <p:nvPr/>
          </p:nvSpPr>
          <p:spPr>
            <a:xfrm>
              <a:off x="3319025" y="4388600"/>
              <a:ext cx="64575" cy="58450"/>
            </a:xfrm>
            <a:custGeom>
              <a:avLst/>
              <a:gdLst/>
              <a:ahLst/>
              <a:cxnLst/>
              <a:rect l="l" t="t" r="r" b="b"/>
              <a:pathLst>
                <a:path w="2583" h="2338" extrusionOk="0">
                  <a:moveTo>
                    <a:pt x="1029" y="1"/>
                  </a:moveTo>
                  <a:cubicBezTo>
                    <a:pt x="751" y="1"/>
                    <a:pt x="519" y="39"/>
                    <a:pt x="181" y="57"/>
                  </a:cubicBezTo>
                  <a:cubicBezTo>
                    <a:pt x="455" y="291"/>
                    <a:pt x="200" y="587"/>
                    <a:pt x="1" y="705"/>
                  </a:cubicBezTo>
                  <a:cubicBezTo>
                    <a:pt x="484" y="890"/>
                    <a:pt x="309" y="1293"/>
                    <a:pt x="363" y="1589"/>
                  </a:cubicBezTo>
                  <a:cubicBezTo>
                    <a:pt x="825" y="1989"/>
                    <a:pt x="1180" y="1991"/>
                    <a:pt x="1734" y="2337"/>
                  </a:cubicBezTo>
                  <a:cubicBezTo>
                    <a:pt x="1598" y="2189"/>
                    <a:pt x="1729" y="2030"/>
                    <a:pt x="1889" y="2030"/>
                  </a:cubicBezTo>
                  <a:cubicBezTo>
                    <a:pt x="1972" y="2030"/>
                    <a:pt x="2062" y="2073"/>
                    <a:pt x="2127" y="2181"/>
                  </a:cubicBezTo>
                  <a:cubicBezTo>
                    <a:pt x="2040" y="1565"/>
                    <a:pt x="2565" y="1584"/>
                    <a:pt x="2504" y="1134"/>
                  </a:cubicBezTo>
                  <a:cubicBezTo>
                    <a:pt x="2092" y="1037"/>
                    <a:pt x="2582" y="895"/>
                    <a:pt x="2217" y="713"/>
                  </a:cubicBezTo>
                  <a:cubicBezTo>
                    <a:pt x="2229" y="620"/>
                    <a:pt x="2338" y="668"/>
                    <a:pt x="2390" y="613"/>
                  </a:cubicBezTo>
                  <a:lnTo>
                    <a:pt x="2390" y="613"/>
                  </a:lnTo>
                  <a:cubicBezTo>
                    <a:pt x="2346" y="638"/>
                    <a:pt x="2303" y="649"/>
                    <a:pt x="2262" y="649"/>
                  </a:cubicBezTo>
                  <a:cubicBezTo>
                    <a:pt x="1983" y="649"/>
                    <a:pt x="1773" y="134"/>
                    <a:pt x="1585" y="50"/>
                  </a:cubicBezTo>
                  <a:cubicBezTo>
                    <a:pt x="1365" y="13"/>
                    <a:pt x="1190" y="1"/>
                    <a:pt x="10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26"/>
            <p:cNvSpPr/>
            <p:nvPr/>
          </p:nvSpPr>
          <p:spPr>
            <a:xfrm>
              <a:off x="3167175" y="3980800"/>
              <a:ext cx="37275" cy="27300"/>
            </a:xfrm>
            <a:custGeom>
              <a:avLst/>
              <a:gdLst/>
              <a:ahLst/>
              <a:cxnLst/>
              <a:rect l="l" t="t" r="r" b="b"/>
              <a:pathLst>
                <a:path w="1491" h="1092" extrusionOk="0">
                  <a:moveTo>
                    <a:pt x="367" y="0"/>
                  </a:moveTo>
                  <a:cubicBezTo>
                    <a:pt x="196" y="0"/>
                    <a:pt x="125" y="107"/>
                    <a:pt x="1" y="249"/>
                  </a:cubicBezTo>
                  <a:cubicBezTo>
                    <a:pt x="330" y="514"/>
                    <a:pt x="91" y="594"/>
                    <a:pt x="417" y="860"/>
                  </a:cubicBezTo>
                  <a:cubicBezTo>
                    <a:pt x="739" y="947"/>
                    <a:pt x="860" y="1018"/>
                    <a:pt x="1121" y="1092"/>
                  </a:cubicBezTo>
                  <a:cubicBezTo>
                    <a:pt x="1099" y="881"/>
                    <a:pt x="1490" y="871"/>
                    <a:pt x="1192" y="512"/>
                  </a:cubicBezTo>
                  <a:cubicBezTo>
                    <a:pt x="1043" y="386"/>
                    <a:pt x="955" y="218"/>
                    <a:pt x="758" y="107"/>
                  </a:cubicBezTo>
                  <a:cubicBezTo>
                    <a:pt x="582" y="32"/>
                    <a:pt x="459" y="0"/>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26"/>
            <p:cNvSpPr/>
            <p:nvPr/>
          </p:nvSpPr>
          <p:spPr>
            <a:xfrm>
              <a:off x="3351000" y="4452350"/>
              <a:ext cx="1750" cy="4175"/>
            </a:xfrm>
            <a:custGeom>
              <a:avLst/>
              <a:gdLst/>
              <a:ahLst/>
              <a:cxnLst/>
              <a:rect l="l" t="t" r="r" b="b"/>
              <a:pathLst>
                <a:path w="70" h="167" extrusionOk="0">
                  <a:moveTo>
                    <a:pt x="38" y="0"/>
                  </a:moveTo>
                  <a:lnTo>
                    <a:pt x="1" y="154"/>
                  </a:lnTo>
                  <a:lnTo>
                    <a:pt x="69" y="166"/>
                  </a:lnTo>
                  <a:lnTo>
                    <a:pt x="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26"/>
            <p:cNvSpPr/>
            <p:nvPr/>
          </p:nvSpPr>
          <p:spPr>
            <a:xfrm>
              <a:off x="3208375" y="4140975"/>
              <a:ext cx="28925" cy="25500"/>
            </a:xfrm>
            <a:custGeom>
              <a:avLst/>
              <a:gdLst/>
              <a:ahLst/>
              <a:cxnLst/>
              <a:rect l="l" t="t" r="r" b="b"/>
              <a:pathLst>
                <a:path w="1157" h="1020" extrusionOk="0">
                  <a:moveTo>
                    <a:pt x="513" y="1"/>
                  </a:moveTo>
                  <a:cubicBezTo>
                    <a:pt x="397" y="1"/>
                    <a:pt x="331" y="82"/>
                    <a:pt x="233" y="82"/>
                  </a:cubicBezTo>
                  <a:cubicBezTo>
                    <a:pt x="232" y="82"/>
                    <a:pt x="231" y="82"/>
                    <a:pt x="230" y="82"/>
                  </a:cubicBezTo>
                  <a:lnTo>
                    <a:pt x="230" y="82"/>
                  </a:lnTo>
                  <a:cubicBezTo>
                    <a:pt x="1" y="311"/>
                    <a:pt x="242" y="584"/>
                    <a:pt x="498" y="887"/>
                  </a:cubicBezTo>
                  <a:cubicBezTo>
                    <a:pt x="621" y="911"/>
                    <a:pt x="737" y="989"/>
                    <a:pt x="894" y="1019"/>
                  </a:cubicBezTo>
                  <a:cubicBezTo>
                    <a:pt x="1156" y="1017"/>
                    <a:pt x="1109" y="726"/>
                    <a:pt x="1145" y="510"/>
                  </a:cubicBezTo>
                  <a:cubicBezTo>
                    <a:pt x="1121" y="368"/>
                    <a:pt x="856" y="207"/>
                    <a:pt x="716" y="70"/>
                  </a:cubicBezTo>
                  <a:cubicBezTo>
                    <a:pt x="632" y="18"/>
                    <a:pt x="567" y="1"/>
                    <a:pt x="5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26"/>
            <p:cNvSpPr/>
            <p:nvPr/>
          </p:nvSpPr>
          <p:spPr>
            <a:xfrm>
              <a:off x="3209975" y="4234300"/>
              <a:ext cx="40225" cy="32400"/>
            </a:xfrm>
            <a:custGeom>
              <a:avLst/>
              <a:gdLst/>
              <a:ahLst/>
              <a:cxnLst/>
              <a:rect l="l" t="t" r="r" b="b"/>
              <a:pathLst>
                <a:path w="1609" h="1296" extrusionOk="0">
                  <a:moveTo>
                    <a:pt x="384" y="0"/>
                  </a:moveTo>
                  <a:lnTo>
                    <a:pt x="384" y="0"/>
                  </a:lnTo>
                  <a:cubicBezTo>
                    <a:pt x="661" y="436"/>
                    <a:pt x="1" y="694"/>
                    <a:pt x="635" y="1071"/>
                  </a:cubicBezTo>
                  <a:cubicBezTo>
                    <a:pt x="993" y="1296"/>
                    <a:pt x="1085" y="1199"/>
                    <a:pt x="1426" y="1241"/>
                  </a:cubicBezTo>
                  <a:cubicBezTo>
                    <a:pt x="1419" y="1007"/>
                    <a:pt x="1609" y="843"/>
                    <a:pt x="1429" y="545"/>
                  </a:cubicBezTo>
                  <a:lnTo>
                    <a:pt x="1429" y="545"/>
                  </a:lnTo>
                  <a:lnTo>
                    <a:pt x="1493" y="557"/>
                  </a:lnTo>
                  <a:cubicBezTo>
                    <a:pt x="1194" y="349"/>
                    <a:pt x="747" y="140"/>
                    <a:pt x="3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26"/>
            <p:cNvSpPr/>
            <p:nvPr/>
          </p:nvSpPr>
          <p:spPr>
            <a:xfrm>
              <a:off x="3309675" y="4665650"/>
              <a:ext cx="4300" cy="3150"/>
            </a:xfrm>
            <a:custGeom>
              <a:avLst/>
              <a:gdLst/>
              <a:ahLst/>
              <a:cxnLst/>
              <a:rect l="l" t="t" r="r" b="b"/>
              <a:pathLst>
                <a:path w="172" h="126" extrusionOk="0">
                  <a:moveTo>
                    <a:pt x="1" y="1"/>
                  </a:moveTo>
                  <a:cubicBezTo>
                    <a:pt x="1" y="36"/>
                    <a:pt x="36" y="76"/>
                    <a:pt x="72" y="121"/>
                  </a:cubicBezTo>
                  <a:cubicBezTo>
                    <a:pt x="82" y="124"/>
                    <a:pt x="93" y="126"/>
                    <a:pt x="103" y="126"/>
                  </a:cubicBezTo>
                  <a:cubicBezTo>
                    <a:pt x="127" y="126"/>
                    <a:pt x="150" y="115"/>
                    <a:pt x="171" y="74"/>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26"/>
            <p:cNvSpPr/>
            <p:nvPr/>
          </p:nvSpPr>
          <p:spPr>
            <a:xfrm>
              <a:off x="3122475" y="4029600"/>
              <a:ext cx="26950" cy="21350"/>
            </a:xfrm>
            <a:custGeom>
              <a:avLst/>
              <a:gdLst/>
              <a:ahLst/>
              <a:cxnLst/>
              <a:rect l="l" t="t" r="r" b="b"/>
              <a:pathLst>
                <a:path w="1078" h="854" extrusionOk="0">
                  <a:moveTo>
                    <a:pt x="244" y="0"/>
                  </a:moveTo>
                  <a:cubicBezTo>
                    <a:pt x="234" y="0"/>
                    <a:pt x="224" y="1"/>
                    <a:pt x="214" y="2"/>
                  </a:cubicBezTo>
                  <a:cubicBezTo>
                    <a:pt x="159" y="118"/>
                    <a:pt x="1" y="182"/>
                    <a:pt x="162" y="428"/>
                  </a:cubicBezTo>
                  <a:cubicBezTo>
                    <a:pt x="251" y="686"/>
                    <a:pt x="595" y="853"/>
                    <a:pt x="809" y="853"/>
                  </a:cubicBezTo>
                  <a:cubicBezTo>
                    <a:pt x="827" y="853"/>
                    <a:pt x="844" y="852"/>
                    <a:pt x="860" y="850"/>
                  </a:cubicBezTo>
                  <a:cubicBezTo>
                    <a:pt x="871" y="851"/>
                    <a:pt x="881" y="851"/>
                    <a:pt x="890" y="851"/>
                  </a:cubicBezTo>
                  <a:cubicBezTo>
                    <a:pt x="1077" y="851"/>
                    <a:pt x="973" y="608"/>
                    <a:pt x="957" y="456"/>
                  </a:cubicBezTo>
                  <a:cubicBezTo>
                    <a:pt x="785" y="243"/>
                    <a:pt x="472" y="0"/>
                    <a:pt x="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26"/>
            <p:cNvSpPr/>
            <p:nvPr/>
          </p:nvSpPr>
          <p:spPr>
            <a:xfrm>
              <a:off x="3221075" y="4438225"/>
              <a:ext cx="19300" cy="15500"/>
            </a:xfrm>
            <a:custGeom>
              <a:avLst/>
              <a:gdLst/>
              <a:ahLst/>
              <a:cxnLst/>
              <a:rect l="l" t="t" r="r" b="b"/>
              <a:pathLst>
                <a:path w="772" h="620" extrusionOk="0">
                  <a:moveTo>
                    <a:pt x="329" y="1"/>
                  </a:moveTo>
                  <a:cubicBezTo>
                    <a:pt x="311" y="1"/>
                    <a:pt x="293" y="3"/>
                    <a:pt x="274" y="9"/>
                  </a:cubicBezTo>
                  <a:cubicBezTo>
                    <a:pt x="271" y="9"/>
                    <a:pt x="269" y="9"/>
                    <a:pt x="266" y="9"/>
                  </a:cubicBezTo>
                  <a:cubicBezTo>
                    <a:pt x="0" y="9"/>
                    <a:pt x="139" y="351"/>
                    <a:pt x="163" y="516"/>
                  </a:cubicBezTo>
                  <a:cubicBezTo>
                    <a:pt x="245" y="592"/>
                    <a:pt x="313" y="619"/>
                    <a:pt x="373" y="619"/>
                  </a:cubicBezTo>
                  <a:cubicBezTo>
                    <a:pt x="520" y="619"/>
                    <a:pt x="620" y="456"/>
                    <a:pt x="772" y="449"/>
                  </a:cubicBezTo>
                  <a:cubicBezTo>
                    <a:pt x="641" y="329"/>
                    <a:pt x="530" y="1"/>
                    <a:pt x="3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26"/>
            <p:cNvSpPr/>
            <p:nvPr/>
          </p:nvSpPr>
          <p:spPr>
            <a:xfrm>
              <a:off x="3808350" y="3832775"/>
              <a:ext cx="159875" cy="133050"/>
            </a:xfrm>
            <a:custGeom>
              <a:avLst/>
              <a:gdLst/>
              <a:ahLst/>
              <a:cxnLst/>
              <a:rect l="l" t="t" r="r" b="b"/>
              <a:pathLst>
                <a:path w="6395" h="5322" extrusionOk="0">
                  <a:moveTo>
                    <a:pt x="2529" y="0"/>
                  </a:moveTo>
                  <a:cubicBezTo>
                    <a:pt x="2511" y="0"/>
                    <a:pt x="2490" y="1"/>
                    <a:pt x="2468" y="3"/>
                  </a:cubicBezTo>
                  <a:cubicBezTo>
                    <a:pt x="2302" y="294"/>
                    <a:pt x="1582" y="597"/>
                    <a:pt x="867" y="597"/>
                  </a:cubicBezTo>
                  <a:cubicBezTo>
                    <a:pt x="808" y="597"/>
                    <a:pt x="749" y="595"/>
                    <a:pt x="690" y="590"/>
                  </a:cubicBezTo>
                  <a:lnTo>
                    <a:pt x="690" y="590"/>
                  </a:lnTo>
                  <a:cubicBezTo>
                    <a:pt x="801" y="628"/>
                    <a:pt x="900" y="697"/>
                    <a:pt x="976" y="742"/>
                  </a:cubicBezTo>
                  <a:cubicBezTo>
                    <a:pt x="673" y="1102"/>
                    <a:pt x="256" y="1419"/>
                    <a:pt x="0" y="1791"/>
                  </a:cubicBezTo>
                  <a:cubicBezTo>
                    <a:pt x="427" y="2513"/>
                    <a:pt x="853" y="3553"/>
                    <a:pt x="1575" y="4003"/>
                  </a:cubicBezTo>
                  <a:cubicBezTo>
                    <a:pt x="1663" y="3938"/>
                    <a:pt x="1755" y="3912"/>
                    <a:pt x="1850" y="3912"/>
                  </a:cubicBezTo>
                  <a:cubicBezTo>
                    <a:pt x="2173" y="3912"/>
                    <a:pt x="2529" y="4212"/>
                    <a:pt x="2880" y="4313"/>
                  </a:cubicBezTo>
                  <a:cubicBezTo>
                    <a:pt x="2849" y="4382"/>
                    <a:pt x="2679" y="4476"/>
                    <a:pt x="2731" y="4495"/>
                  </a:cubicBezTo>
                  <a:cubicBezTo>
                    <a:pt x="3006" y="4470"/>
                    <a:pt x="3258" y="4219"/>
                    <a:pt x="3650" y="4219"/>
                  </a:cubicBezTo>
                  <a:cubicBezTo>
                    <a:pt x="3736" y="4219"/>
                    <a:pt x="3830" y="4231"/>
                    <a:pt x="3931" y="4261"/>
                  </a:cubicBezTo>
                  <a:cubicBezTo>
                    <a:pt x="4403" y="4574"/>
                    <a:pt x="3943" y="5012"/>
                    <a:pt x="3958" y="5322"/>
                  </a:cubicBezTo>
                  <a:cubicBezTo>
                    <a:pt x="4360" y="5083"/>
                    <a:pt x="4050" y="4363"/>
                    <a:pt x="4606" y="4121"/>
                  </a:cubicBezTo>
                  <a:cubicBezTo>
                    <a:pt x="4617" y="4125"/>
                    <a:pt x="4630" y="4127"/>
                    <a:pt x="4645" y="4127"/>
                  </a:cubicBezTo>
                  <a:cubicBezTo>
                    <a:pt x="4725" y="4127"/>
                    <a:pt x="4862" y="4079"/>
                    <a:pt x="4968" y="4079"/>
                  </a:cubicBezTo>
                  <a:cubicBezTo>
                    <a:pt x="5047" y="4079"/>
                    <a:pt x="5109" y="4106"/>
                    <a:pt x="5116" y="4202"/>
                  </a:cubicBezTo>
                  <a:cubicBezTo>
                    <a:pt x="5168" y="3939"/>
                    <a:pt x="5338" y="3775"/>
                    <a:pt x="5580" y="3657"/>
                  </a:cubicBezTo>
                  <a:cubicBezTo>
                    <a:pt x="5966" y="3730"/>
                    <a:pt x="6060" y="4024"/>
                    <a:pt x="6288" y="4164"/>
                  </a:cubicBezTo>
                  <a:cubicBezTo>
                    <a:pt x="5674" y="3667"/>
                    <a:pt x="5978" y="3188"/>
                    <a:pt x="5949" y="2719"/>
                  </a:cubicBezTo>
                  <a:cubicBezTo>
                    <a:pt x="5942" y="2645"/>
                    <a:pt x="5984" y="2625"/>
                    <a:pt x="6048" y="2625"/>
                  </a:cubicBezTo>
                  <a:cubicBezTo>
                    <a:pt x="6123" y="2625"/>
                    <a:pt x="6227" y="2651"/>
                    <a:pt x="6319" y="2651"/>
                  </a:cubicBezTo>
                  <a:cubicBezTo>
                    <a:pt x="6345" y="2651"/>
                    <a:pt x="6371" y="2649"/>
                    <a:pt x="6394" y="2643"/>
                  </a:cubicBezTo>
                  <a:cubicBezTo>
                    <a:pt x="6032" y="2447"/>
                    <a:pt x="5992" y="2236"/>
                    <a:pt x="5821" y="2025"/>
                  </a:cubicBezTo>
                  <a:cubicBezTo>
                    <a:pt x="6242" y="1920"/>
                    <a:pt x="5055" y="1265"/>
                    <a:pt x="5807" y="1265"/>
                  </a:cubicBezTo>
                  <a:cubicBezTo>
                    <a:pt x="5818" y="1265"/>
                    <a:pt x="5829" y="1265"/>
                    <a:pt x="5840" y="1265"/>
                  </a:cubicBezTo>
                  <a:cubicBezTo>
                    <a:pt x="5052" y="927"/>
                    <a:pt x="4628" y="721"/>
                    <a:pt x="3879" y="285"/>
                  </a:cubicBezTo>
                  <a:cubicBezTo>
                    <a:pt x="3683" y="291"/>
                    <a:pt x="3505" y="362"/>
                    <a:pt x="3307" y="362"/>
                  </a:cubicBezTo>
                  <a:cubicBezTo>
                    <a:pt x="3216" y="362"/>
                    <a:pt x="3120" y="347"/>
                    <a:pt x="3017" y="304"/>
                  </a:cubicBezTo>
                  <a:cubicBezTo>
                    <a:pt x="2573" y="288"/>
                    <a:pt x="2860" y="0"/>
                    <a:pt x="25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26"/>
            <p:cNvSpPr/>
            <p:nvPr/>
          </p:nvSpPr>
          <p:spPr>
            <a:xfrm>
              <a:off x="3133500" y="4641675"/>
              <a:ext cx="109825" cy="105525"/>
            </a:xfrm>
            <a:custGeom>
              <a:avLst/>
              <a:gdLst/>
              <a:ahLst/>
              <a:cxnLst/>
              <a:rect l="l" t="t" r="r" b="b"/>
              <a:pathLst>
                <a:path w="4393" h="4221" extrusionOk="0">
                  <a:moveTo>
                    <a:pt x="343" y="1258"/>
                  </a:moveTo>
                  <a:lnTo>
                    <a:pt x="343" y="1258"/>
                  </a:lnTo>
                  <a:cubicBezTo>
                    <a:pt x="330" y="1266"/>
                    <a:pt x="318" y="1275"/>
                    <a:pt x="307" y="1285"/>
                  </a:cubicBezTo>
                  <a:lnTo>
                    <a:pt x="307" y="1285"/>
                  </a:lnTo>
                  <a:cubicBezTo>
                    <a:pt x="319" y="1277"/>
                    <a:pt x="331" y="1268"/>
                    <a:pt x="343" y="1258"/>
                  </a:cubicBezTo>
                  <a:close/>
                  <a:moveTo>
                    <a:pt x="307" y="1285"/>
                  </a:moveTo>
                  <a:lnTo>
                    <a:pt x="307" y="1285"/>
                  </a:lnTo>
                  <a:cubicBezTo>
                    <a:pt x="224" y="1344"/>
                    <a:pt x="126" y="1381"/>
                    <a:pt x="0" y="1384"/>
                  </a:cubicBezTo>
                  <a:cubicBezTo>
                    <a:pt x="48" y="1405"/>
                    <a:pt x="86" y="1414"/>
                    <a:pt x="118" y="1414"/>
                  </a:cubicBezTo>
                  <a:cubicBezTo>
                    <a:pt x="210" y="1414"/>
                    <a:pt x="248" y="1339"/>
                    <a:pt x="307" y="1285"/>
                  </a:cubicBezTo>
                  <a:close/>
                  <a:moveTo>
                    <a:pt x="4391" y="2096"/>
                  </a:moveTo>
                  <a:cubicBezTo>
                    <a:pt x="4391" y="2098"/>
                    <a:pt x="4392" y="2099"/>
                    <a:pt x="4393" y="2101"/>
                  </a:cubicBezTo>
                  <a:cubicBezTo>
                    <a:pt x="4392" y="2099"/>
                    <a:pt x="4391" y="2098"/>
                    <a:pt x="4391" y="2096"/>
                  </a:cubicBezTo>
                  <a:close/>
                  <a:moveTo>
                    <a:pt x="1546" y="1"/>
                  </a:moveTo>
                  <a:lnTo>
                    <a:pt x="1674" y="145"/>
                  </a:lnTo>
                  <a:cubicBezTo>
                    <a:pt x="1637" y="300"/>
                    <a:pt x="1556" y="345"/>
                    <a:pt x="1455" y="345"/>
                  </a:cubicBezTo>
                  <a:cubicBezTo>
                    <a:pt x="1316" y="345"/>
                    <a:pt x="1141" y="259"/>
                    <a:pt x="993" y="259"/>
                  </a:cubicBezTo>
                  <a:cubicBezTo>
                    <a:pt x="962" y="259"/>
                    <a:pt x="931" y="263"/>
                    <a:pt x="902" y="273"/>
                  </a:cubicBezTo>
                  <a:lnTo>
                    <a:pt x="1156" y="526"/>
                  </a:lnTo>
                  <a:cubicBezTo>
                    <a:pt x="720" y="590"/>
                    <a:pt x="615" y="1036"/>
                    <a:pt x="343" y="1258"/>
                  </a:cubicBezTo>
                  <a:lnTo>
                    <a:pt x="343" y="1258"/>
                  </a:lnTo>
                  <a:cubicBezTo>
                    <a:pt x="368" y="1243"/>
                    <a:pt x="398" y="1233"/>
                    <a:pt x="435" y="1233"/>
                  </a:cubicBezTo>
                  <a:cubicBezTo>
                    <a:pt x="452" y="1233"/>
                    <a:pt x="470" y="1235"/>
                    <a:pt x="490" y="1239"/>
                  </a:cubicBezTo>
                  <a:cubicBezTo>
                    <a:pt x="668" y="1713"/>
                    <a:pt x="467" y="1822"/>
                    <a:pt x="353" y="2167"/>
                  </a:cubicBezTo>
                  <a:lnTo>
                    <a:pt x="642" y="2229"/>
                  </a:lnTo>
                  <a:cubicBezTo>
                    <a:pt x="628" y="2539"/>
                    <a:pt x="777" y="2800"/>
                    <a:pt x="725" y="3134"/>
                  </a:cubicBezTo>
                  <a:cubicBezTo>
                    <a:pt x="761" y="3060"/>
                    <a:pt x="793" y="3031"/>
                    <a:pt x="823" y="3031"/>
                  </a:cubicBezTo>
                  <a:cubicBezTo>
                    <a:pt x="913" y="3031"/>
                    <a:pt x="978" y="3305"/>
                    <a:pt x="1073" y="3389"/>
                  </a:cubicBezTo>
                  <a:cubicBezTo>
                    <a:pt x="1052" y="3702"/>
                    <a:pt x="500" y="3520"/>
                    <a:pt x="907" y="3865"/>
                  </a:cubicBezTo>
                  <a:cubicBezTo>
                    <a:pt x="963" y="3857"/>
                    <a:pt x="1019" y="3854"/>
                    <a:pt x="1077" y="3854"/>
                  </a:cubicBezTo>
                  <a:cubicBezTo>
                    <a:pt x="1652" y="3854"/>
                    <a:pt x="2309" y="4221"/>
                    <a:pt x="2932" y="4221"/>
                  </a:cubicBezTo>
                  <a:cubicBezTo>
                    <a:pt x="3072" y="4221"/>
                    <a:pt x="3211" y="4202"/>
                    <a:pt x="3346" y="4157"/>
                  </a:cubicBezTo>
                  <a:cubicBezTo>
                    <a:pt x="3711" y="3695"/>
                    <a:pt x="3924" y="3437"/>
                    <a:pt x="4206" y="2992"/>
                  </a:cubicBezTo>
                  <a:lnTo>
                    <a:pt x="4338" y="3164"/>
                  </a:lnTo>
                  <a:lnTo>
                    <a:pt x="4338" y="3164"/>
                  </a:lnTo>
                  <a:lnTo>
                    <a:pt x="4291" y="2040"/>
                  </a:lnTo>
                  <a:lnTo>
                    <a:pt x="4291" y="2040"/>
                  </a:lnTo>
                  <a:cubicBezTo>
                    <a:pt x="4326" y="2049"/>
                    <a:pt x="4358" y="2024"/>
                    <a:pt x="4391" y="2096"/>
                  </a:cubicBezTo>
                  <a:lnTo>
                    <a:pt x="4391" y="2096"/>
                  </a:lnTo>
                  <a:cubicBezTo>
                    <a:pt x="4099" y="1427"/>
                    <a:pt x="4055" y="670"/>
                    <a:pt x="3235" y="370"/>
                  </a:cubicBezTo>
                  <a:cubicBezTo>
                    <a:pt x="2645" y="304"/>
                    <a:pt x="2094" y="1"/>
                    <a:pt x="15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26"/>
            <p:cNvSpPr/>
            <p:nvPr/>
          </p:nvSpPr>
          <p:spPr>
            <a:xfrm>
              <a:off x="3191450" y="4374050"/>
              <a:ext cx="13525" cy="11650"/>
            </a:xfrm>
            <a:custGeom>
              <a:avLst/>
              <a:gdLst/>
              <a:ahLst/>
              <a:cxnLst/>
              <a:rect l="l" t="t" r="r" b="b"/>
              <a:pathLst>
                <a:path w="541" h="466" extrusionOk="0">
                  <a:moveTo>
                    <a:pt x="210" y="1"/>
                  </a:moveTo>
                  <a:cubicBezTo>
                    <a:pt x="76" y="1"/>
                    <a:pt x="0" y="92"/>
                    <a:pt x="86" y="293"/>
                  </a:cubicBezTo>
                  <a:cubicBezTo>
                    <a:pt x="159" y="373"/>
                    <a:pt x="266" y="466"/>
                    <a:pt x="384" y="466"/>
                  </a:cubicBezTo>
                  <a:cubicBezTo>
                    <a:pt x="493" y="402"/>
                    <a:pt x="540" y="167"/>
                    <a:pt x="304" y="13"/>
                  </a:cubicBezTo>
                  <a:cubicBezTo>
                    <a:pt x="270" y="5"/>
                    <a:pt x="239" y="1"/>
                    <a:pt x="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26"/>
            <p:cNvSpPr/>
            <p:nvPr/>
          </p:nvSpPr>
          <p:spPr>
            <a:xfrm>
              <a:off x="3202300" y="4419125"/>
              <a:ext cx="7575" cy="6000"/>
            </a:xfrm>
            <a:custGeom>
              <a:avLst/>
              <a:gdLst/>
              <a:ahLst/>
              <a:cxnLst/>
              <a:rect l="l" t="t" r="r" b="b"/>
              <a:pathLst>
                <a:path w="303" h="240" extrusionOk="0">
                  <a:moveTo>
                    <a:pt x="87" y="1"/>
                  </a:moveTo>
                  <a:cubicBezTo>
                    <a:pt x="37" y="1"/>
                    <a:pt x="0" y="36"/>
                    <a:pt x="9" y="98"/>
                  </a:cubicBezTo>
                  <a:cubicBezTo>
                    <a:pt x="40" y="135"/>
                    <a:pt x="60" y="238"/>
                    <a:pt x="119" y="238"/>
                  </a:cubicBezTo>
                  <a:cubicBezTo>
                    <a:pt x="128" y="238"/>
                    <a:pt x="138" y="236"/>
                    <a:pt x="149" y="230"/>
                  </a:cubicBezTo>
                  <a:cubicBezTo>
                    <a:pt x="208" y="214"/>
                    <a:pt x="303" y="240"/>
                    <a:pt x="256" y="133"/>
                  </a:cubicBezTo>
                  <a:cubicBezTo>
                    <a:pt x="210" y="41"/>
                    <a:pt x="141" y="1"/>
                    <a:pt x="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26"/>
            <p:cNvSpPr/>
            <p:nvPr/>
          </p:nvSpPr>
          <p:spPr>
            <a:xfrm>
              <a:off x="3172200" y="4575225"/>
              <a:ext cx="8450" cy="7225"/>
            </a:xfrm>
            <a:custGeom>
              <a:avLst/>
              <a:gdLst/>
              <a:ahLst/>
              <a:cxnLst/>
              <a:rect l="l" t="t" r="r" b="b"/>
              <a:pathLst>
                <a:path w="338" h="289" extrusionOk="0">
                  <a:moveTo>
                    <a:pt x="304" y="0"/>
                  </a:moveTo>
                  <a:cubicBezTo>
                    <a:pt x="153" y="0"/>
                    <a:pt x="0" y="107"/>
                    <a:pt x="186" y="288"/>
                  </a:cubicBezTo>
                  <a:cubicBezTo>
                    <a:pt x="311" y="262"/>
                    <a:pt x="337" y="137"/>
                    <a:pt x="332" y="2"/>
                  </a:cubicBezTo>
                  <a:cubicBezTo>
                    <a:pt x="323" y="1"/>
                    <a:pt x="314" y="0"/>
                    <a:pt x="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26"/>
            <p:cNvSpPr/>
            <p:nvPr/>
          </p:nvSpPr>
          <p:spPr>
            <a:xfrm>
              <a:off x="3156175" y="4633975"/>
              <a:ext cx="11975" cy="6475"/>
            </a:xfrm>
            <a:custGeom>
              <a:avLst/>
              <a:gdLst/>
              <a:ahLst/>
              <a:cxnLst/>
              <a:rect l="l" t="t" r="r" b="b"/>
              <a:pathLst>
                <a:path w="479" h="259" extrusionOk="0">
                  <a:moveTo>
                    <a:pt x="0" y="1"/>
                  </a:moveTo>
                  <a:lnTo>
                    <a:pt x="128" y="145"/>
                  </a:lnTo>
                  <a:lnTo>
                    <a:pt x="478" y="25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26"/>
            <p:cNvSpPr/>
            <p:nvPr/>
          </p:nvSpPr>
          <p:spPr>
            <a:xfrm>
              <a:off x="3149425" y="4747950"/>
              <a:ext cx="4800" cy="6050"/>
            </a:xfrm>
            <a:custGeom>
              <a:avLst/>
              <a:gdLst/>
              <a:ahLst/>
              <a:cxnLst/>
              <a:rect l="l" t="t" r="r" b="b"/>
              <a:pathLst>
                <a:path w="192" h="242" extrusionOk="0">
                  <a:moveTo>
                    <a:pt x="40" y="0"/>
                  </a:moveTo>
                  <a:cubicBezTo>
                    <a:pt x="0" y="95"/>
                    <a:pt x="57" y="221"/>
                    <a:pt x="123" y="242"/>
                  </a:cubicBezTo>
                  <a:cubicBezTo>
                    <a:pt x="192" y="195"/>
                    <a:pt x="137" y="34"/>
                    <a:pt x="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26"/>
            <p:cNvSpPr/>
            <p:nvPr/>
          </p:nvSpPr>
          <p:spPr>
            <a:xfrm>
              <a:off x="3120750" y="4698225"/>
              <a:ext cx="13300" cy="10425"/>
            </a:xfrm>
            <a:custGeom>
              <a:avLst/>
              <a:gdLst/>
              <a:ahLst/>
              <a:cxnLst/>
              <a:rect l="l" t="t" r="r" b="b"/>
              <a:pathLst>
                <a:path w="532" h="417" extrusionOk="0">
                  <a:moveTo>
                    <a:pt x="531" y="0"/>
                  </a:moveTo>
                  <a:cubicBezTo>
                    <a:pt x="481" y="160"/>
                    <a:pt x="376" y="177"/>
                    <a:pt x="274" y="177"/>
                  </a:cubicBezTo>
                  <a:cubicBezTo>
                    <a:pt x="247" y="177"/>
                    <a:pt x="220" y="176"/>
                    <a:pt x="195" y="176"/>
                  </a:cubicBezTo>
                  <a:cubicBezTo>
                    <a:pt x="87" y="176"/>
                    <a:pt x="1" y="197"/>
                    <a:pt x="18" y="417"/>
                  </a:cubicBezTo>
                  <a:cubicBezTo>
                    <a:pt x="64" y="409"/>
                    <a:pt x="120" y="263"/>
                    <a:pt x="177" y="263"/>
                  </a:cubicBezTo>
                  <a:cubicBezTo>
                    <a:pt x="201" y="263"/>
                    <a:pt x="225" y="288"/>
                    <a:pt x="250" y="358"/>
                  </a:cubicBezTo>
                  <a:cubicBezTo>
                    <a:pt x="262" y="360"/>
                    <a:pt x="274" y="361"/>
                    <a:pt x="286" y="361"/>
                  </a:cubicBezTo>
                  <a:cubicBezTo>
                    <a:pt x="450" y="361"/>
                    <a:pt x="494" y="151"/>
                    <a:pt x="5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26"/>
            <p:cNvSpPr/>
            <p:nvPr/>
          </p:nvSpPr>
          <p:spPr>
            <a:xfrm>
              <a:off x="2833450" y="4905675"/>
              <a:ext cx="88125" cy="88000"/>
            </a:xfrm>
            <a:custGeom>
              <a:avLst/>
              <a:gdLst/>
              <a:ahLst/>
              <a:cxnLst/>
              <a:rect l="l" t="t" r="r" b="b"/>
              <a:pathLst>
                <a:path w="3525" h="3520" extrusionOk="0">
                  <a:moveTo>
                    <a:pt x="1859" y="0"/>
                  </a:moveTo>
                  <a:cubicBezTo>
                    <a:pt x="1464" y="0"/>
                    <a:pt x="1090" y="345"/>
                    <a:pt x="746" y="345"/>
                  </a:cubicBezTo>
                  <a:cubicBezTo>
                    <a:pt x="726" y="345"/>
                    <a:pt x="707" y="344"/>
                    <a:pt x="687" y="341"/>
                  </a:cubicBezTo>
                  <a:lnTo>
                    <a:pt x="687" y="341"/>
                  </a:lnTo>
                  <a:cubicBezTo>
                    <a:pt x="697" y="360"/>
                    <a:pt x="708" y="374"/>
                    <a:pt x="713" y="398"/>
                  </a:cubicBezTo>
                  <a:cubicBezTo>
                    <a:pt x="394" y="673"/>
                    <a:pt x="360" y="850"/>
                    <a:pt x="266" y="1265"/>
                  </a:cubicBezTo>
                  <a:cubicBezTo>
                    <a:pt x="221" y="1236"/>
                    <a:pt x="197" y="1224"/>
                    <a:pt x="183" y="1182"/>
                  </a:cubicBezTo>
                  <a:lnTo>
                    <a:pt x="183" y="1182"/>
                  </a:lnTo>
                  <a:cubicBezTo>
                    <a:pt x="154" y="1497"/>
                    <a:pt x="112" y="1909"/>
                    <a:pt x="296" y="2255"/>
                  </a:cubicBezTo>
                  <a:cubicBezTo>
                    <a:pt x="255" y="2323"/>
                    <a:pt x="195" y="2329"/>
                    <a:pt x="135" y="2329"/>
                  </a:cubicBezTo>
                  <a:cubicBezTo>
                    <a:pt x="123" y="2329"/>
                    <a:pt x="110" y="2328"/>
                    <a:pt x="97" y="2328"/>
                  </a:cubicBezTo>
                  <a:cubicBezTo>
                    <a:pt x="61" y="2328"/>
                    <a:pt x="27" y="2331"/>
                    <a:pt x="0" y="2349"/>
                  </a:cubicBezTo>
                  <a:cubicBezTo>
                    <a:pt x="185" y="2392"/>
                    <a:pt x="370" y="2366"/>
                    <a:pt x="472" y="2629"/>
                  </a:cubicBezTo>
                  <a:lnTo>
                    <a:pt x="251" y="2903"/>
                  </a:lnTo>
                  <a:cubicBezTo>
                    <a:pt x="346" y="2841"/>
                    <a:pt x="424" y="2815"/>
                    <a:pt x="489" y="2815"/>
                  </a:cubicBezTo>
                  <a:cubicBezTo>
                    <a:pt x="789" y="2815"/>
                    <a:pt x="835" y="3360"/>
                    <a:pt x="1154" y="3360"/>
                  </a:cubicBezTo>
                  <a:cubicBezTo>
                    <a:pt x="1219" y="3360"/>
                    <a:pt x="1296" y="3337"/>
                    <a:pt x="1388" y="3282"/>
                  </a:cubicBezTo>
                  <a:lnTo>
                    <a:pt x="1388" y="3282"/>
                  </a:lnTo>
                  <a:cubicBezTo>
                    <a:pt x="1464" y="3394"/>
                    <a:pt x="1336" y="3422"/>
                    <a:pt x="1315" y="3477"/>
                  </a:cubicBezTo>
                  <a:cubicBezTo>
                    <a:pt x="1377" y="3507"/>
                    <a:pt x="1440" y="3520"/>
                    <a:pt x="1503" y="3520"/>
                  </a:cubicBezTo>
                  <a:cubicBezTo>
                    <a:pt x="1861" y="3520"/>
                    <a:pt x="2232" y="3108"/>
                    <a:pt x="2656" y="3108"/>
                  </a:cubicBezTo>
                  <a:cubicBezTo>
                    <a:pt x="2726" y="3108"/>
                    <a:pt x="2797" y="3119"/>
                    <a:pt x="2871" y="3145"/>
                  </a:cubicBezTo>
                  <a:cubicBezTo>
                    <a:pt x="3418" y="2667"/>
                    <a:pt x="3519" y="1907"/>
                    <a:pt x="3524" y="1165"/>
                  </a:cubicBezTo>
                  <a:cubicBezTo>
                    <a:pt x="3453" y="838"/>
                    <a:pt x="3382" y="611"/>
                    <a:pt x="3077" y="512"/>
                  </a:cubicBezTo>
                  <a:cubicBezTo>
                    <a:pt x="2886" y="436"/>
                    <a:pt x="2713" y="106"/>
                    <a:pt x="2531" y="106"/>
                  </a:cubicBezTo>
                  <a:cubicBezTo>
                    <a:pt x="2474" y="106"/>
                    <a:pt x="2416" y="139"/>
                    <a:pt x="2357" y="223"/>
                  </a:cubicBezTo>
                  <a:cubicBezTo>
                    <a:pt x="2188" y="58"/>
                    <a:pt x="2022" y="0"/>
                    <a:pt x="18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26"/>
            <p:cNvSpPr/>
            <p:nvPr/>
          </p:nvSpPr>
          <p:spPr>
            <a:xfrm>
              <a:off x="2844925" y="4911725"/>
              <a:ext cx="5725" cy="2500"/>
            </a:xfrm>
            <a:custGeom>
              <a:avLst/>
              <a:gdLst/>
              <a:ahLst/>
              <a:cxnLst/>
              <a:rect l="l" t="t" r="r" b="b"/>
              <a:pathLst>
                <a:path w="229" h="100" extrusionOk="0">
                  <a:moveTo>
                    <a:pt x="46" y="1"/>
                  </a:moveTo>
                  <a:cubicBezTo>
                    <a:pt x="30" y="1"/>
                    <a:pt x="15" y="2"/>
                    <a:pt x="1" y="4"/>
                  </a:cubicBezTo>
                  <a:cubicBezTo>
                    <a:pt x="74" y="64"/>
                    <a:pt x="152" y="90"/>
                    <a:pt x="228" y="99"/>
                  </a:cubicBezTo>
                  <a:cubicBezTo>
                    <a:pt x="188" y="24"/>
                    <a:pt x="112" y="1"/>
                    <a:pt x="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26"/>
            <p:cNvSpPr/>
            <p:nvPr/>
          </p:nvSpPr>
          <p:spPr>
            <a:xfrm>
              <a:off x="3094900" y="4362675"/>
              <a:ext cx="12575" cy="11725"/>
            </a:xfrm>
            <a:custGeom>
              <a:avLst/>
              <a:gdLst/>
              <a:ahLst/>
              <a:cxnLst/>
              <a:rect l="l" t="t" r="r" b="b"/>
              <a:pathLst>
                <a:path w="503" h="469" extrusionOk="0">
                  <a:moveTo>
                    <a:pt x="125" y="1"/>
                  </a:moveTo>
                  <a:cubicBezTo>
                    <a:pt x="60" y="1"/>
                    <a:pt x="11" y="36"/>
                    <a:pt x="0" y="130"/>
                  </a:cubicBezTo>
                  <a:cubicBezTo>
                    <a:pt x="78" y="276"/>
                    <a:pt x="191" y="468"/>
                    <a:pt x="359" y="468"/>
                  </a:cubicBezTo>
                  <a:cubicBezTo>
                    <a:pt x="360" y="468"/>
                    <a:pt x="361" y="468"/>
                    <a:pt x="362" y="468"/>
                  </a:cubicBezTo>
                  <a:cubicBezTo>
                    <a:pt x="407" y="393"/>
                    <a:pt x="502" y="272"/>
                    <a:pt x="391" y="113"/>
                  </a:cubicBezTo>
                  <a:cubicBezTo>
                    <a:pt x="304" y="51"/>
                    <a:pt x="203" y="1"/>
                    <a:pt x="1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26"/>
            <p:cNvSpPr/>
            <p:nvPr/>
          </p:nvSpPr>
          <p:spPr>
            <a:xfrm>
              <a:off x="3095650" y="4522150"/>
              <a:ext cx="3825" cy="1975"/>
            </a:xfrm>
            <a:custGeom>
              <a:avLst/>
              <a:gdLst/>
              <a:ahLst/>
              <a:cxnLst/>
              <a:rect l="l" t="t" r="r" b="b"/>
              <a:pathLst>
                <a:path w="153" h="79" extrusionOk="0">
                  <a:moveTo>
                    <a:pt x="119" y="0"/>
                  </a:moveTo>
                  <a:lnTo>
                    <a:pt x="1" y="55"/>
                  </a:lnTo>
                  <a:lnTo>
                    <a:pt x="62" y="78"/>
                  </a:lnTo>
                  <a:cubicBezTo>
                    <a:pt x="91" y="57"/>
                    <a:pt x="152" y="78"/>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26"/>
            <p:cNvSpPr/>
            <p:nvPr/>
          </p:nvSpPr>
          <p:spPr>
            <a:xfrm>
              <a:off x="3082275" y="4522550"/>
              <a:ext cx="4525" cy="2275"/>
            </a:xfrm>
            <a:custGeom>
              <a:avLst/>
              <a:gdLst/>
              <a:ahLst/>
              <a:cxnLst/>
              <a:rect l="l" t="t" r="r" b="b"/>
              <a:pathLst>
                <a:path w="181" h="91" extrusionOk="0">
                  <a:moveTo>
                    <a:pt x="1" y="1"/>
                  </a:moveTo>
                  <a:lnTo>
                    <a:pt x="34" y="46"/>
                  </a:lnTo>
                  <a:cubicBezTo>
                    <a:pt x="54" y="53"/>
                    <a:pt x="107" y="90"/>
                    <a:pt x="145" y="90"/>
                  </a:cubicBezTo>
                  <a:cubicBezTo>
                    <a:pt x="160" y="90"/>
                    <a:pt x="173" y="85"/>
                    <a:pt x="181" y="7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26"/>
            <p:cNvSpPr/>
            <p:nvPr/>
          </p:nvSpPr>
          <p:spPr>
            <a:xfrm>
              <a:off x="3058900" y="4471875"/>
              <a:ext cx="24475" cy="28975"/>
            </a:xfrm>
            <a:custGeom>
              <a:avLst/>
              <a:gdLst/>
              <a:ahLst/>
              <a:cxnLst/>
              <a:rect l="l" t="t" r="r" b="b"/>
              <a:pathLst>
                <a:path w="979" h="1159" extrusionOk="0">
                  <a:moveTo>
                    <a:pt x="389" y="0"/>
                  </a:moveTo>
                  <a:cubicBezTo>
                    <a:pt x="259" y="0"/>
                    <a:pt x="176" y="87"/>
                    <a:pt x="74" y="87"/>
                  </a:cubicBezTo>
                  <a:cubicBezTo>
                    <a:pt x="50" y="87"/>
                    <a:pt x="26" y="83"/>
                    <a:pt x="0" y="72"/>
                  </a:cubicBezTo>
                  <a:lnTo>
                    <a:pt x="0" y="72"/>
                  </a:lnTo>
                  <a:cubicBezTo>
                    <a:pt x="24" y="531"/>
                    <a:pt x="202" y="602"/>
                    <a:pt x="135" y="1029"/>
                  </a:cubicBezTo>
                  <a:lnTo>
                    <a:pt x="481" y="972"/>
                  </a:lnTo>
                  <a:cubicBezTo>
                    <a:pt x="552" y="1107"/>
                    <a:pt x="610" y="1159"/>
                    <a:pt x="660" y="1159"/>
                  </a:cubicBezTo>
                  <a:cubicBezTo>
                    <a:pt x="790" y="1159"/>
                    <a:pt x="864" y="809"/>
                    <a:pt x="962" y="706"/>
                  </a:cubicBezTo>
                  <a:cubicBezTo>
                    <a:pt x="978" y="519"/>
                    <a:pt x="784" y="188"/>
                    <a:pt x="663" y="112"/>
                  </a:cubicBezTo>
                  <a:cubicBezTo>
                    <a:pt x="549" y="27"/>
                    <a:pt x="461" y="0"/>
                    <a:pt x="3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26"/>
            <p:cNvSpPr/>
            <p:nvPr/>
          </p:nvSpPr>
          <p:spPr>
            <a:xfrm>
              <a:off x="2852925" y="5013125"/>
              <a:ext cx="1750" cy="2450"/>
            </a:xfrm>
            <a:custGeom>
              <a:avLst/>
              <a:gdLst/>
              <a:ahLst/>
              <a:cxnLst/>
              <a:rect l="l" t="t" r="r" b="b"/>
              <a:pathLst>
                <a:path w="70" h="98" extrusionOk="0">
                  <a:moveTo>
                    <a:pt x="69" y="0"/>
                  </a:moveTo>
                  <a:lnTo>
                    <a:pt x="1" y="97"/>
                  </a:lnTo>
                  <a:lnTo>
                    <a:pt x="36" y="83"/>
                  </a:lnTo>
                  <a:lnTo>
                    <a:pt x="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26"/>
            <p:cNvSpPr/>
            <p:nvPr/>
          </p:nvSpPr>
          <p:spPr>
            <a:xfrm>
              <a:off x="3072500" y="4500000"/>
              <a:ext cx="925" cy="2875"/>
            </a:xfrm>
            <a:custGeom>
              <a:avLst/>
              <a:gdLst/>
              <a:ahLst/>
              <a:cxnLst/>
              <a:rect l="l" t="t" r="r" b="b"/>
              <a:pathLst>
                <a:path w="37" h="115" extrusionOk="0">
                  <a:moveTo>
                    <a:pt x="1" y="1"/>
                  </a:moveTo>
                  <a:lnTo>
                    <a:pt x="36" y="114"/>
                  </a:lnTo>
                  <a:lnTo>
                    <a:pt x="32" y="1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26"/>
            <p:cNvSpPr/>
            <p:nvPr/>
          </p:nvSpPr>
          <p:spPr>
            <a:xfrm>
              <a:off x="2773350" y="5469750"/>
              <a:ext cx="5725" cy="4425"/>
            </a:xfrm>
            <a:custGeom>
              <a:avLst/>
              <a:gdLst/>
              <a:ahLst/>
              <a:cxnLst/>
              <a:rect l="l" t="t" r="r" b="b"/>
              <a:pathLst>
                <a:path w="229" h="177" extrusionOk="0">
                  <a:moveTo>
                    <a:pt x="228" y="1"/>
                  </a:moveTo>
                  <a:lnTo>
                    <a:pt x="1" y="176"/>
                  </a:lnTo>
                  <a:lnTo>
                    <a:pt x="1" y="176"/>
                  </a:lnTo>
                  <a:lnTo>
                    <a:pt x="65" y="159"/>
                  </a:lnTo>
                  <a:lnTo>
                    <a:pt x="2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26"/>
            <p:cNvSpPr/>
            <p:nvPr/>
          </p:nvSpPr>
          <p:spPr>
            <a:xfrm>
              <a:off x="2832450" y="5005250"/>
              <a:ext cx="3875" cy="2100"/>
            </a:xfrm>
            <a:custGeom>
              <a:avLst/>
              <a:gdLst/>
              <a:ahLst/>
              <a:cxnLst/>
              <a:rect l="l" t="t" r="r" b="b"/>
              <a:pathLst>
                <a:path w="155" h="84" extrusionOk="0">
                  <a:moveTo>
                    <a:pt x="154" y="0"/>
                  </a:moveTo>
                  <a:lnTo>
                    <a:pt x="0" y="83"/>
                  </a:lnTo>
                  <a:lnTo>
                    <a:pt x="0" y="83"/>
                  </a:lnTo>
                  <a:lnTo>
                    <a:pt x="109" y="41"/>
                  </a:lnTo>
                  <a:lnTo>
                    <a:pt x="1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26"/>
            <p:cNvSpPr/>
            <p:nvPr/>
          </p:nvSpPr>
          <p:spPr>
            <a:xfrm>
              <a:off x="2818050" y="5012000"/>
              <a:ext cx="4175" cy="3525"/>
            </a:xfrm>
            <a:custGeom>
              <a:avLst/>
              <a:gdLst/>
              <a:ahLst/>
              <a:cxnLst/>
              <a:rect l="l" t="t" r="r" b="b"/>
              <a:pathLst>
                <a:path w="167" h="141" extrusionOk="0">
                  <a:moveTo>
                    <a:pt x="84" y="0"/>
                  </a:moveTo>
                  <a:cubicBezTo>
                    <a:pt x="60" y="57"/>
                    <a:pt x="1" y="126"/>
                    <a:pt x="84" y="140"/>
                  </a:cubicBezTo>
                  <a:cubicBezTo>
                    <a:pt x="166" y="86"/>
                    <a:pt x="119" y="57"/>
                    <a:pt x="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26"/>
            <p:cNvSpPr/>
            <p:nvPr/>
          </p:nvSpPr>
          <p:spPr>
            <a:xfrm>
              <a:off x="2832850" y="4945475"/>
              <a:ext cx="3175" cy="3075"/>
            </a:xfrm>
            <a:custGeom>
              <a:avLst/>
              <a:gdLst/>
              <a:ahLst/>
              <a:cxnLst/>
              <a:rect l="l" t="t" r="r" b="b"/>
              <a:pathLst>
                <a:path w="127" h="123" extrusionOk="0">
                  <a:moveTo>
                    <a:pt x="22" y="0"/>
                  </a:moveTo>
                  <a:cubicBezTo>
                    <a:pt x="10" y="0"/>
                    <a:pt x="2" y="18"/>
                    <a:pt x="1" y="68"/>
                  </a:cubicBezTo>
                  <a:cubicBezTo>
                    <a:pt x="46" y="70"/>
                    <a:pt x="72" y="122"/>
                    <a:pt x="102" y="122"/>
                  </a:cubicBezTo>
                  <a:cubicBezTo>
                    <a:pt x="110" y="122"/>
                    <a:pt x="118" y="119"/>
                    <a:pt x="126" y="111"/>
                  </a:cubicBezTo>
                  <a:cubicBezTo>
                    <a:pt x="95" y="93"/>
                    <a:pt x="49" y="0"/>
                    <a:pt x="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26"/>
            <p:cNvSpPr/>
            <p:nvPr/>
          </p:nvSpPr>
          <p:spPr>
            <a:xfrm>
              <a:off x="2833575" y="4919075"/>
              <a:ext cx="9300" cy="7050"/>
            </a:xfrm>
            <a:custGeom>
              <a:avLst/>
              <a:gdLst/>
              <a:ahLst/>
              <a:cxnLst/>
              <a:rect l="l" t="t" r="r" b="b"/>
              <a:pathLst>
                <a:path w="372" h="282" extrusionOk="0">
                  <a:moveTo>
                    <a:pt x="330" y="1"/>
                  </a:moveTo>
                  <a:cubicBezTo>
                    <a:pt x="264" y="1"/>
                    <a:pt x="171" y="145"/>
                    <a:pt x="54" y="145"/>
                  </a:cubicBezTo>
                  <a:cubicBezTo>
                    <a:pt x="37" y="145"/>
                    <a:pt x="19" y="142"/>
                    <a:pt x="0" y="134"/>
                  </a:cubicBezTo>
                  <a:lnTo>
                    <a:pt x="0" y="134"/>
                  </a:lnTo>
                  <a:cubicBezTo>
                    <a:pt x="39" y="243"/>
                    <a:pt x="79" y="282"/>
                    <a:pt x="118" y="282"/>
                  </a:cubicBezTo>
                  <a:cubicBezTo>
                    <a:pt x="205" y="282"/>
                    <a:pt x="291" y="93"/>
                    <a:pt x="372" y="28"/>
                  </a:cubicBezTo>
                  <a:cubicBezTo>
                    <a:pt x="360" y="9"/>
                    <a:pt x="346" y="1"/>
                    <a:pt x="3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26"/>
            <p:cNvSpPr/>
            <p:nvPr/>
          </p:nvSpPr>
          <p:spPr>
            <a:xfrm>
              <a:off x="2827875" y="4945150"/>
              <a:ext cx="3875" cy="6850"/>
            </a:xfrm>
            <a:custGeom>
              <a:avLst/>
              <a:gdLst/>
              <a:ahLst/>
              <a:cxnLst/>
              <a:rect l="l" t="t" r="r" b="b"/>
              <a:pathLst>
                <a:path w="155" h="274" extrusionOk="0">
                  <a:moveTo>
                    <a:pt x="62" y="1"/>
                  </a:moveTo>
                  <a:lnTo>
                    <a:pt x="1" y="230"/>
                  </a:lnTo>
                  <a:lnTo>
                    <a:pt x="72" y="273"/>
                  </a:lnTo>
                  <a:lnTo>
                    <a:pt x="155" y="53"/>
                  </a:lnTo>
                  <a:lnTo>
                    <a:pt x="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26"/>
            <p:cNvSpPr/>
            <p:nvPr/>
          </p:nvSpPr>
          <p:spPr>
            <a:xfrm>
              <a:off x="3013000" y="4466625"/>
              <a:ext cx="9675" cy="8525"/>
            </a:xfrm>
            <a:custGeom>
              <a:avLst/>
              <a:gdLst/>
              <a:ahLst/>
              <a:cxnLst/>
              <a:rect l="l" t="t" r="r" b="b"/>
              <a:pathLst>
                <a:path w="387" h="341" extrusionOk="0">
                  <a:moveTo>
                    <a:pt x="213" y="1"/>
                  </a:moveTo>
                  <a:cubicBezTo>
                    <a:pt x="95" y="1"/>
                    <a:pt x="0" y="170"/>
                    <a:pt x="224" y="339"/>
                  </a:cubicBezTo>
                  <a:cubicBezTo>
                    <a:pt x="231" y="340"/>
                    <a:pt x="239" y="340"/>
                    <a:pt x="246" y="340"/>
                  </a:cubicBezTo>
                  <a:cubicBezTo>
                    <a:pt x="344" y="340"/>
                    <a:pt x="387" y="239"/>
                    <a:pt x="354" y="104"/>
                  </a:cubicBezTo>
                  <a:cubicBezTo>
                    <a:pt x="317" y="31"/>
                    <a:pt x="263" y="1"/>
                    <a:pt x="2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26"/>
            <p:cNvSpPr/>
            <p:nvPr/>
          </p:nvSpPr>
          <p:spPr>
            <a:xfrm>
              <a:off x="3014175" y="4485100"/>
              <a:ext cx="7025" cy="5950"/>
            </a:xfrm>
            <a:custGeom>
              <a:avLst/>
              <a:gdLst/>
              <a:ahLst/>
              <a:cxnLst/>
              <a:rect l="l" t="t" r="r" b="b"/>
              <a:pathLst>
                <a:path w="281" h="238" extrusionOk="0">
                  <a:moveTo>
                    <a:pt x="118" y="1"/>
                  </a:moveTo>
                  <a:cubicBezTo>
                    <a:pt x="46" y="1"/>
                    <a:pt x="1" y="72"/>
                    <a:pt x="84" y="201"/>
                  </a:cubicBezTo>
                  <a:cubicBezTo>
                    <a:pt x="119" y="227"/>
                    <a:pt x="145" y="238"/>
                    <a:pt x="167" y="238"/>
                  </a:cubicBezTo>
                  <a:cubicBezTo>
                    <a:pt x="218" y="238"/>
                    <a:pt x="242" y="179"/>
                    <a:pt x="281" y="128"/>
                  </a:cubicBezTo>
                  <a:cubicBezTo>
                    <a:pt x="241" y="41"/>
                    <a:pt x="172" y="1"/>
                    <a:pt x="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26"/>
            <p:cNvSpPr/>
            <p:nvPr/>
          </p:nvSpPr>
          <p:spPr>
            <a:xfrm>
              <a:off x="3002575" y="4455500"/>
              <a:ext cx="4850" cy="4250"/>
            </a:xfrm>
            <a:custGeom>
              <a:avLst/>
              <a:gdLst/>
              <a:ahLst/>
              <a:cxnLst/>
              <a:rect l="l" t="t" r="r" b="b"/>
              <a:pathLst>
                <a:path w="194" h="170" extrusionOk="0">
                  <a:moveTo>
                    <a:pt x="46" y="0"/>
                  </a:moveTo>
                  <a:cubicBezTo>
                    <a:pt x="11" y="0"/>
                    <a:pt x="0" y="27"/>
                    <a:pt x="58" y="132"/>
                  </a:cubicBezTo>
                  <a:cubicBezTo>
                    <a:pt x="99" y="159"/>
                    <a:pt x="125" y="170"/>
                    <a:pt x="141" y="170"/>
                  </a:cubicBezTo>
                  <a:cubicBezTo>
                    <a:pt x="194" y="170"/>
                    <a:pt x="151" y="64"/>
                    <a:pt x="191" y="33"/>
                  </a:cubicBezTo>
                  <a:cubicBezTo>
                    <a:pt x="148" y="31"/>
                    <a:pt x="83" y="0"/>
                    <a:pt x="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26"/>
            <p:cNvSpPr/>
            <p:nvPr/>
          </p:nvSpPr>
          <p:spPr>
            <a:xfrm>
              <a:off x="2966650" y="4380450"/>
              <a:ext cx="8200" cy="14550"/>
            </a:xfrm>
            <a:custGeom>
              <a:avLst/>
              <a:gdLst/>
              <a:ahLst/>
              <a:cxnLst/>
              <a:rect l="l" t="t" r="r" b="b"/>
              <a:pathLst>
                <a:path w="328" h="582" extrusionOk="0">
                  <a:moveTo>
                    <a:pt x="201" y="0"/>
                  </a:moveTo>
                  <a:cubicBezTo>
                    <a:pt x="0" y="0"/>
                    <a:pt x="217" y="407"/>
                    <a:pt x="110" y="582"/>
                  </a:cubicBezTo>
                  <a:cubicBezTo>
                    <a:pt x="259" y="468"/>
                    <a:pt x="327" y="314"/>
                    <a:pt x="275" y="13"/>
                  </a:cubicBezTo>
                  <a:cubicBezTo>
                    <a:pt x="246" y="4"/>
                    <a:pt x="222" y="0"/>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26"/>
            <p:cNvSpPr/>
            <p:nvPr/>
          </p:nvSpPr>
          <p:spPr>
            <a:xfrm>
              <a:off x="2963700" y="4379050"/>
              <a:ext cx="1975" cy="2975"/>
            </a:xfrm>
            <a:custGeom>
              <a:avLst/>
              <a:gdLst/>
              <a:ahLst/>
              <a:cxnLst/>
              <a:rect l="l" t="t" r="r" b="b"/>
              <a:pathLst>
                <a:path w="79" h="119" extrusionOk="0">
                  <a:moveTo>
                    <a:pt x="26" y="1"/>
                  </a:moveTo>
                  <a:cubicBezTo>
                    <a:pt x="1" y="1"/>
                    <a:pt x="31" y="77"/>
                    <a:pt x="43" y="119"/>
                  </a:cubicBezTo>
                  <a:lnTo>
                    <a:pt x="78" y="36"/>
                  </a:lnTo>
                  <a:cubicBezTo>
                    <a:pt x="51" y="11"/>
                    <a:pt x="35" y="1"/>
                    <a:pt x="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26"/>
            <p:cNvSpPr/>
            <p:nvPr/>
          </p:nvSpPr>
          <p:spPr>
            <a:xfrm>
              <a:off x="2964525" y="4382000"/>
              <a:ext cx="425" cy="700"/>
            </a:xfrm>
            <a:custGeom>
              <a:avLst/>
              <a:gdLst/>
              <a:ahLst/>
              <a:cxnLst/>
              <a:rect l="l" t="t" r="r" b="b"/>
              <a:pathLst>
                <a:path w="17" h="28" extrusionOk="0">
                  <a:moveTo>
                    <a:pt x="10" y="1"/>
                  </a:moveTo>
                  <a:lnTo>
                    <a:pt x="0" y="20"/>
                  </a:lnTo>
                  <a:cubicBezTo>
                    <a:pt x="5" y="25"/>
                    <a:pt x="9" y="27"/>
                    <a:pt x="11" y="27"/>
                  </a:cubicBezTo>
                  <a:cubicBezTo>
                    <a:pt x="16" y="27"/>
                    <a:pt x="15" y="16"/>
                    <a:pt x="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26"/>
            <p:cNvSpPr/>
            <p:nvPr/>
          </p:nvSpPr>
          <p:spPr>
            <a:xfrm>
              <a:off x="2963825" y="4387275"/>
              <a:ext cx="1075" cy="2575"/>
            </a:xfrm>
            <a:custGeom>
              <a:avLst/>
              <a:gdLst/>
              <a:ahLst/>
              <a:cxnLst/>
              <a:rect l="l" t="t" r="r" b="b"/>
              <a:pathLst>
                <a:path w="43" h="103" extrusionOk="0">
                  <a:moveTo>
                    <a:pt x="43" y="1"/>
                  </a:moveTo>
                  <a:lnTo>
                    <a:pt x="0" y="103"/>
                  </a:lnTo>
                  <a:lnTo>
                    <a:pt x="24" y="84"/>
                  </a:lnTo>
                  <a:lnTo>
                    <a:pt x="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26"/>
            <p:cNvSpPr/>
            <p:nvPr/>
          </p:nvSpPr>
          <p:spPr>
            <a:xfrm>
              <a:off x="2958900" y="4380875"/>
              <a:ext cx="1025" cy="4525"/>
            </a:xfrm>
            <a:custGeom>
              <a:avLst/>
              <a:gdLst/>
              <a:ahLst/>
              <a:cxnLst/>
              <a:rect l="l" t="t" r="r" b="b"/>
              <a:pathLst>
                <a:path w="41" h="181" extrusionOk="0">
                  <a:moveTo>
                    <a:pt x="41" y="1"/>
                  </a:moveTo>
                  <a:lnTo>
                    <a:pt x="0" y="167"/>
                  </a:lnTo>
                  <a:lnTo>
                    <a:pt x="29" y="181"/>
                  </a:lnTo>
                  <a:lnTo>
                    <a:pt x="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26"/>
            <p:cNvSpPr/>
            <p:nvPr/>
          </p:nvSpPr>
          <p:spPr>
            <a:xfrm>
              <a:off x="2935700" y="4401200"/>
              <a:ext cx="3800" cy="4575"/>
            </a:xfrm>
            <a:custGeom>
              <a:avLst/>
              <a:gdLst/>
              <a:ahLst/>
              <a:cxnLst/>
              <a:rect l="l" t="t" r="r" b="b"/>
              <a:pathLst>
                <a:path w="152" h="183" extrusionOk="0">
                  <a:moveTo>
                    <a:pt x="48" y="1"/>
                  </a:moveTo>
                  <a:cubicBezTo>
                    <a:pt x="1" y="1"/>
                    <a:pt x="0" y="94"/>
                    <a:pt x="78" y="183"/>
                  </a:cubicBezTo>
                  <a:cubicBezTo>
                    <a:pt x="100" y="130"/>
                    <a:pt x="152" y="128"/>
                    <a:pt x="123" y="50"/>
                  </a:cubicBezTo>
                  <a:cubicBezTo>
                    <a:pt x="93" y="15"/>
                    <a:pt x="67" y="1"/>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26"/>
            <p:cNvSpPr/>
            <p:nvPr/>
          </p:nvSpPr>
          <p:spPr>
            <a:xfrm>
              <a:off x="2694550" y="4929300"/>
              <a:ext cx="21575" cy="15825"/>
            </a:xfrm>
            <a:custGeom>
              <a:avLst/>
              <a:gdLst/>
              <a:ahLst/>
              <a:cxnLst/>
              <a:rect l="l" t="t" r="r" b="b"/>
              <a:pathLst>
                <a:path w="863" h="633" extrusionOk="0">
                  <a:moveTo>
                    <a:pt x="429" y="0"/>
                  </a:moveTo>
                  <a:cubicBezTo>
                    <a:pt x="251" y="0"/>
                    <a:pt x="59" y="85"/>
                    <a:pt x="1" y="341"/>
                  </a:cubicBezTo>
                  <a:lnTo>
                    <a:pt x="252" y="632"/>
                  </a:lnTo>
                  <a:cubicBezTo>
                    <a:pt x="446" y="599"/>
                    <a:pt x="863" y="469"/>
                    <a:pt x="721" y="85"/>
                  </a:cubicBezTo>
                  <a:cubicBezTo>
                    <a:pt x="658" y="37"/>
                    <a:pt x="547" y="0"/>
                    <a:pt x="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26"/>
            <p:cNvSpPr/>
            <p:nvPr/>
          </p:nvSpPr>
          <p:spPr>
            <a:xfrm>
              <a:off x="2763050" y="4698800"/>
              <a:ext cx="7950" cy="7475"/>
            </a:xfrm>
            <a:custGeom>
              <a:avLst/>
              <a:gdLst/>
              <a:ahLst/>
              <a:cxnLst/>
              <a:rect l="l" t="t" r="r" b="b"/>
              <a:pathLst>
                <a:path w="318" h="299" extrusionOk="0">
                  <a:moveTo>
                    <a:pt x="202" y="3"/>
                  </a:moveTo>
                  <a:lnTo>
                    <a:pt x="202" y="3"/>
                  </a:lnTo>
                  <a:cubicBezTo>
                    <a:pt x="112" y="13"/>
                    <a:pt x="1" y="1"/>
                    <a:pt x="20" y="141"/>
                  </a:cubicBezTo>
                  <a:cubicBezTo>
                    <a:pt x="52" y="256"/>
                    <a:pt x="99" y="298"/>
                    <a:pt x="142" y="298"/>
                  </a:cubicBezTo>
                  <a:cubicBezTo>
                    <a:pt x="238" y="298"/>
                    <a:pt x="317" y="94"/>
                    <a:pt x="202" y="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26"/>
            <p:cNvSpPr/>
            <p:nvPr/>
          </p:nvSpPr>
          <p:spPr>
            <a:xfrm>
              <a:off x="2712550" y="4790100"/>
              <a:ext cx="5350" cy="3525"/>
            </a:xfrm>
            <a:custGeom>
              <a:avLst/>
              <a:gdLst/>
              <a:ahLst/>
              <a:cxnLst/>
              <a:rect l="l" t="t" r="r" b="b"/>
              <a:pathLst>
                <a:path w="214" h="141" extrusionOk="0">
                  <a:moveTo>
                    <a:pt x="1" y="1"/>
                  </a:moveTo>
                  <a:lnTo>
                    <a:pt x="10" y="140"/>
                  </a:lnTo>
                  <a:lnTo>
                    <a:pt x="214" y="9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26"/>
            <p:cNvSpPr/>
            <p:nvPr/>
          </p:nvSpPr>
          <p:spPr>
            <a:xfrm>
              <a:off x="3011650" y="4700750"/>
              <a:ext cx="32475" cy="32550"/>
            </a:xfrm>
            <a:custGeom>
              <a:avLst/>
              <a:gdLst/>
              <a:ahLst/>
              <a:cxnLst/>
              <a:rect l="l" t="t" r="r" b="b"/>
              <a:pathLst>
                <a:path w="1299" h="1302" extrusionOk="0">
                  <a:moveTo>
                    <a:pt x="365" y="1"/>
                  </a:moveTo>
                  <a:cubicBezTo>
                    <a:pt x="336" y="1"/>
                    <a:pt x="305" y="4"/>
                    <a:pt x="270" y="10"/>
                  </a:cubicBezTo>
                  <a:cubicBezTo>
                    <a:pt x="0" y="394"/>
                    <a:pt x="410" y="861"/>
                    <a:pt x="462" y="1301"/>
                  </a:cubicBezTo>
                  <a:lnTo>
                    <a:pt x="960" y="1199"/>
                  </a:lnTo>
                  <a:cubicBezTo>
                    <a:pt x="1284" y="932"/>
                    <a:pt x="1298" y="408"/>
                    <a:pt x="1104" y="145"/>
                  </a:cubicBezTo>
                  <a:lnTo>
                    <a:pt x="1104" y="145"/>
                  </a:lnTo>
                  <a:cubicBezTo>
                    <a:pt x="1012" y="202"/>
                    <a:pt x="941" y="223"/>
                    <a:pt x="881" y="223"/>
                  </a:cubicBezTo>
                  <a:cubicBezTo>
                    <a:pt x="687" y="223"/>
                    <a:pt x="612" y="1"/>
                    <a:pt x="3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26"/>
            <p:cNvSpPr/>
            <p:nvPr/>
          </p:nvSpPr>
          <p:spPr>
            <a:xfrm>
              <a:off x="3240875" y="5066125"/>
              <a:ext cx="13650" cy="8600"/>
            </a:xfrm>
            <a:custGeom>
              <a:avLst/>
              <a:gdLst/>
              <a:ahLst/>
              <a:cxnLst/>
              <a:rect l="l" t="t" r="r" b="b"/>
              <a:pathLst>
                <a:path w="546" h="344" extrusionOk="0">
                  <a:moveTo>
                    <a:pt x="149" y="1"/>
                  </a:moveTo>
                  <a:cubicBezTo>
                    <a:pt x="118" y="1"/>
                    <a:pt x="89" y="6"/>
                    <a:pt x="62" y="19"/>
                  </a:cubicBezTo>
                  <a:cubicBezTo>
                    <a:pt x="41" y="132"/>
                    <a:pt x="1" y="284"/>
                    <a:pt x="214" y="343"/>
                  </a:cubicBezTo>
                  <a:cubicBezTo>
                    <a:pt x="387" y="341"/>
                    <a:pt x="524" y="272"/>
                    <a:pt x="546" y="161"/>
                  </a:cubicBezTo>
                  <a:cubicBezTo>
                    <a:pt x="436" y="98"/>
                    <a:pt x="278"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26"/>
            <p:cNvSpPr/>
            <p:nvPr/>
          </p:nvSpPr>
          <p:spPr>
            <a:xfrm>
              <a:off x="3252950" y="4910350"/>
              <a:ext cx="60650" cy="44575"/>
            </a:xfrm>
            <a:custGeom>
              <a:avLst/>
              <a:gdLst/>
              <a:ahLst/>
              <a:cxnLst/>
              <a:rect l="l" t="t" r="r" b="b"/>
              <a:pathLst>
                <a:path w="2426" h="1783" extrusionOk="0">
                  <a:moveTo>
                    <a:pt x="1438" y="0"/>
                  </a:moveTo>
                  <a:cubicBezTo>
                    <a:pt x="1076" y="52"/>
                    <a:pt x="910" y="256"/>
                    <a:pt x="588" y="303"/>
                  </a:cubicBezTo>
                  <a:cubicBezTo>
                    <a:pt x="1140" y="576"/>
                    <a:pt x="1" y="434"/>
                    <a:pt x="479" y="824"/>
                  </a:cubicBezTo>
                  <a:cubicBezTo>
                    <a:pt x="700" y="1397"/>
                    <a:pt x="1329" y="1544"/>
                    <a:pt x="1945" y="1772"/>
                  </a:cubicBezTo>
                  <a:cubicBezTo>
                    <a:pt x="1979" y="1779"/>
                    <a:pt x="2015" y="1782"/>
                    <a:pt x="2052" y="1782"/>
                  </a:cubicBezTo>
                  <a:cubicBezTo>
                    <a:pt x="2220" y="1782"/>
                    <a:pt x="2398" y="1707"/>
                    <a:pt x="2398" y="1561"/>
                  </a:cubicBezTo>
                  <a:cubicBezTo>
                    <a:pt x="2426" y="997"/>
                    <a:pt x="2156" y="292"/>
                    <a:pt x="14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26"/>
            <p:cNvSpPr/>
            <p:nvPr/>
          </p:nvSpPr>
          <p:spPr>
            <a:xfrm>
              <a:off x="3382725" y="5059950"/>
              <a:ext cx="228675" cy="133500"/>
            </a:xfrm>
            <a:custGeom>
              <a:avLst/>
              <a:gdLst/>
              <a:ahLst/>
              <a:cxnLst/>
              <a:rect l="l" t="t" r="r" b="b"/>
              <a:pathLst>
                <a:path w="9147" h="5340" extrusionOk="0">
                  <a:moveTo>
                    <a:pt x="1988" y="1"/>
                  </a:moveTo>
                  <a:cubicBezTo>
                    <a:pt x="1687" y="600"/>
                    <a:pt x="1121" y="545"/>
                    <a:pt x="908" y="1144"/>
                  </a:cubicBezTo>
                  <a:cubicBezTo>
                    <a:pt x="802" y="1080"/>
                    <a:pt x="709" y="949"/>
                    <a:pt x="579" y="949"/>
                  </a:cubicBezTo>
                  <a:cubicBezTo>
                    <a:pt x="547" y="949"/>
                    <a:pt x="512" y="957"/>
                    <a:pt x="475" y="976"/>
                  </a:cubicBezTo>
                  <a:lnTo>
                    <a:pt x="754" y="1433"/>
                  </a:lnTo>
                  <a:cubicBezTo>
                    <a:pt x="725" y="1448"/>
                    <a:pt x="690" y="1455"/>
                    <a:pt x="652" y="1455"/>
                  </a:cubicBezTo>
                  <a:cubicBezTo>
                    <a:pt x="468" y="1455"/>
                    <a:pt x="201" y="1309"/>
                    <a:pt x="65" y="1309"/>
                  </a:cubicBezTo>
                  <a:cubicBezTo>
                    <a:pt x="48" y="1309"/>
                    <a:pt x="32" y="1312"/>
                    <a:pt x="20" y="1317"/>
                  </a:cubicBezTo>
                  <a:lnTo>
                    <a:pt x="247" y="1481"/>
                  </a:lnTo>
                  <a:cubicBezTo>
                    <a:pt x="77" y="1611"/>
                    <a:pt x="1" y="1689"/>
                    <a:pt x="174" y="1895"/>
                  </a:cubicBezTo>
                  <a:cubicBezTo>
                    <a:pt x="339" y="1917"/>
                    <a:pt x="428" y="2130"/>
                    <a:pt x="520" y="2130"/>
                  </a:cubicBezTo>
                  <a:cubicBezTo>
                    <a:pt x="555" y="2130"/>
                    <a:pt x="589" y="2100"/>
                    <a:pt x="628" y="2021"/>
                  </a:cubicBezTo>
                  <a:lnTo>
                    <a:pt x="628" y="2021"/>
                  </a:lnTo>
                  <a:cubicBezTo>
                    <a:pt x="1464" y="2352"/>
                    <a:pt x="453" y="2518"/>
                    <a:pt x="1069" y="2947"/>
                  </a:cubicBezTo>
                  <a:cubicBezTo>
                    <a:pt x="1597" y="3354"/>
                    <a:pt x="2786" y="3657"/>
                    <a:pt x="3089" y="4256"/>
                  </a:cubicBezTo>
                  <a:cubicBezTo>
                    <a:pt x="3280" y="4324"/>
                    <a:pt x="3394" y="4350"/>
                    <a:pt x="3464" y="4350"/>
                  </a:cubicBezTo>
                  <a:cubicBezTo>
                    <a:pt x="3683" y="4350"/>
                    <a:pt x="3479" y="4100"/>
                    <a:pt x="3843" y="4100"/>
                  </a:cubicBezTo>
                  <a:cubicBezTo>
                    <a:pt x="3865" y="4100"/>
                    <a:pt x="3888" y="4100"/>
                    <a:pt x="3913" y="4102"/>
                  </a:cubicBezTo>
                  <a:cubicBezTo>
                    <a:pt x="4292" y="4240"/>
                    <a:pt x="3925" y="4292"/>
                    <a:pt x="3956" y="4448"/>
                  </a:cubicBezTo>
                  <a:cubicBezTo>
                    <a:pt x="4247" y="4626"/>
                    <a:pt x="5088" y="4578"/>
                    <a:pt x="5147" y="5038"/>
                  </a:cubicBezTo>
                  <a:cubicBezTo>
                    <a:pt x="5779" y="5254"/>
                    <a:pt x="6548" y="5339"/>
                    <a:pt x="7239" y="5339"/>
                  </a:cubicBezTo>
                  <a:cubicBezTo>
                    <a:pt x="7480" y="5339"/>
                    <a:pt x="7712" y="5329"/>
                    <a:pt x="7925" y="5310"/>
                  </a:cubicBezTo>
                  <a:cubicBezTo>
                    <a:pt x="8327" y="5244"/>
                    <a:pt x="8043" y="4306"/>
                    <a:pt x="8725" y="4197"/>
                  </a:cubicBezTo>
                  <a:lnTo>
                    <a:pt x="8394" y="4100"/>
                  </a:lnTo>
                  <a:cubicBezTo>
                    <a:pt x="8505" y="3702"/>
                    <a:pt x="8640" y="3572"/>
                    <a:pt x="8647" y="3117"/>
                  </a:cubicBezTo>
                  <a:cubicBezTo>
                    <a:pt x="8602" y="3105"/>
                    <a:pt x="8563" y="3099"/>
                    <a:pt x="8529" y="3099"/>
                  </a:cubicBezTo>
                  <a:cubicBezTo>
                    <a:pt x="8320" y="3099"/>
                    <a:pt x="8288" y="3297"/>
                    <a:pt x="8077" y="3297"/>
                  </a:cubicBezTo>
                  <a:cubicBezTo>
                    <a:pt x="8043" y="3297"/>
                    <a:pt x="8005" y="3292"/>
                    <a:pt x="7960" y="3280"/>
                  </a:cubicBezTo>
                  <a:lnTo>
                    <a:pt x="7963" y="3280"/>
                  </a:lnTo>
                  <a:cubicBezTo>
                    <a:pt x="7792" y="3081"/>
                    <a:pt x="7678" y="2842"/>
                    <a:pt x="7714" y="2717"/>
                  </a:cubicBezTo>
                  <a:lnTo>
                    <a:pt x="7714" y="2717"/>
                  </a:lnTo>
                  <a:cubicBezTo>
                    <a:pt x="7878" y="2803"/>
                    <a:pt x="8012" y="2834"/>
                    <a:pt x="8130" y="2834"/>
                  </a:cubicBezTo>
                  <a:cubicBezTo>
                    <a:pt x="8427" y="2834"/>
                    <a:pt x="8618" y="2638"/>
                    <a:pt x="8919" y="2638"/>
                  </a:cubicBezTo>
                  <a:cubicBezTo>
                    <a:pt x="8952" y="2638"/>
                    <a:pt x="8986" y="2641"/>
                    <a:pt x="9021" y="2646"/>
                  </a:cubicBezTo>
                  <a:cubicBezTo>
                    <a:pt x="9147" y="2487"/>
                    <a:pt x="8694" y="1992"/>
                    <a:pt x="8862" y="1708"/>
                  </a:cubicBezTo>
                  <a:cubicBezTo>
                    <a:pt x="8391" y="1545"/>
                    <a:pt x="8050" y="1343"/>
                    <a:pt x="7664" y="1334"/>
                  </a:cubicBezTo>
                  <a:cubicBezTo>
                    <a:pt x="6980" y="1402"/>
                    <a:pt x="7176" y="1919"/>
                    <a:pt x="6812" y="2132"/>
                  </a:cubicBezTo>
                  <a:cubicBezTo>
                    <a:pt x="6738" y="2013"/>
                    <a:pt x="6222" y="1864"/>
                    <a:pt x="6352" y="1698"/>
                  </a:cubicBezTo>
                  <a:lnTo>
                    <a:pt x="6352" y="1698"/>
                  </a:lnTo>
                  <a:cubicBezTo>
                    <a:pt x="6305" y="1756"/>
                    <a:pt x="6234" y="1786"/>
                    <a:pt x="6148" y="1786"/>
                  </a:cubicBezTo>
                  <a:cubicBezTo>
                    <a:pt x="6035" y="1786"/>
                    <a:pt x="5899" y="1733"/>
                    <a:pt x="5763" y="1620"/>
                  </a:cubicBezTo>
                  <a:lnTo>
                    <a:pt x="5931" y="1447"/>
                  </a:lnTo>
                  <a:cubicBezTo>
                    <a:pt x="5747" y="1431"/>
                    <a:pt x="5544" y="1416"/>
                    <a:pt x="5358" y="1416"/>
                  </a:cubicBezTo>
                  <a:cubicBezTo>
                    <a:pt x="5172" y="1416"/>
                    <a:pt x="5004" y="1431"/>
                    <a:pt x="4891" y="1474"/>
                  </a:cubicBezTo>
                  <a:cubicBezTo>
                    <a:pt x="4858" y="1159"/>
                    <a:pt x="4441" y="782"/>
                    <a:pt x="4294" y="602"/>
                  </a:cubicBezTo>
                  <a:cubicBezTo>
                    <a:pt x="3837" y="353"/>
                    <a:pt x="3151" y="685"/>
                    <a:pt x="3020" y="114"/>
                  </a:cubicBezTo>
                  <a:cubicBezTo>
                    <a:pt x="3019" y="114"/>
                    <a:pt x="3018" y="114"/>
                    <a:pt x="3017" y="114"/>
                  </a:cubicBezTo>
                  <a:cubicBezTo>
                    <a:pt x="2738" y="114"/>
                    <a:pt x="2652" y="384"/>
                    <a:pt x="2352" y="420"/>
                  </a:cubicBezTo>
                  <a:lnTo>
                    <a:pt x="19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26"/>
            <p:cNvSpPr/>
            <p:nvPr/>
          </p:nvSpPr>
          <p:spPr>
            <a:xfrm>
              <a:off x="3493750" y="4945275"/>
              <a:ext cx="40925" cy="23525"/>
            </a:xfrm>
            <a:custGeom>
              <a:avLst/>
              <a:gdLst/>
              <a:ahLst/>
              <a:cxnLst/>
              <a:rect l="l" t="t" r="r" b="b"/>
              <a:pathLst>
                <a:path w="1637" h="941" extrusionOk="0">
                  <a:moveTo>
                    <a:pt x="684" y="1"/>
                  </a:moveTo>
                  <a:cubicBezTo>
                    <a:pt x="647" y="1"/>
                    <a:pt x="611" y="9"/>
                    <a:pt x="576" y="29"/>
                  </a:cubicBezTo>
                  <a:cubicBezTo>
                    <a:pt x="389" y="135"/>
                    <a:pt x="0" y="320"/>
                    <a:pt x="374" y="630"/>
                  </a:cubicBezTo>
                  <a:cubicBezTo>
                    <a:pt x="574" y="787"/>
                    <a:pt x="831" y="940"/>
                    <a:pt x="1069" y="940"/>
                  </a:cubicBezTo>
                  <a:cubicBezTo>
                    <a:pt x="1115" y="940"/>
                    <a:pt x="1161" y="934"/>
                    <a:pt x="1206" y="922"/>
                  </a:cubicBezTo>
                  <a:cubicBezTo>
                    <a:pt x="1324" y="754"/>
                    <a:pt x="1637" y="420"/>
                    <a:pt x="1158" y="206"/>
                  </a:cubicBezTo>
                  <a:cubicBezTo>
                    <a:pt x="1012" y="158"/>
                    <a:pt x="844" y="1"/>
                    <a:pt x="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26"/>
            <p:cNvSpPr/>
            <p:nvPr/>
          </p:nvSpPr>
          <p:spPr>
            <a:xfrm>
              <a:off x="3596350" y="5080775"/>
              <a:ext cx="42175" cy="28375"/>
            </a:xfrm>
            <a:custGeom>
              <a:avLst/>
              <a:gdLst/>
              <a:ahLst/>
              <a:cxnLst/>
              <a:rect l="l" t="t" r="r" b="b"/>
              <a:pathLst>
                <a:path w="1687" h="1135" extrusionOk="0">
                  <a:moveTo>
                    <a:pt x="772" y="1"/>
                  </a:moveTo>
                  <a:cubicBezTo>
                    <a:pt x="602" y="1"/>
                    <a:pt x="479" y="86"/>
                    <a:pt x="339" y="136"/>
                  </a:cubicBezTo>
                  <a:cubicBezTo>
                    <a:pt x="0" y="399"/>
                    <a:pt x="568" y="1048"/>
                    <a:pt x="1132" y="1121"/>
                  </a:cubicBezTo>
                  <a:cubicBezTo>
                    <a:pt x="1194" y="1130"/>
                    <a:pt x="1247" y="1134"/>
                    <a:pt x="1293" y="1134"/>
                  </a:cubicBezTo>
                  <a:cubicBezTo>
                    <a:pt x="1640" y="1134"/>
                    <a:pt x="1582" y="899"/>
                    <a:pt x="1686" y="683"/>
                  </a:cubicBezTo>
                  <a:cubicBezTo>
                    <a:pt x="1620" y="442"/>
                    <a:pt x="1284" y="236"/>
                    <a:pt x="947" y="30"/>
                  </a:cubicBezTo>
                  <a:cubicBezTo>
                    <a:pt x="883" y="9"/>
                    <a:pt x="825" y="1"/>
                    <a:pt x="7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26"/>
            <p:cNvSpPr/>
            <p:nvPr/>
          </p:nvSpPr>
          <p:spPr>
            <a:xfrm>
              <a:off x="3496275" y="4729250"/>
              <a:ext cx="63675" cy="43675"/>
            </a:xfrm>
            <a:custGeom>
              <a:avLst/>
              <a:gdLst/>
              <a:ahLst/>
              <a:cxnLst/>
              <a:rect l="l" t="t" r="r" b="b"/>
              <a:pathLst>
                <a:path w="2547" h="1747" extrusionOk="0">
                  <a:moveTo>
                    <a:pt x="639" y="1"/>
                  </a:moveTo>
                  <a:cubicBezTo>
                    <a:pt x="526" y="1"/>
                    <a:pt x="411" y="47"/>
                    <a:pt x="292" y="166"/>
                  </a:cubicBezTo>
                  <a:cubicBezTo>
                    <a:pt x="214" y="474"/>
                    <a:pt x="1" y="853"/>
                    <a:pt x="285" y="1160"/>
                  </a:cubicBezTo>
                  <a:cubicBezTo>
                    <a:pt x="399" y="1418"/>
                    <a:pt x="583" y="1481"/>
                    <a:pt x="791" y="1481"/>
                  </a:cubicBezTo>
                  <a:cubicBezTo>
                    <a:pt x="985" y="1481"/>
                    <a:pt x="1201" y="1426"/>
                    <a:pt x="1402" y="1426"/>
                  </a:cubicBezTo>
                  <a:cubicBezTo>
                    <a:pt x="1611" y="1426"/>
                    <a:pt x="1803" y="1486"/>
                    <a:pt x="1936" y="1729"/>
                  </a:cubicBezTo>
                  <a:cubicBezTo>
                    <a:pt x="1985" y="1741"/>
                    <a:pt x="2029" y="1746"/>
                    <a:pt x="2068" y="1746"/>
                  </a:cubicBezTo>
                  <a:cubicBezTo>
                    <a:pt x="2265" y="1746"/>
                    <a:pt x="2351" y="1614"/>
                    <a:pt x="2416" y="1501"/>
                  </a:cubicBezTo>
                  <a:cubicBezTo>
                    <a:pt x="2547" y="829"/>
                    <a:pt x="1408" y="1239"/>
                    <a:pt x="1602" y="497"/>
                  </a:cubicBezTo>
                  <a:cubicBezTo>
                    <a:pt x="1246" y="340"/>
                    <a:pt x="946" y="1"/>
                    <a:pt x="6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26"/>
            <p:cNvSpPr/>
            <p:nvPr/>
          </p:nvSpPr>
          <p:spPr>
            <a:xfrm>
              <a:off x="3542100" y="4874800"/>
              <a:ext cx="31525" cy="21350"/>
            </a:xfrm>
            <a:custGeom>
              <a:avLst/>
              <a:gdLst/>
              <a:ahLst/>
              <a:cxnLst/>
              <a:rect l="l" t="t" r="r" b="b"/>
              <a:pathLst>
                <a:path w="1261" h="854" extrusionOk="0">
                  <a:moveTo>
                    <a:pt x="421" y="1"/>
                  </a:moveTo>
                  <a:cubicBezTo>
                    <a:pt x="378" y="1"/>
                    <a:pt x="337" y="6"/>
                    <a:pt x="299" y="16"/>
                  </a:cubicBezTo>
                  <a:cubicBezTo>
                    <a:pt x="207" y="181"/>
                    <a:pt x="1" y="250"/>
                    <a:pt x="136" y="510"/>
                  </a:cubicBezTo>
                  <a:cubicBezTo>
                    <a:pt x="210" y="708"/>
                    <a:pt x="516" y="854"/>
                    <a:pt x="756" y="854"/>
                  </a:cubicBezTo>
                  <a:cubicBezTo>
                    <a:pt x="798" y="854"/>
                    <a:pt x="838" y="849"/>
                    <a:pt x="875" y="840"/>
                  </a:cubicBezTo>
                  <a:cubicBezTo>
                    <a:pt x="1029" y="743"/>
                    <a:pt x="1261" y="544"/>
                    <a:pt x="1062" y="316"/>
                  </a:cubicBezTo>
                  <a:cubicBezTo>
                    <a:pt x="967" y="147"/>
                    <a:pt x="663" y="1"/>
                    <a:pt x="4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26"/>
            <p:cNvSpPr/>
            <p:nvPr/>
          </p:nvSpPr>
          <p:spPr>
            <a:xfrm>
              <a:off x="3584800" y="4947700"/>
              <a:ext cx="22225" cy="14475"/>
            </a:xfrm>
            <a:custGeom>
              <a:avLst/>
              <a:gdLst/>
              <a:ahLst/>
              <a:cxnLst/>
              <a:rect l="l" t="t" r="r" b="b"/>
              <a:pathLst>
                <a:path w="889" h="579" extrusionOk="0">
                  <a:moveTo>
                    <a:pt x="296" y="1"/>
                  </a:moveTo>
                  <a:cubicBezTo>
                    <a:pt x="126" y="128"/>
                    <a:pt x="0" y="195"/>
                    <a:pt x="60" y="417"/>
                  </a:cubicBezTo>
                  <a:lnTo>
                    <a:pt x="543" y="578"/>
                  </a:lnTo>
                  <a:cubicBezTo>
                    <a:pt x="614" y="481"/>
                    <a:pt x="888" y="420"/>
                    <a:pt x="716" y="195"/>
                  </a:cubicBezTo>
                  <a:cubicBezTo>
                    <a:pt x="538" y="131"/>
                    <a:pt x="486"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26"/>
            <p:cNvSpPr/>
            <p:nvPr/>
          </p:nvSpPr>
          <p:spPr>
            <a:xfrm>
              <a:off x="3573950" y="4881225"/>
              <a:ext cx="26975" cy="20950"/>
            </a:xfrm>
            <a:custGeom>
              <a:avLst/>
              <a:gdLst/>
              <a:ahLst/>
              <a:cxnLst/>
              <a:rect l="l" t="t" r="r" b="b"/>
              <a:pathLst>
                <a:path w="1079" h="838" extrusionOk="0">
                  <a:moveTo>
                    <a:pt x="413" y="0"/>
                  </a:moveTo>
                  <a:cubicBezTo>
                    <a:pt x="171" y="64"/>
                    <a:pt x="1" y="225"/>
                    <a:pt x="10" y="455"/>
                  </a:cubicBezTo>
                  <a:cubicBezTo>
                    <a:pt x="261" y="621"/>
                    <a:pt x="335" y="815"/>
                    <a:pt x="602" y="817"/>
                  </a:cubicBezTo>
                  <a:cubicBezTo>
                    <a:pt x="664" y="831"/>
                    <a:pt x="716" y="838"/>
                    <a:pt x="760" y="838"/>
                  </a:cubicBezTo>
                  <a:cubicBezTo>
                    <a:pt x="1046" y="838"/>
                    <a:pt x="1019" y="569"/>
                    <a:pt x="1078" y="372"/>
                  </a:cubicBezTo>
                  <a:cubicBezTo>
                    <a:pt x="894" y="175"/>
                    <a:pt x="666" y="69"/>
                    <a:pt x="4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26"/>
            <p:cNvSpPr/>
            <p:nvPr/>
          </p:nvSpPr>
          <p:spPr>
            <a:xfrm>
              <a:off x="3615700" y="4945225"/>
              <a:ext cx="65775" cy="43225"/>
            </a:xfrm>
            <a:custGeom>
              <a:avLst/>
              <a:gdLst/>
              <a:ahLst/>
              <a:cxnLst/>
              <a:rect l="l" t="t" r="r" b="b"/>
              <a:pathLst>
                <a:path w="2631" h="1729" extrusionOk="0">
                  <a:moveTo>
                    <a:pt x="848" y="0"/>
                  </a:moveTo>
                  <a:cubicBezTo>
                    <a:pt x="763" y="156"/>
                    <a:pt x="680" y="313"/>
                    <a:pt x="394" y="339"/>
                  </a:cubicBezTo>
                  <a:cubicBezTo>
                    <a:pt x="536" y="500"/>
                    <a:pt x="391" y="592"/>
                    <a:pt x="332" y="718"/>
                  </a:cubicBezTo>
                  <a:cubicBezTo>
                    <a:pt x="0" y="1156"/>
                    <a:pt x="967" y="1326"/>
                    <a:pt x="1338" y="1679"/>
                  </a:cubicBezTo>
                  <a:cubicBezTo>
                    <a:pt x="1475" y="1713"/>
                    <a:pt x="1601" y="1729"/>
                    <a:pt x="1718" y="1729"/>
                  </a:cubicBezTo>
                  <a:cubicBezTo>
                    <a:pt x="2306" y="1729"/>
                    <a:pt x="2631" y="1334"/>
                    <a:pt x="2591" y="943"/>
                  </a:cubicBezTo>
                  <a:cubicBezTo>
                    <a:pt x="2362" y="651"/>
                    <a:pt x="1724" y="438"/>
                    <a:pt x="1907" y="161"/>
                  </a:cubicBezTo>
                  <a:cubicBezTo>
                    <a:pt x="1832" y="142"/>
                    <a:pt x="1747" y="138"/>
                    <a:pt x="1657" y="138"/>
                  </a:cubicBezTo>
                  <a:cubicBezTo>
                    <a:pt x="1586" y="138"/>
                    <a:pt x="1511" y="140"/>
                    <a:pt x="1435" y="140"/>
                  </a:cubicBezTo>
                  <a:cubicBezTo>
                    <a:pt x="1240" y="140"/>
                    <a:pt x="1035" y="123"/>
                    <a:pt x="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26"/>
            <p:cNvSpPr/>
            <p:nvPr/>
          </p:nvSpPr>
          <p:spPr>
            <a:xfrm>
              <a:off x="3700175" y="5081500"/>
              <a:ext cx="60000" cy="56800"/>
            </a:xfrm>
            <a:custGeom>
              <a:avLst/>
              <a:gdLst/>
              <a:ahLst/>
              <a:cxnLst/>
              <a:rect l="l" t="t" r="r" b="b"/>
              <a:pathLst>
                <a:path w="2400" h="2272" extrusionOk="0">
                  <a:moveTo>
                    <a:pt x="903" y="1"/>
                  </a:moveTo>
                  <a:lnTo>
                    <a:pt x="271" y="334"/>
                  </a:lnTo>
                  <a:cubicBezTo>
                    <a:pt x="389" y="607"/>
                    <a:pt x="320" y="749"/>
                    <a:pt x="82" y="749"/>
                  </a:cubicBezTo>
                  <a:cubicBezTo>
                    <a:pt x="57" y="749"/>
                    <a:pt x="30" y="747"/>
                    <a:pt x="1" y="744"/>
                  </a:cubicBezTo>
                  <a:lnTo>
                    <a:pt x="1" y="744"/>
                  </a:lnTo>
                  <a:cubicBezTo>
                    <a:pt x="1029" y="945"/>
                    <a:pt x="522" y="1900"/>
                    <a:pt x="1550" y="2264"/>
                  </a:cubicBezTo>
                  <a:cubicBezTo>
                    <a:pt x="1597" y="2269"/>
                    <a:pt x="1642" y="2271"/>
                    <a:pt x="1686" y="2271"/>
                  </a:cubicBezTo>
                  <a:cubicBezTo>
                    <a:pt x="2085" y="2271"/>
                    <a:pt x="2325" y="2089"/>
                    <a:pt x="2317" y="1805"/>
                  </a:cubicBezTo>
                  <a:cubicBezTo>
                    <a:pt x="1708" y="1405"/>
                    <a:pt x="2369" y="1230"/>
                    <a:pt x="2400" y="971"/>
                  </a:cubicBezTo>
                  <a:cubicBezTo>
                    <a:pt x="2066" y="870"/>
                    <a:pt x="1535" y="199"/>
                    <a:pt x="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26"/>
            <p:cNvSpPr/>
            <p:nvPr/>
          </p:nvSpPr>
          <p:spPr>
            <a:xfrm>
              <a:off x="3605150" y="4881675"/>
              <a:ext cx="32175" cy="20075"/>
            </a:xfrm>
            <a:custGeom>
              <a:avLst/>
              <a:gdLst/>
              <a:ahLst/>
              <a:cxnLst/>
              <a:rect l="l" t="t" r="r" b="b"/>
              <a:pathLst>
                <a:path w="1287" h="803" extrusionOk="0">
                  <a:moveTo>
                    <a:pt x="424" y="1"/>
                  </a:moveTo>
                  <a:cubicBezTo>
                    <a:pt x="372" y="1"/>
                    <a:pt x="320" y="3"/>
                    <a:pt x="271" y="8"/>
                  </a:cubicBezTo>
                  <a:cubicBezTo>
                    <a:pt x="1" y="98"/>
                    <a:pt x="18" y="456"/>
                    <a:pt x="280" y="657"/>
                  </a:cubicBezTo>
                  <a:cubicBezTo>
                    <a:pt x="448" y="771"/>
                    <a:pt x="620" y="803"/>
                    <a:pt x="785" y="803"/>
                  </a:cubicBezTo>
                  <a:cubicBezTo>
                    <a:pt x="965" y="803"/>
                    <a:pt x="1137" y="765"/>
                    <a:pt x="1287" y="754"/>
                  </a:cubicBezTo>
                  <a:cubicBezTo>
                    <a:pt x="1239" y="527"/>
                    <a:pt x="1083" y="297"/>
                    <a:pt x="1090" y="103"/>
                  </a:cubicBezTo>
                  <a:cubicBezTo>
                    <a:pt x="888" y="42"/>
                    <a:pt x="644" y="1"/>
                    <a:pt x="4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26"/>
            <p:cNvSpPr/>
            <p:nvPr/>
          </p:nvSpPr>
          <p:spPr>
            <a:xfrm>
              <a:off x="3628200" y="4860725"/>
              <a:ext cx="34175" cy="23550"/>
            </a:xfrm>
            <a:custGeom>
              <a:avLst/>
              <a:gdLst/>
              <a:ahLst/>
              <a:cxnLst/>
              <a:rect l="l" t="t" r="r" b="b"/>
              <a:pathLst>
                <a:path w="1367" h="942" extrusionOk="0">
                  <a:moveTo>
                    <a:pt x="855" y="1"/>
                  </a:moveTo>
                  <a:cubicBezTo>
                    <a:pt x="628" y="216"/>
                    <a:pt x="119" y="29"/>
                    <a:pt x="0" y="349"/>
                  </a:cubicBezTo>
                  <a:cubicBezTo>
                    <a:pt x="55" y="612"/>
                    <a:pt x="223" y="780"/>
                    <a:pt x="497" y="922"/>
                  </a:cubicBezTo>
                  <a:cubicBezTo>
                    <a:pt x="573" y="935"/>
                    <a:pt x="643" y="941"/>
                    <a:pt x="707" y="941"/>
                  </a:cubicBezTo>
                  <a:cubicBezTo>
                    <a:pt x="842" y="941"/>
                    <a:pt x="950" y="912"/>
                    <a:pt x="1030" y="851"/>
                  </a:cubicBezTo>
                  <a:cubicBezTo>
                    <a:pt x="952" y="524"/>
                    <a:pt x="1367" y="320"/>
                    <a:pt x="8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26"/>
            <p:cNvSpPr/>
            <p:nvPr/>
          </p:nvSpPr>
          <p:spPr>
            <a:xfrm>
              <a:off x="3628025" y="4737700"/>
              <a:ext cx="27200" cy="18550"/>
            </a:xfrm>
            <a:custGeom>
              <a:avLst/>
              <a:gdLst/>
              <a:ahLst/>
              <a:cxnLst/>
              <a:rect l="l" t="t" r="r" b="b"/>
              <a:pathLst>
                <a:path w="1088" h="742" extrusionOk="0">
                  <a:moveTo>
                    <a:pt x="593" y="1"/>
                  </a:moveTo>
                  <a:cubicBezTo>
                    <a:pt x="555" y="1"/>
                    <a:pt x="513" y="8"/>
                    <a:pt x="467" y="24"/>
                  </a:cubicBezTo>
                  <a:cubicBezTo>
                    <a:pt x="0" y="159"/>
                    <a:pt x="213" y="709"/>
                    <a:pt x="715" y="742"/>
                  </a:cubicBezTo>
                  <a:cubicBezTo>
                    <a:pt x="976" y="725"/>
                    <a:pt x="1087" y="569"/>
                    <a:pt x="1078" y="370"/>
                  </a:cubicBezTo>
                  <a:cubicBezTo>
                    <a:pt x="918" y="245"/>
                    <a:pt x="815" y="1"/>
                    <a:pt x="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26"/>
            <p:cNvSpPr/>
            <p:nvPr/>
          </p:nvSpPr>
          <p:spPr>
            <a:xfrm>
              <a:off x="3761450" y="4895600"/>
              <a:ext cx="18250" cy="11750"/>
            </a:xfrm>
            <a:custGeom>
              <a:avLst/>
              <a:gdLst/>
              <a:ahLst/>
              <a:cxnLst/>
              <a:rect l="l" t="t" r="r" b="b"/>
              <a:pathLst>
                <a:path w="730" h="470" extrusionOk="0">
                  <a:moveTo>
                    <a:pt x="231" y="0"/>
                  </a:moveTo>
                  <a:cubicBezTo>
                    <a:pt x="229" y="0"/>
                    <a:pt x="226" y="0"/>
                    <a:pt x="223" y="1"/>
                  </a:cubicBezTo>
                  <a:cubicBezTo>
                    <a:pt x="13" y="10"/>
                    <a:pt x="67" y="173"/>
                    <a:pt x="1" y="292"/>
                  </a:cubicBezTo>
                  <a:lnTo>
                    <a:pt x="519" y="469"/>
                  </a:lnTo>
                  <a:cubicBezTo>
                    <a:pt x="730" y="369"/>
                    <a:pt x="442" y="0"/>
                    <a:pt x="2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26"/>
            <p:cNvSpPr/>
            <p:nvPr/>
          </p:nvSpPr>
          <p:spPr>
            <a:xfrm>
              <a:off x="3845000" y="3996900"/>
              <a:ext cx="5225" cy="1850"/>
            </a:xfrm>
            <a:custGeom>
              <a:avLst/>
              <a:gdLst/>
              <a:ahLst/>
              <a:cxnLst/>
              <a:rect l="l" t="t" r="r" b="b"/>
              <a:pathLst>
                <a:path w="209" h="74" extrusionOk="0">
                  <a:moveTo>
                    <a:pt x="121" y="1"/>
                  </a:moveTo>
                  <a:cubicBezTo>
                    <a:pt x="111" y="1"/>
                    <a:pt x="101" y="3"/>
                    <a:pt x="90" y="10"/>
                  </a:cubicBezTo>
                  <a:cubicBezTo>
                    <a:pt x="83" y="47"/>
                    <a:pt x="0" y="29"/>
                    <a:pt x="36" y="74"/>
                  </a:cubicBezTo>
                  <a:lnTo>
                    <a:pt x="209" y="74"/>
                  </a:lnTo>
                  <a:cubicBezTo>
                    <a:pt x="183" y="36"/>
                    <a:pt x="155" y="1"/>
                    <a:pt x="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26"/>
            <p:cNvSpPr/>
            <p:nvPr/>
          </p:nvSpPr>
          <p:spPr>
            <a:xfrm>
              <a:off x="3858500" y="4573425"/>
              <a:ext cx="149675" cy="129025"/>
            </a:xfrm>
            <a:custGeom>
              <a:avLst/>
              <a:gdLst/>
              <a:ahLst/>
              <a:cxnLst/>
              <a:rect l="l" t="t" r="r" b="b"/>
              <a:pathLst>
                <a:path w="5987" h="5161" extrusionOk="0">
                  <a:moveTo>
                    <a:pt x="3732" y="0"/>
                  </a:moveTo>
                  <a:cubicBezTo>
                    <a:pt x="3775" y="114"/>
                    <a:pt x="3749" y="277"/>
                    <a:pt x="3640" y="317"/>
                  </a:cubicBezTo>
                  <a:cubicBezTo>
                    <a:pt x="3557" y="379"/>
                    <a:pt x="3465" y="405"/>
                    <a:pt x="3374" y="405"/>
                  </a:cubicBezTo>
                  <a:cubicBezTo>
                    <a:pt x="3160" y="405"/>
                    <a:pt x="2948" y="258"/>
                    <a:pt x="2859" y="74"/>
                  </a:cubicBezTo>
                  <a:cubicBezTo>
                    <a:pt x="2451" y="554"/>
                    <a:pt x="1466" y="142"/>
                    <a:pt x="1381" y="973"/>
                  </a:cubicBezTo>
                  <a:cubicBezTo>
                    <a:pt x="1319" y="1084"/>
                    <a:pt x="1241" y="1129"/>
                    <a:pt x="1153" y="1129"/>
                  </a:cubicBezTo>
                  <a:cubicBezTo>
                    <a:pt x="830" y="1129"/>
                    <a:pt x="366" y="529"/>
                    <a:pt x="0" y="325"/>
                  </a:cubicBezTo>
                  <a:lnTo>
                    <a:pt x="0" y="325"/>
                  </a:lnTo>
                  <a:cubicBezTo>
                    <a:pt x="183" y="732"/>
                    <a:pt x="1016" y="999"/>
                    <a:pt x="988" y="1537"/>
                  </a:cubicBezTo>
                  <a:lnTo>
                    <a:pt x="727" y="1483"/>
                  </a:lnTo>
                  <a:lnTo>
                    <a:pt x="727" y="1483"/>
                  </a:lnTo>
                  <a:cubicBezTo>
                    <a:pt x="801" y="1902"/>
                    <a:pt x="803" y="2274"/>
                    <a:pt x="1243" y="2664"/>
                  </a:cubicBezTo>
                  <a:lnTo>
                    <a:pt x="798" y="2574"/>
                  </a:lnTo>
                  <a:lnTo>
                    <a:pt x="798" y="2574"/>
                  </a:lnTo>
                  <a:cubicBezTo>
                    <a:pt x="1073" y="2761"/>
                    <a:pt x="1646" y="3046"/>
                    <a:pt x="1362" y="3389"/>
                  </a:cubicBezTo>
                  <a:cubicBezTo>
                    <a:pt x="1539" y="3988"/>
                    <a:pt x="2473" y="3981"/>
                    <a:pt x="2679" y="4523"/>
                  </a:cubicBezTo>
                  <a:cubicBezTo>
                    <a:pt x="2695" y="4527"/>
                    <a:pt x="2713" y="4528"/>
                    <a:pt x="2733" y="4528"/>
                  </a:cubicBezTo>
                  <a:cubicBezTo>
                    <a:pt x="2840" y="4528"/>
                    <a:pt x="2988" y="4480"/>
                    <a:pt x="3169" y="4464"/>
                  </a:cubicBezTo>
                  <a:cubicBezTo>
                    <a:pt x="3571" y="4587"/>
                    <a:pt x="3434" y="4919"/>
                    <a:pt x="3642" y="5160"/>
                  </a:cubicBezTo>
                  <a:lnTo>
                    <a:pt x="3581" y="4656"/>
                  </a:lnTo>
                  <a:cubicBezTo>
                    <a:pt x="3635" y="4599"/>
                    <a:pt x="3701" y="4576"/>
                    <a:pt x="3772" y="4576"/>
                  </a:cubicBezTo>
                  <a:cubicBezTo>
                    <a:pt x="4072" y="4576"/>
                    <a:pt x="4476" y="4980"/>
                    <a:pt x="4564" y="4980"/>
                  </a:cubicBezTo>
                  <a:cubicBezTo>
                    <a:pt x="4565" y="4980"/>
                    <a:pt x="4565" y="4980"/>
                    <a:pt x="4566" y="4980"/>
                  </a:cubicBezTo>
                  <a:cubicBezTo>
                    <a:pt x="4590" y="4888"/>
                    <a:pt x="4315" y="4627"/>
                    <a:pt x="4481" y="4535"/>
                  </a:cubicBezTo>
                  <a:cubicBezTo>
                    <a:pt x="4829" y="4481"/>
                    <a:pt x="5385" y="4455"/>
                    <a:pt x="5409" y="3964"/>
                  </a:cubicBezTo>
                  <a:lnTo>
                    <a:pt x="5222" y="3851"/>
                  </a:lnTo>
                  <a:cubicBezTo>
                    <a:pt x="5473" y="3517"/>
                    <a:pt x="5603" y="2948"/>
                    <a:pt x="5987" y="2847"/>
                  </a:cubicBezTo>
                  <a:cubicBezTo>
                    <a:pt x="5938" y="2813"/>
                    <a:pt x="5906" y="2801"/>
                    <a:pt x="5884" y="2801"/>
                  </a:cubicBezTo>
                  <a:cubicBezTo>
                    <a:pt x="5820" y="2801"/>
                    <a:pt x="5835" y="2902"/>
                    <a:pt x="5775" y="2902"/>
                  </a:cubicBezTo>
                  <a:cubicBezTo>
                    <a:pt x="5759" y="2902"/>
                    <a:pt x="5736" y="2895"/>
                    <a:pt x="5705" y="2875"/>
                  </a:cubicBezTo>
                  <a:cubicBezTo>
                    <a:pt x="5468" y="2551"/>
                    <a:pt x="5198" y="1712"/>
                    <a:pt x="4950" y="1108"/>
                  </a:cubicBezTo>
                  <a:cubicBezTo>
                    <a:pt x="4403" y="940"/>
                    <a:pt x="3962" y="192"/>
                    <a:pt x="37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26"/>
            <p:cNvSpPr/>
            <p:nvPr/>
          </p:nvSpPr>
          <p:spPr>
            <a:xfrm>
              <a:off x="3859850" y="4597750"/>
              <a:ext cx="8850" cy="6125"/>
            </a:xfrm>
            <a:custGeom>
              <a:avLst/>
              <a:gdLst/>
              <a:ahLst/>
              <a:cxnLst/>
              <a:rect l="l" t="t" r="r" b="b"/>
              <a:pathLst>
                <a:path w="354" h="245" extrusionOk="0">
                  <a:moveTo>
                    <a:pt x="36" y="0"/>
                  </a:moveTo>
                  <a:cubicBezTo>
                    <a:pt x="24" y="0"/>
                    <a:pt x="12" y="2"/>
                    <a:pt x="1" y="8"/>
                  </a:cubicBezTo>
                  <a:lnTo>
                    <a:pt x="354" y="244"/>
                  </a:lnTo>
                  <a:lnTo>
                    <a:pt x="351" y="211"/>
                  </a:lnTo>
                  <a:cubicBezTo>
                    <a:pt x="248" y="160"/>
                    <a:pt x="134" y="0"/>
                    <a:pt x="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26"/>
            <p:cNvSpPr/>
            <p:nvPr/>
          </p:nvSpPr>
          <p:spPr>
            <a:xfrm>
              <a:off x="3889100" y="4664400"/>
              <a:ext cx="5525" cy="4175"/>
            </a:xfrm>
            <a:custGeom>
              <a:avLst/>
              <a:gdLst/>
              <a:ahLst/>
              <a:cxnLst/>
              <a:rect l="l" t="t" r="r" b="b"/>
              <a:pathLst>
                <a:path w="221" h="167" extrusionOk="0">
                  <a:moveTo>
                    <a:pt x="57" y="1"/>
                  </a:moveTo>
                  <a:lnTo>
                    <a:pt x="57" y="1"/>
                  </a:lnTo>
                  <a:cubicBezTo>
                    <a:pt x="1" y="122"/>
                    <a:pt x="112" y="145"/>
                    <a:pt x="221" y="167"/>
                  </a:cubicBezTo>
                  <a:cubicBezTo>
                    <a:pt x="209" y="63"/>
                    <a:pt x="98" y="41"/>
                    <a:pt x="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26"/>
            <p:cNvSpPr/>
            <p:nvPr/>
          </p:nvSpPr>
          <p:spPr>
            <a:xfrm>
              <a:off x="3923050" y="5151250"/>
              <a:ext cx="11675" cy="6300"/>
            </a:xfrm>
            <a:custGeom>
              <a:avLst/>
              <a:gdLst/>
              <a:ahLst/>
              <a:cxnLst/>
              <a:rect l="l" t="t" r="r" b="b"/>
              <a:pathLst>
                <a:path w="467" h="252" extrusionOk="0">
                  <a:moveTo>
                    <a:pt x="137" y="1"/>
                  </a:moveTo>
                  <a:cubicBezTo>
                    <a:pt x="21" y="1"/>
                    <a:pt x="1" y="116"/>
                    <a:pt x="70" y="242"/>
                  </a:cubicBezTo>
                  <a:cubicBezTo>
                    <a:pt x="83" y="237"/>
                    <a:pt x="100" y="235"/>
                    <a:pt x="121" y="235"/>
                  </a:cubicBezTo>
                  <a:cubicBezTo>
                    <a:pt x="182" y="235"/>
                    <a:pt x="271" y="252"/>
                    <a:pt x="335" y="252"/>
                  </a:cubicBezTo>
                  <a:cubicBezTo>
                    <a:pt x="425" y="252"/>
                    <a:pt x="466" y="219"/>
                    <a:pt x="317" y="59"/>
                  </a:cubicBezTo>
                  <a:cubicBezTo>
                    <a:pt x="242" y="18"/>
                    <a:pt x="183"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26"/>
            <p:cNvSpPr/>
            <p:nvPr/>
          </p:nvSpPr>
          <p:spPr>
            <a:xfrm>
              <a:off x="3913250" y="4680100"/>
              <a:ext cx="3475" cy="2400"/>
            </a:xfrm>
            <a:custGeom>
              <a:avLst/>
              <a:gdLst/>
              <a:ahLst/>
              <a:cxnLst/>
              <a:rect l="l" t="t" r="r" b="b"/>
              <a:pathLst>
                <a:path w="139" h="96" extrusionOk="0">
                  <a:moveTo>
                    <a:pt x="65" y="1"/>
                  </a:moveTo>
                  <a:cubicBezTo>
                    <a:pt x="31" y="27"/>
                    <a:pt x="1" y="55"/>
                    <a:pt x="41" y="95"/>
                  </a:cubicBezTo>
                  <a:lnTo>
                    <a:pt x="138" y="17"/>
                  </a:lnTo>
                  <a:lnTo>
                    <a:pt x="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26"/>
            <p:cNvSpPr/>
            <p:nvPr/>
          </p:nvSpPr>
          <p:spPr>
            <a:xfrm>
              <a:off x="3929350" y="4562225"/>
              <a:ext cx="4775" cy="4650"/>
            </a:xfrm>
            <a:custGeom>
              <a:avLst/>
              <a:gdLst/>
              <a:ahLst/>
              <a:cxnLst/>
              <a:rect l="l" t="t" r="r" b="b"/>
              <a:pathLst>
                <a:path w="191" h="186" extrusionOk="0">
                  <a:moveTo>
                    <a:pt x="145" y="1"/>
                  </a:moveTo>
                  <a:cubicBezTo>
                    <a:pt x="110" y="27"/>
                    <a:pt x="1" y="36"/>
                    <a:pt x="81" y="157"/>
                  </a:cubicBezTo>
                  <a:cubicBezTo>
                    <a:pt x="112" y="177"/>
                    <a:pt x="131" y="186"/>
                    <a:pt x="143" y="186"/>
                  </a:cubicBezTo>
                  <a:cubicBezTo>
                    <a:pt x="191" y="186"/>
                    <a:pt x="119" y="50"/>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26"/>
            <p:cNvSpPr/>
            <p:nvPr/>
          </p:nvSpPr>
          <p:spPr>
            <a:xfrm>
              <a:off x="3956900" y="4537425"/>
              <a:ext cx="4700" cy="1625"/>
            </a:xfrm>
            <a:custGeom>
              <a:avLst/>
              <a:gdLst/>
              <a:ahLst/>
              <a:cxnLst/>
              <a:rect l="l" t="t" r="r" b="b"/>
              <a:pathLst>
                <a:path w="188" h="65" extrusionOk="0">
                  <a:moveTo>
                    <a:pt x="76" y="0"/>
                  </a:moveTo>
                  <a:cubicBezTo>
                    <a:pt x="40" y="29"/>
                    <a:pt x="0" y="17"/>
                    <a:pt x="40" y="62"/>
                  </a:cubicBezTo>
                  <a:lnTo>
                    <a:pt x="187" y="64"/>
                  </a:lnTo>
                  <a:cubicBezTo>
                    <a:pt x="187" y="29"/>
                    <a:pt x="114" y="10"/>
                    <a:pt x="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26"/>
            <p:cNvSpPr/>
            <p:nvPr/>
          </p:nvSpPr>
          <p:spPr>
            <a:xfrm>
              <a:off x="3990800" y="4591875"/>
              <a:ext cx="3650" cy="3000"/>
            </a:xfrm>
            <a:custGeom>
              <a:avLst/>
              <a:gdLst/>
              <a:ahLst/>
              <a:cxnLst/>
              <a:rect l="l" t="t" r="r" b="b"/>
              <a:pathLst>
                <a:path w="146" h="120" extrusionOk="0">
                  <a:moveTo>
                    <a:pt x="72" y="1"/>
                  </a:moveTo>
                  <a:cubicBezTo>
                    <a:pt x="1" y="18"/>
                    <a:pt x="1" y="51"/>
                    <a:pt x="6" y="119"/>
                  </a:cubicBezTo>
                  <a:lnTo>
                    <a:pt x="145" y="20"/>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26"/>
            <p:cNvSpPr/>
            <p:nvPr/>
          </p:nvSpPr>
          <p:spPr>
            <a:xfrm>
              <a:off x="4053675" y="4575850"/>
              <a:ext cx="46800" cy="43800"/>
            </a:xfrm>
            <a:custGeom>
              <a:avLst/>
              <a:gdLst/>
              <a:ahLst/>
              <a:cxnLst/>
              <a:rect l="l" t="t" r="r" b="b"/>
              <a:pathLst>
                <a:path w="1872" h="1752" extrusionOk="0">
                  <a:moveTo>
                    <a:pt x="891" y="0"/>
                  </a:moveTo>
                  <a:cubicBezTo>
                    <a:pt x="749" y="353"/>
                    <a:pt x="20" y="95"/>
                    <a:pt x="202" y="573"/>
                  </a:cubicBezTo>
                  <a:cubicBezTo>
                    <a:pt x="194" y="572"/>
                    <a:pt x="187" y="572"/>
                    <a:pt x="180" y="572"/>
                  </a:cubicBezTo>
                  <a:cubicBezTo>
                    <a:pt x="1" y="572"/>
                    <a:pt x="308" y="972"/>
                    <a:pt x="92" y="972"/>
                  </a:cubicBezTo>
                  <a:cubicBezTo>
                    <a:pt x="68" y="972"/>
                    <a:pt x="38" y="968"/>
                    <a:pt x="1" y="957"/>
                  </a:cubicBezTo>
                  <a:lnTo>
                    <a:pt x="1" y="957"/>
                  </a:lnTo>
                  <a:cubicBezTo>
                    <a:pt x="467" y="1191"/>
                    <a:pt x="269" y="1573"/>
                    <a:pt x="801" y="1727"/>
                  </a:cubicBezTo>
                  <a:cubicBezTo>
                    <a:pt x="872" y="1743"/>
                    <a:pt x="937" y="1751"/>
                    <a:pt x="997" y="1751"/>
                  </a:cubicBezTo>
                  <a:cubicBezTo>
                    <a:pt x="1481" y="1751"/>
                    <a:pt x="1655" y="1250"/>
                    <a:pt x="1872" y="862"/>
                  </a:cubicBezTo>
                  <a:lnTo>
                    <a:pt x="1872" y="862"/>
                  </a:lnTo>
                  <a:lnTo>
                    <a:pt x="1628" y="957"/>
                  </a:lnTo>
                  <a:cubicBezTo>
                    <a:pt x="1483" y="812"/>
                    <a:pt x="1299" y="315"/>
                    <a:pt x="1547" y="187"/>
                  </a:cubicBezTo>
                  <a:cubicBezTo>
                    <a:pt x="1492" y="164"/>
                    <a:pt x="1457" y="155"/>
                    <a:pt x="1435" y="155"/>
                  </a:cubicBezTo>
                  <a:cubicBezTo>
                    <a:pt x="1331" y="155"/>
                    <a:pt x="1534" y="376"/>
                    <a:pt x="1301" y="419"/>
                  </a:cubicBezTo>
                  <a:cubicBezTo>
                    <a:pt x="1274" y="431"/>
                    <a:pt x="1248" y="436"/>
                    <a:pt x="1223" y="436"/>
                  </a:cubicBezTo>
                  <a:cubicBezTo>
                    <a:pt x="1024" y="436"/>
                    <a:pt x="891" y="112"/>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26"/>
            <p:cNvSpPr/>
            <p:nvPr/>
          </p:nvSpPr>
          <p:spPr>
            <a:xfrm>
              <a:off x="4075950" y="4574900"/>
              <a:ext cx="375" cy="975"/>
            </a:xfrm>
            <a:custGeom>
              <a:avLst/>
              <a:gdLst/>
              <a:ahLst/>
              <a:cxnLst/>
              <a:rect l="l" t="t" r="r" b="b"/>
              <a:pathLst>
                <a:path w="15" h="39" extrusionOk="0">
                  <a:moveTo>
                    <a:pt x="15" y="0"/>
                  </a:moveTo>
                  <a:lnTo>
                    <a:pt x="15" y="0"/>
                  </a:lnTo>
                  <a:cubicBezTo>
                    <a:pt x="5" y="3"/>
                    <a:pt x="0" y="17"/>
                    <a:pt x="0" y="38"/>
                  </a:cubicBezTo>
                  <a:cubicBezTo>
                    <a:pt x="5" y="26"/>
                    <a:pt x="12" y="15"/>
                    <a:pt x="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26"/>
            <p:cNvSpPr/>
            <p:nvPr/>
          </p:nvSpPr>
          <p:spPr>
            <a:xfrm>
              <a:off x="4073050" y="4768975"/>
              <a:ext cx="11875" cy="9500"/>
            </a:xfrm>
            <a:custGeom>
              <a:avLst/>
              <a:gdLst/>
              <a:ahLst/>
              <a:cxnLst/>
              <a:rect l="l" t="t" r="r" b="b"/>
              <a:pathLst>
                <a:path w="475" h="380" extrusionOk="0">
                  <a:moveTo>
                    <a:pt x="178" y="1"/>
                  </a:moveTo>
                  <a:cubicBezTo>
                    <a:pt x="160" y="1"/>
                    <a:pt x="142" y="4"/>
                    <a:pt x="126" y="12"/>
                  </a:cubicBezTo>
                  <a:cubicBezTo>
                    <a:pt x="0" y="190"/>
                    <a:pt x="167" y="380"/>
                    <a:pt x="319" y="380"/>
                  </a:cubicBezTo>
                  <a:cubicBezTo>
                    <a:pt x="373" y="380"/>
                    <a:pt x="425" y="356"/>
                    <a:pt x="462" y="298"/>
                  </a:cubicBezTo>
                  <a:cubicBezTo>
                    <a:pt x="474" y="162"/>
                    <a:pt x="305" y="1"/>
                    <a:pt x="1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26"/>
            <p:cNvSpPr/>
            <p:nvPr/>
          </p:nvSpPr>
          <p:spPr>
            <a:xfrm>
              <a:off x="4069250" y="4520575"/>
              <a:ext cx="10025" cy="8350"/>
            </a:xfrm>
            <a:custGeom>
              <a:avLst/>
              <a:gdLst/>
              <a:ahLst/>
              <a:cxnLst/>
              <a:rect l="l" t="t" r="r" b="b"/>
              <a:pathLst>
                <a:path w="401" h="334" extrusionOk="0">
                  <a:moveTo>
                    <a:pt x="160" y="0"/>
                  </a:moveTo>
                  <a:cubicBezTo>
                    <a:pt x="117" y="0"/>
                    <a:pt x="75" y="6"/>
                    <a:pt x="41" y="6"/>
                  </a:cubicBezTo>
                  <a:cubicBezTo>
                    <a:pt x="77" y="87"/>
                    <a:pt x="41" y="144"/>
                    <a:pt x="1" y="203"/>
                  </a:cubicBezTo>
                  <a:cubicBezTo>
                    <a:pt x="77" y="279"/>
                    <a:pt x="173" y="333"/>
                    <a:pt x="253" y="333"/>
                  </a:cubicBezTo>
                  <a:cubicBezTo>
                    <a:pt x="324" y="333"/>
                    <a:pt x="382" y="290"/>
                    <a:pt x="401" y="182"/>
                  </a:cubicBezTo>
                  <a:cubicBezTo>
                    <a:pt x="354" y="26"/>
                    <a:pt x="254"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26"/>
            <p:cNvSpPr/>
            <p:nvPr/>
          </p:nvSpPr>
          <p:spPr>
            <a:xfrm>
              <a:off x="4283275" y="4546600"/>
              <a:ext cx="2150" cy="6950"/>
            </a:xfrm>
            <a:custGeom>
              <a:avLst/>
              <a:gdLst/>
              <a:ahLst/>
              <a:cxnLst/>
              <a:rect l="l" t="t" r="r" b="b"/>
              <a:pathLst>
                <a:path w="86" h="278" extrusionOk="0">
                  <a:moveTo>
                    <a:pt x="5" y="0"/>
                  </a:moveTo>
                  <a:cubicBezTo>
                    <a:pt x="1" y="86"/>
                    <a:pt x="41" y="183"/>
                    <a:pt x="86" y="277"/>
                  </a:cubicBezTo>
                  <a:cubicBezTo>
                    <a:pt x="74" y="192"/>
                    <a:pt x="50" y="102"/>
                    <a:pt x="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26"/>
            <p:cNvSpPr/>
            <p:nvPr/>
          </p:nvSpPr>
          <p:spPr>
            <a:xfrm>
              <a:off x="4263500" y="4553525"/>
              <a:ext cx="75450" cy="83850"/>
            </a:xfrm>
            <a:custGeom>
              <a:avLst/>
              <a:gdLst/>
              <a:ahLst/>
              <a:cxnLst/>
              <a:rect l="l" t="t" r="r" b="b"/>
              <a:pathLst>
                <a:path w="3018" h="3354" extrusionOk="0">
                  <a:moveTo>
                    <a:pt x="877" y="0"/>
                  </a:moveTo>
                  <a:lnTo>
                    <a:pt x="877" y="0"/>
                  </a:lnTo>
                  <a:cubicBezTo>
                    <a:pt x="938" y="524"/>
                    <a:pt x="441" y="787"/>
                    <a:pt x="623" y="1213"/>
                  </a:cubicBezTo>
                  <a:lnTo>
                    <a:pt x="621" y="1213"/>
                  </a:lnTo>
                  <a:cubicBezTo>
                    <a:pt x="1" y="1279"/>
                    <a:pt x="1282" y="2271"/>
                    <a:pt x="756" y="2608"/>
                  </a:cubicBezTo>
                  <a:cubicBezTo>
                    <a:pt x="777" y="2606"/>
                    <a:pt x="798" y="2605"/>
                    <a:pt x="820" y="2605"/>
                  </a:cubicBezTo>
                  <a:cubicBezTo>
                    <a:pt x="1206" y="2605"/>
                    <a:pt x="1572" y="2940"/>
                    <a:pt x="1947" y="3126"/>
                  </a:cubicBezTo>
                  <a:cubicBezTo>
                    <a:pt x="1857" y="2885"/>
                    <a:pt x="2184" y="3055"/>
                    <a:pt x="2227" y="2901"/>
                  </a:cubicBezTo>
                  <a:cubicBezTo>
                    <a:pt x="2449" y="3131"/>
                    <a:pt x="2309" y="3245"/>
                    <a:pt x="2572" y="3354"/>
                  </a:cubicBezTo>
                  <a:lnTo>
                    <a:pt x="2475" y="3280"/>
                  </a:lnTo>
                  <a:cubicBezTo>
                    <a:pt x="2371" y="2688"/>
                    <a:pt x="2639" y="2733"/>
                    <a:pt x="2989" y="2504"/>
                  </a:cubicBezTo>
                  <a:lnTo>
                    <a:pt x="2857" y="2482"/>
                  </a:lnTo>
                  <a:cubicBezTo>
                    <a:pt x="2743" y="2155"/>
                    <a:pt x="2833" y="1850"/>
                    <a:pt x="3018" y="1687"/>
                  </a:cubicBezTo>
                  <a:cubicBezTo>
                    <a:pt x="2549" y="1140"/>
                    <a:pt x="2402" y="834"/>
                    <a:pt x="2101" y="325"/>
                  </a:cubicBezTo>
                  <a:cubicBezTo>
                    <a:pt x="2025" y="408"/>
                    <a:pt x="1930" y="438"/>
                    <a:pt x="1827" y="438"/>
                  </a:cubicBezTo>
                  <a:cubicBezTo>
                    <a:pt x="1564" y="438"/>
                    <a:pt x="1246" y="245"/>
                    <a:pt x="1051" y="245"/>
                  </a:cubicBezTo>
                  <a:cubicBezTo>
                    <a:pt x="1022" y="245"/>
                    <a:pt x="997" y="249"/>
                    <a:pt x="974" y="259"/>
                  </a:cubicBezTo>
                  <a:cubicBezTo>
                    <a:pt x="971" y="192"/>
                    <a:pt x="922" y="98"/>
                    <a:pt x="8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26"/>
            <p:cNvSpPr/>
            <p:nvPr/>
          </p:nvSpPr>
          <p:spPr>
            <a:xfrm>
              <a:off x="4279725" y="4643525"/>
              <a:ext cx="9775" cy="8825"/>
            </a:xfrm>
            <a:custGeom>
              <a:avLst/>
              <a:gdLst/>
              <a:ahLst/>
              <a:cxnLst/>
              <a:rect l="l" t="t" r="r" b="b"/>
              <a:pathLst>
                <a:path w="391" h="353" extrusionOk="0">
                  <a:moveTo>
                    <a:pt x="93" y="1"/>
                  </a:moveTo>
                  <a:cubicBezTo>
                    <a:pt x="58" y="1"/>
                    <a:pt x="26" y="7"/>
                    <a:pt x="3" y="21"/>
                  </a:cubicBezTo>
                  <a:cubicBezTo>
                    <a:pt x="0" y="156"/>
                    <a:pt x="95" y="294"/>
                    <a:pt x="228" y="348"/>
                  </a:cubicBezTo>
                  <a:cubicBezTo>
                    <a:pt x="242" y="351"/>
                    <a:pt x="254" y="352"/>
                    <a:pt x="265" y="352"/>
                  </a:cubicBezTo>
                  <a:cubicBezTo>
                    <a:pt x="391" y="352"/>
                    <a:pt x="362" y="191"/>
                    <a:pt x="304" y="73"/>
                  </a:cubicBezTo>
                  <a:cubicBezTo>
                    <a:pt x="238" y="25"/>
                    <a:pt x="159" y="1"/>
                    <a:pt x="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26"/>
            <p:cNvSpPr/>
            <p:nvPr/>
          </p:nvSpPr>
          <p:spPr>
            <a:xfrm>
              <a:off x="4315550" y="4553700"/>
              <a:ext cx="2625" cy="3625"/>
            </a:xfrm>
            <a:custGeom>
              <a:avLst/>
              <a:gdLst/>
              <a:ahLst/>
              <a:cxnLst/>
              <a:rect l="l" t="t" r="r" b="b"/>
              <a:pathLst>
                <a:path w="105" h="145" extrusionOk="0">
                  <a:moveTo>
                    <a:pt x="12" y="1"/>
                  </a:moveTo>
                  <a:lnTo>
                    <a:pt x="0" y="133"/>
                  </a:lnTo>
                  <a:lnTo>
                    <a:pt x="104" y="145"/>
                  </a:lnTo>
                  <a:lnTo>
                    <a:pt x="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26"/>
            <p:cNvSpPr/>
            <p:nvPr/>
          </p:nvSpPr>
          <p:spPr>
            <a:xfrm>
              <a:off x="4346800" y="4612550"/>
              <a:ext cx="2575" cy="1275"/>
            </a:xfrm>
            <a:custGeom>
              <a:avLst/>
              <a:gdLst/>
              <a:ahLst/>
              <a:cxnLst/>
              <a:rect l="l" t="t" r="r" b="b"/>
              <a:pathLst>
                <a:path w="103" h="51" extrusionOk="0">
                  <a:moveTo>
                    <a:pt x="38" y="0"/>
                  </a:moveTo>
                  <a:lnTo>
                    <a:pt x="1" y="50"/>
                  </a:lnTo>
                  <a:lnTo>
                    <a:pt x="102" y="27"/>
                  </a:lnTo>
                  <a:lnTo>
                    <a:pt x="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26"/>
            <p:cNvSpPr/>
            <p:nvPr/>
          </p:nvSpPr>
          <p:spPr>
            <a:xfrm>
              <a:off x="4382025" y="4586925"/>
              <a:ext cx="725" cy="1250"/>
            </a:xfrm>
            <a:custGeom>
              <a:avLst/>
              <a:gdLst/>
              <a:ahLst/>
              <a:cxnLst/>
              <a:rect l="l" t="t" r="r" b="b"/>
              <a:pathLst>
                <a:path w="29" h="50" extrusionOk="0">
                  <a:moveTo>
                    <a:pt x="1" y="0"/>
                  </a:moveTo>
                  <a:lnTo>
                    <a:pt x="1" y="0"/>
                  </a:lnTo>
                  <a:cubicBezTo>
                    <a:pt x="8" y="21"/>
                    <a:pt x="15" y="38"/>
                    <a:pt x="29" y="50"/>
                  </a:cubicBezTo>
                  <a:cubicBezTo>
                    <a:pt x="17" y="36"/>
                    <a:pt x="8" y="1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26"/>
            <p:cNvSpPr/>
            <p:nvPr/>
          </p:nvSpPr>
          <p:spPr>
            <a:xfrm>
              <a:off x="4377950" y="4577200"/>
              <a:ext cx="4350" cy="9750"/>
            </a:xfrm>
            <a:custGeom>
              <a:avLst/>
              <a:gdLst/>
              <a:ahLst/>
              <a:cxnLst/>
              <a:rect l="l" t="t" r="r" b="b"/>
              <a:pathLst>
                <a:path w="174" h="390" extrusionOk="0">
                  <a:moveTo>
                    <a:pt x="0" y="1"/>
                  </a:moveTo>
                  <a:cubicBezTo>
                    <a:pt x="76" y="126"/>
                    <a:pt x="100" y="278"/>
                    <a:pt x="164" y="389"/>
                  </a:cubicBezTo>
                  <a:cubicBezTo>
                    <a:pt x="123" y="268"/>
                    <a:pt x="173" y="20"/>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26"/>
            <p:cNvSpPr/>
            <p:nvPr/>
          </p:nvSpPr>
          <p:spPr>
            <a:xfrm>
              <a:off x="4376350" y="4575675"/>
              <a:ext cx="118775" cy="120150"/>
            </a:xfrm>
            <a:custGeom>
              <a:avLst/>
              <a:gdLst/>
              <a:ahLst/>
              <a:cxnLst/>
              <a:rect l="l" t="t" r="r" b="b"/>
              <a:pathLst>
                <a:path w="4751" h="4806" extrusionOk="0">
                  <a:moveTo>
                    <a:pt x="1781" y="0"/>
                  </a:moveTo>
                  <a:cubicBezTo>
                    <a:pt x="1277" y="150"/>
                    <a:pt x="986" y="623"/>
                    <a:pt x="486" y="623"/>
                  </a:cubicBezTo>
                  <a:cubicBezTo>
                    <a:pt x="441" y="623"/>
                    <a:pt x="395" y="619"/>
                    <a:pt x="346" y="611"/>
                  </a:cubicBezTo>
                  <a:lnTo>
                    <a:pt x="346" y="611"/>
                  </a:lnTo>
                  <a:cubicBezTo>
                    <a:pt x="323" y="852"/>
                    <a:pt x="596" y="1425"/>
                    <a:pt x="296" y="1425"/>
                  </a:cubicBezTo>
                  <a:cubicBezTo>
                    <a:pt x="262" y="1425"/>
                    <a:pt x="222" y="1417"/>
                    <a:pt x="173" y="1402"/>
                  </a:cubicBezTo>
                  <a:lnTo>
                    <a:pt x="173" y="1402"/>
                  </a:lnTo>
                  <a:cubicBezTo>
                    <a:pt x="299" y="1494"/>
                    <a:pt x="453" y="1634"/>
                    <a:pt x="441" y="1769"/>
                  </a:cubicBezTo>
                  <a:cubicBezTo>
                    <a:pt x="422" y="1876"/>
                    <a:pt x="384" y="1910"/>
                    <a:pt x="338" y="1910"/>
                  </a:cubicBezTo>
                  <a:cubicBezTo>
                    <a:pt x="256" y="1910"/>
                    <a:pt x="148" y="1807"/>
                    <a:pt x="67" y="1807"/>
                  </a:cubicBezTo>
                  <a:cubicBezTo>
                    <a:pt x="42" y="1807"/>
                    <a:pt x="19" y="1817"/>
                    <a:pt x="0" y="1843"/>
                  </a:cubicBezTo>
                  <a:lnTo>
                    <a:pt x="372" y="2219"/>
                  </a:lnTo>
                  <a:cubicBezTo>
                    <a:pt x="171" y="2681"/>
                    <a:pt x="706" y="3062"/>
                    <a:pt x="547" y="3469"/>
                  </a:cubicBezTo>
                  <a:cubicBezTo>
                    <a:pt x="1281" y="3742"/>
                    <a:pt x="1862" y="4770"/>
                    <a:pt x="2660" y="4791"/>
                  </a:cubicBezTo>
                  <a:lnTo>
                    <a:pt x="2631" y="4741"/>
                  </a:lnTo>
                  <a:lnTo>
                    <a:pt x="2631" y="4741"/>
                  </a:lnTo>
                  <a:cubicBezTo>
                    <a:pt x="2642" y="4742"/>
                    <a:pt x="2652" y="4742"/>
                    <a:pt x="2662" y="4742"/>
                  </a:cubicBezTo>
                  <a:cubicBezTo>
                    <a:pt x="2927" y="4742"/>
                    <a:pt x="3102" y="4613"/>
                    <a:pt x="3317" y="4613"/>
                  </a:cubicBezTo>
                  <a:cubicBezTo>
                    <a:pt x="3446" y="4613"/>
                    <a:pt x="3589" y="4659"/>
                    <a:pt x="3775" y="4805"/>
                  </a:cubicBezTo>
                  <a:cubicBezTo>
                    <a:pt x="3668" y="4199"/>
                    <a:pt x="4604" y="4445"/>
                    <a:pt x="4381" y="3775"/>
                  </a:cubicBezTo>
                  <a:lnTo>
                    <a:pt x="4381" y="3775"/>
                  </a:lnTo>
                  <a:cubicBezTo>
                    <a:pt x="4385" y="3775"/>
                    <a:pt x="4388" y="3775"/>
                    <a:pt x="4392" y="3775"/>
                  </a:cubicBezTo>
                  <a:cubicBezTo>
                    <a:pt x="4511" y="3775"/>
                    <a:pt x="4616" y="3588"/>
                    <a:pt x="4744" y="3588"/>
                  </a:cubicBezTo>
                  <a:cubicBezTo>
                    <a:pt x="4746" y="3588"/>
                    <a:pt x="4748" y="3588"/>
                    <a:pt x="4751" y="3588"/>
                  </a:cubicBezTo>
                  <a:lnTo>
                    <a:pt x="4635" y="3524"/>
                  </a:lnTo>
                  <a:cubicBezTo>
                    <a:pt x="4571" y="2932"/>
                    <a:pt x="4417" y="2292"/>
                    <a:pt x="4703" y="1876"/>
                  </a:cubicBezTo>
                  <a:lnTo>
                    <a:pt x="4703" y="1876"/>
                  </a:lnTo>
                  <a:cubicBezTo>
                    <a:pt x="4685" y="1877"/>
                    <a:pt x="4666" y="1878"/>
                    <a:pt x="4648" y="1878"/>
                  </a:cubicBezTo>
                  <a:cubicBezTo>
                    <a:pt x="4430" y="1878"/>
                    <a:pt x="4206" y="1770"/>
                    <a:pt x="4036" y="1421"/>
                  </a:cubicBezTo>
                  <a:cubicBezTo>
                    <a:pt x="4107" y="1388"/>
                    <a:pt x="4175" y="1355"/>
                    <a:pt x="4192" y="1255"/>
                  </a:cubicBezTo>
                  <a:cubicBezTo>
                    <a:pt x="4145" y="1217"/>
                    <a:pt x="4100" y="1201"/>
                    <a:pt x="4060" y="1201"/>
                  </a:cubicBezTo>
                  <a:cubicBezTo>
                    <a:pt x="3998" y="1201"/>
                    <a:pt x="3947" y="1240"/>
                    <a:pt x="3919" y="1291"/>
                  </a:cubicBezTo>
                  <a:cubicBezTo>
                    <a:pt x="3680" y="1097"/>
                    <a:pt x="3751" y="815"/>
                    <a:pt x="3652" y="550"/>
                  </a:cubicBezTo>
                  <a:lnTo>
                    <a:pt x="3896" y="249"/>
                  </a:lnTo>
                  <a:lnTo>
                    <a:pt x="3896" y="249"/>
                  </a:lnTo>
                  <a:cubicBezTo>
                    <a:pt x="3721" y="301"/>
                    <a:pt x="3368" y="407"/>
                    <a:pt x="3358" y="756"/>
                  </a:cubicBezTo>
                  <a:lnTo>
                    <a:pt x="3356" y="756"/>
                  </a:lnTo>
                  <a:cubicBezTo>
                    <a:pt x="3200" y="677"/>
                    <a:pt x="2714" y="542"/>
                    <a:pt x="2977" y="320"/>
                  </a:cubicBezTo>
                  <a:cubicBezTo>
                    <a:pt x="2563" y="175"/>
                    <a:pt x="2165" y="346"/>
                    <a:pt x="17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26"/>
            <p:cNvSpPr/>
            <p:nvPr/>
          </p:nvSpPr>
          <p:spPr>
            <a:xfrm>
              <a:off x="4495100" y="4665350"/>
              <a:ext cx="3175" cy="1700"/>
            </a:xfrm>
            <a:custGeom>
              <a:avLst/>
              <a:gdLst/>
              <a:ahLst/>
              <a:cxnLst/>
              <a:rect l="l" t="t" r="r" b="b"/>
              <a:pathLst>
                <a:path w="127" h="68" extrusionOk="0">
                  <a:moveTo>
                    <a:pt x="1" y="1"/>
                  </a:moveTo>
                  <a:lnTo>
                    <a:pt x="126" y="67"/>
                  </a:lnTo>
                  <a:cubicBezTo>
                    <a:pt x="81" y="20"/>
                    <a:pt x="4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26"/>
            <p:cNvSpPr/>
            <p:nvPr/>
          </p:nvSpPr>
          <p:spPr>
            <a:xfrm>
              <a:off x="4418375" y="4573125"/>
              <a:ext cx="3100" cy="2575"/>
            </a:xfrm>
            <a:custGeom>
              <a:avLst/>
              <a:gdLst/>
              <a:ahLst/>
              <a:cxnLst/>
              <a:rect l="l" t="t" r="r" b="b"/>
              <a:pathLst>
                <a:path w="124" h="103" extrusionOk="0">
                  <a:moveTo>
                    <a:pt x="1" y="0"/>
                  </a:moveTo>
                  <a:lnTo>
                    <a:pt x="1" y="0"/>
                  </a:lnTo>
                  <a:cubicBezTo>
                    <a:pt x="34" y="38"/>
                    <a:pt x="67" y="71"/>
                    <a:pt x="100" y="102"/>
                  </a:cubicBezTo>
                  <a:cubicBezTo>
                    <a:pt x="110" y="100"/>
                    <a:pt x="114" y="97"/>
                    <a:pt x="124" y="95"/>
                  </a:cubicBezTo>
                  <a:cubicBezTo>
                    <a:pt x="98" y="12"/>
                    <a:pt x="31" y="1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26"/>
            <p:cNvSpPr/>
            <p:nvPr/>
          </p:nvSpPr>
          <p:spPr>
            <a:xfrm>
              <a:off x="4444550" y="5030225"/>
              <a:ext cx="6650" cy="4000"/>
            </a:xfrm>
            <a:custGeom>
              <a:avLst/>
              <a:gdLst/>
              <a:ahLst/>
              <a:cxnLst/>
              <a:rect l="l" t="t" r="r" b="b"/>
              <a:pathLst>
                <a:path w="266" h="160" extrusionOk="0">
                  <a:moveTo>
                    <a:pt x="0" y="1"/>
                  </a:moveTo>
                  <a:lnTo>
                    <a:pt x="3" y="32"/>
                  </a:lnTo>
                  <a:lnTo>
                    <a:pt x="266" y="159"/>
                  </a:lnTo>
                  <a:lnTo>
                    <a:pt x="261" y="12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26"/>
            <p:cNvSpPr/>
            <p:nvPr/>
          </p:nvSpPr>
          <p:spPr>
            <a:xfrm>
              <a:off x="4439625" y="4973050"/>
              <a:ext cx="4125" cy="7175"/>
            </a:xfrm>
            <a:custGeom>
              <a:avLst/>
              <a:gdLst/>
              <a:ahLst/>
              <a:cxnLst/>
              <a:rect l="l" t="t" r="r" b="b"/>
              <a:pathLst>
                <a:path w="165" h="287" extrusionOk="0">
                  <a:moveTo>
                    <a:pt x="60" y="0"/>
                  </a:moveTo>
                  <a:cubicBezTo>
                    <a:pt x="8" y="38"/>
                    <a:pt x="1" y="246"/>
                    <a:pt x="145" y="287"/>
                  </a:cubicBezTo>
                  <a:cubicBezTo>
                    <a:pt x="164" y="206"/>
                    <a:pt x="122" y="64"/>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26"/>
            <p:cNvSpPr/>
            <p:nvPr/>
          </p:nvSpPr>
          <p:spPr>
            <a:xfrm>
              <a:off x="4479425" y="4575300"/>
              <a:ext cx="3025" cy="2400"/>
            </a:xfrm>
            <a:custGeom>
              <a:avLst/>
              <a:gdLst/>
              <a:ahLst/>
              <a:cxnLst/>
              <a:rect l="l" t="t" r="r" b="b"/>
              <a:pathLst>
                <a:path w="121" h="96" extrusionOk="0">
                  <a:moveTo>
                    <a:pt x="121" y="1"/>
                  </a:moveTo>
                  <a:cubicBezTo>
                    <a:pt x="64" y="15"/>
                    <a:pt x="19" y="39"/>
                    <a:pt x="0" y="96"/>
                  </a:cubicBezTo>
                  <a:cubicBezTo>
                    <a:pt x="50" y="79"/>
                    <a:pt x="88" y="41"/>
                    <a:pt x="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26"/>
            <p:cNvSpPr/>
            <p:nvPr/>
          </p:nvSpPr>
          <p:spPr>
            <a:xfrm>
              <a:off x="4482425" y="4570975"/>
              <a:ext cx="8025" cy="4350"/>
            </a:xfrm>
            <a:custGeom>
              <a:avLst/>
              <a:gdLst/>
              <a:ahLst/>
              <a:cxnLst/>
              <a:rect l="l" t="t" r="r" b="b"/>
              <a:pathLst>
                <a:path w="321" h="174" extrusionOk="0">
                  <a:moveTo>
                    <a:pt x="211" y="0"/>
                  </a:moveTo>
                  <a:cubicBezTo>
                    <a:pt x="113" y="0"/>
                    <a:pt x="64" y="95"/>
                    <a:pt x="1" y="174"/>
                  </a:cubicBezTo>
                  <a:cubicBezTo>
                    <a:pt x="126" y="143"/>
                    <a:pt x="299" y="169"/>
                    <a:pt x="321" y="32"/>
                  </a:cubicBezTo>
                  <a:cubicBezTo>
                    <a:pt x="278" y="10"/>
                    <a:pt x="242"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26"/>
            <p:cNvSpPr/>
            <p:nvPr/>
          </p:nvSpPr>
          <p:spPr>
            <a:xfrm>
              <a:off x="4484975" y="4594125"/>
              <a:ext cx="2750" cy="2475"/>
            </a:xfrm>
            <a:custGeom>
              <a:avLst/>
              <a:gdLst/>
              <a:ahLst/>
              <a:cxnLst/>
              <a:rect l="l" t="t" r="r" b="b"/>
              <a:pathLst>
                <a:path w="110" h="99" extrusionOk="0">
                  <a:moveTo>
                    <a:pt x="15" y="1"/>
                  </a:moveTo>
                  <a:lnTo>
                    <a:pt x="1" y="98"/>
                  </a:lnTo>
                  <a:lnTo>
                    <a:pt x="110" y="48"/>
                  </a:lnTo>
                  <a:lnTo>
                    <a:pt x="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26"/>
            <p:cNvSpPr/>
            <p:nvPr/>
          </p:nvSpPr>
          <p:spPr>
            <a:xfrm>
              <a:off x="4504175" y="4515450"/>
              <a:ext cx="9900" cy="6850"/>
            </a:xfrm>
            <a:custGeom>
              <a:avLst/>
              <a:gdLst/>
              <a:ahLst/>
              <a:cxnLst/>
              <a:rect l="l" t="t" r="r" b="b"/>
              <a:pathLst>
                <a:path w="396" h="274" extrusionOk="0">
                  <a:moveTo>
                    <a:pt x="109" y="0"/>
                  </a:moveTo>
                  <a:cubicBezTo>
                    <a:pt x="0" y="0"/>
                    <a:pt x="55" y="184"/>
                    <a:pt x="99" y="273"/>
                  </a:cubicBezTo>
                  <a:cubicBezTo>
                    <a:pt x="237" y="273"/>
                    <a:pt x="395" y="176"/>
                    <a:pt x="152" y="8"/>
                  </a:cubicBezTo>
                  <a:cubicBezTo>
                    <a:pt x="135" y="3"/>
                    <a:pt x="121" y="0"/>
                    <a:pt x="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26"/>
            <p:cNvSpPr/>
            <p:nvPr/>
          </p:nvSpPr>
          <p:spPr>
            <a:xfrm>
              <a:off x="4500975" y="4560025"/>
              <a:ext cx="4875" cy="3775"/>
            </a:xfrm>
            <a:custGeom>
              <a:avLst/>
              <a:gdLst/>
              <a:ahLst/>
              <a:cxnLst/>
              <a:rect l="l" t="t" r="r" b="b"/>
              <a:pathLst>
                <a:path w="195" h="151" extrusionOk="0">
                  <a:moveTo>
                    <a:pt x="194" y="1"/>
                  </a:moveTo>
                  <a:lnTo>
                    <a:pt x="47" y="67"/>
                  </a:lnTo>
                  <a:lnTo>
                    <a:pt x="0" y="150"/>
                  </a:lnTo>
                  <a:lnTo>
                    <a:pt x="1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26"/>
            <p:cNvSpPr/>
            <p:nvPr/>
          </p:nvSpPr>
          <p:spPr>
            <a:xfrm>
              <a:off x="4584750" y="4673525"/>
              <a:ext cx="31225" cy="29625"/>
            </a:xfrm>
            <a:custGeom>
              <a:avLst/>
              <a:gdLst/>
              <a:ahLst/>
              <a:cxnLst/>
              <a:rect l="l" t="t" r="r" b="b"/>
              <a:pathLst>
                <a:path w="1249" h="1185" extrusionOk="0">
                  <a:moveTo>
                    <a:pt x="567" y="1"/>
                  </a:moveTo>
                  <a:cubicBezTo>
                    <a:pt x="531" y="1"/>
                    <a:pt x="495" y="10"/>
                    <a:pt x="459" y="31"/>
                  </a:cubicBezTo>
                  <a:cubicBezTo>
                    <a:pt x="133" y="84"/>
                    <a:pt x="0" y="574"/>
                    <a:pt x="353" y="962"/>
                  </a:cubicBezTo>
                  <a:cubicBezTo>
                    <a:pt x="496" y="1131"/>
                    <a:pt x="638" y="1185"/>
                    <a:pt x="767" y="1185"/>
                  </a:cubicBezTo>
                  <a:cubicBezTo>
                    <a:pt x="974" y="1185"/>
                    <a:pt x="1149" y="1045"/>
                    <a:pt x="1248" y="1019"/>
                  </a:cubicBezTo>
                  <a:cubicBezTo>
                    <a:pt x="988" y="891"/>
                    <a:pt x="1184" y="621"/>
                    <a:pt x="1063" y="403"/>
                  </a:cubicBezTo>
                  <a:cubicBezTo>
                    <a:pt x="910" y="219"/>
                    <a:pt x="740" y="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26"/>
            <p:cNvSpPr/>
            <p:nvPr/>
          </p:nvSpPr>
          <p:spPr>
            <a:xfrm>
              <a:off x="4612850" y="4598875"/>
              <a:ext cx="57875" cy="67925"/>
            </a:xfrm>
            <a:custGeom>
              <a:avLst/>
              <a:gdLst/>
              <a:ahLst/>
              <a:cxnLst/>
              <a:rect l="l" t="t" r="r" b="b"/>
              <a:pathLst>
                <a:path w="2315" h="2717" extrusionOk="0">
                  <a:moveTo>
                    <a:pt x="922" y="0"/>
                  </a:moveTo>
                  <a:cubicBezTo>
                    <a:pt x="761" y="602"/>
                    <a:pt x="287" y="379"/>
                    <a:pt x="167" y="817"/>
                  </a:cubicBezTo>
                  <a:cubicBezTo>
                    <a:pt x="508" y="1066"/>
                    <a:pt x="1" y="1007"/>
                    <a:pt x="266" y="1317"/>
                  </a:cubicBezTo>
                  <a:cubicBezTo>
                    <a:pt x="250" y="1344"/>
                    <a:pt x="231" y="1352"/>
                    <a:pt x="209" y="1352"/>
                  </a:cubicBezTo>
                  <a:cubicBezTo>
                    <a:pt x="176" y="1352"/>
                    <a:pt x="139" y="1334"/>
                    <a:pt x="102" y="1334"/>
                  </a:cubicBezTo>
                  <a:cubicBezTo>
                    <a:pt x="90" y="1334"/>
                    <a:pt x="79" y="1336"/>
                    <a:pt x="67" y="1341"/>
                  </a:cubicBezTo>
                  <a:cubicBezTo>
                    <a:pt x="79" y="1339"/>
                    <a:pt x="91" y="1339"/>
                    <a:pt x="103" y="1339"/>
                  </a:cubicBezTo>
                  <a:cubicBezTo>
                    <a:pt x="461" y="1339"/>
                    <a:pt x="432" y="2007"/>
                    <a:pt x="588" y="2174"/>
                  </a:cubicBezTo>
                  <a:cubicBezTo>
                    <a:pt x="1102" y="2501"/>
                    <a:pt x="1379" y="2534"/>
                    <a:pt x="1881" y="2717"/>
                  </a:cubicBezTo>
                  <a:cubicBezTo>
                    <a:pt x="1723" y="2395"/>
                    <a:pt x="2073" y="2222"/>
                    <a:pt x="2303" y="2191"/>
                  </a:cubicBezTo>
                  <a:cubicBezTo>
                    <a:pt x="1931" y="1833"/>
                    <a:pt x="2248" y="1530"/>
                    <a:pt x="2315" y="1237"/>
                  </a:cubicBezTo>
                  <a:cubicBezTo>
                    <a:pt x="2047" y="687"/>
                    <a:pt x="1720" y="547"/>
                    <a:pt x="1346" y="10"/>
                  </a:cubicBezTo>
                  <a:lnTo>
                    <a:pt x="1346" y="10"/>
                  </a:lnTo>
                  <a:cubicBezTo>
                    <a:pt x="1399" y="161"/>
                    <a:pt x="1296" y="252"/>
                    <a:pt x="1178" y="252"/>
                  </a:cubicBezTo>
                  <a:cubicBezTo>
                    <a:pt x="1069" y="252"/>
                    <a:pt x="948" y="176"/>
                    <a:pt x="9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26"/>
            <p:cNvSpPr/>
            <p:nvPr/>
          </p:nvSpPr>
          <p:spPr>
            <a:xfrm>
              <a:off x="4617900" y="5068475"/>
              <a:ext cx="29450" cy="33200"/>
            </a:xfrm>
            <a:custGeom>
              <a:avLst/>
              <a:gdLst/>
              <a:ahLst/>
              <a:cxnLst/>
              <a:rect l="l" t="t" r="r" b="b"/>
              <a:pathLst>
                <a:path w="1178" h="1328" extrusionOk="0">
                  <a:moveTo>
                    <a:pt x="424" y="1"/>
                  </a:moveTo>
                  <a:cubicBezTo>
                    <a:pt x="363" y="204"/>
                    <a:pt x="0" y="60"/>
                    <a:pt x="133" y="505"/>
                  </a:cubicBezTo>
                  <a:cubicBezTo>
                    <a:pt x="220" y="683"/>
                    <a:pt x="235" y="870"/>
                    <a:pt x="372" y="1050"/>
                  </a:cubicBezTo>
                  <a:cubicBezTo>
                    <a:pt x="573" y="1259"/>
                    <a:pt x="700" y="1328"/>
                    <a:pt x="814" y="1328"/>
                  </a:cubicBezTo>
                  <a:cubicBezTo>
                    <a:pt x="914" y="1328"/>
                    <a:pt x="1004" y="1274"/>
                    <a:pt x="1127" y="1215"/>
                  </a:cubicBezTo>
                  <a:cubicBezTo>
                    <a:pt x="928" y="841"/>
                    <a:pt x="1177" y="860"/>
                    <a:pt x="981" y="488"/>
                  </a:cubicBezTo>
                  <a:cubicBezTo>
                    <a:pt x="720" y="285"/>
                    <a:pt x="637" y="169"/>
                    <a:pt x="4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26"/>
            <p:cNvSpPr/>
            <p:nvPr/>
          </p:nvSpPr>
          <p:spPr>
            <a:xfrm>
              <a:off x="4658200" y="4594200"/>
              <a:ext cx="2350" cy="4175"/>
            </a:xfrm>
            <a:custGeom>
              <a:avLst/>
              <a:gdLst/>
              <a:ahLst/>
              <a:cxnLst/>
              <a:rect l="l" t="t" r="r" b="b"/>
              <a:pathLst>
                <a:path w="94" h="167" extrusionOk="0">
                  <a:moveTo>
                    <a:pt x="36" y="0"/>
                  </a:moveTo>
                  <a:lnTo>
                    <a:pt x="1" y="166"/>
                  </a:lnTo>
                  <a:lnTo>
                    <a:pt x="93" y="38"/>
                  </a:lnTo>
                  <a:lnTo>
                    <a:pt x="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26"/>
            <p:cNvSpPr/>
            <p:nvPr/>
          </p:nvSpPr>
          <p:spPr>
            <a:xfrm>
              <a:off x="4646250" y="4908300"/>
              <a:ext cx="25175" cy="28650"/>
            </a:xfrm>
            <a:custGeom>
              <a:avLst/>
              <a:gdLst/>
              <a:ahLst/>
              <a:cxnLst/>
              <a:rect l="l" t="t" r="r" b="b"/>
              <a:pathLst>
                <a:path w="1007" h="1146" extrusionOk="0">
                  <a:moveTo>
                    <a:pt x="370" y="0"/>
                  </a:moveTo>
                  <a:cubicBezTo>
                    <a:pt x="200" y="0"/>
                    <a:pt x="135" y="234"/>
                    <a:pt x="34" y="392"/>
                  </a:cubicBezTo>
                  <a:cubicBezTo>
                    <a:pt x="1" y="532"/>
                    <a:pt x="180" y="786"/>
                    <a:pt x="254" y="966"/>
                  </a:cubicBezTo>
                  <a:cubicBezTo>
                    <a:pt x="358" y="1113"/>
                    <a:pt x="449" y="1130"/>
                    <a:pt x="533" y="1130"/>
                  </a:cubicBezTo>
                  <a:cubicBezTo>
                    <a:pt x="558" y="1130"/>
                    <a:pt x="583" y="1128"/>
                    <a:pt x="607" y="1128"/>
                  </a:cubicBezTo>
                  <a:cubicBezTo>
                    <a:pt x="641" y="1128"/>
                    <a:pt x="674" y="1131"/>
                    <a:pt x="706" y="1146"/>
                  </a:cubicBezTo>
                  <a:cubicBezTo>
                    <a:pt x="1007" y="1022"/>
                    <a:pt x="891" y="679"/>
                    <a:pt x="775" y="300"/>
                  </a:cubicBezTo>
                  <a:cubicBezTo>
                    <a:pt x="671" y="229"/>
                    <a:pt x="595" y="111"/>
                    <a:pt x="462" y="21"/>
                  </a:cubicBezTo>
                  <a:cubicBezTo>
                    <a:pt x="428" y="7"/>
                    <a:pt x="397" y="0"/>
                    <a:pt x="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26"/>
            <p:cNvSpPr/>
            <p:nvPr/>
          </p:nvSpPr>
          <p:spPr>
            <a:xfrm>
              <a:off x="4674550" y="4812000"/>
              <a:ext cx="35725" cy="38800"/>
            </a:xfrm>
            <a:custGeom>
              <a:avLst/>
              <a:gdLst/>
              <a:ahLst/>
              <a:cxnLst/>
              <a:rect l="l" t="t" r="r" b="b"/>
              <a:pathLst>
                <a:path w="1429" h="1552" extrusionOk="0">
                  <a:moveTo>
                    <a:pt x="332" y="1"/>
                  </a:moveTo>
                  <a:cubicBezTo>
                    <a:pt x="247" y="221"/>
                    <a:pt x="8" y="297"/>
                    <a:pt x="55" y="643"/>
                  </a:cubicBezTo>
                  <a:lnTo>
                    <a:pt x="0" y="607"/>
                  </a:lnTo>
                  <a:lnTo>
                    <a:pt x="0" y="607"/>
                  </a:lnTo>
                  <a:cubicBezTo>
                    <a:pt x="195" y="912"/>
                    <a:pt x="524" y="1280"/>
                    <a:pt x="803" y="1552"/>
                  </a:cubicBezTo>
                  <a:cubicBezTo>
                    <a:pt x="720" y="1040"/>
                    <a:pt x="1428" y="1062"/>
                    <a:pt x="990" y="470"/>
                  </a:cubicBezTo>
                  <a:cubicBezTo>
                    <a:pt x="749" y="122"/>
                    <a:pt x="628" y="174"/>
                    <a:pt x="3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26"/>
            <p:cNvSpPr/>
            <p:nvPr/>
          </p:nvSpPr>
          <p:spPr>
            <a:xfrm>
              <a:off x="4777325" y="4414575"/>
              <a:ext cx="3625" cy="4050"/>
            </a:xfrm>
            <a:custGeom>
              <a:avLst/>
              <a:gdLst/>
              <a:ahLst/>
              <a:cxnLst/>
              <a:rect l="l" t="t" r="r" b="b"/>
              <a:pathLst>
                <a:path w="145" h="162" extrusionOk="0">
                  <a:moveTo>
                    <a:pt x="60" y="1"/>
                  </a:moveTo>
                  <a:cubicBezTo>
                    <a:pt x="44" y="1"/>
                    <a:pt x="25" y="7"/>
                    <a:pt x="1" y="26"/>
                  </a:cubicBezTo>
                  <a:lnTo>
                    <a:pt x="131" y="161"/>
                  </a:lnTo>
                  <a:cubicBezTo>
                    <a:pt x="145" y="128"/>
                    <a:pt x="128" y="76"/>
                    <a:pt x="112" y="22"/>
                  </a:cubicBezTo>
                  <a:cubicBezTo>
                    <a:pt x="96" y="11"/>
                    <a:pt x="80" y="1"/>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26"/>
            <p:cNvSpPr/>
            <p:nvPr/>
          </p:nvSpPr>
          <p:spPr>
            <a:xfrm>
              <a:off x="4686275" y="5048575"/>
              <a:ext cx="19375" cy="26450"/>
            </a:xfrm>
            <a:custGeom>
              <a:avLst/>
              <a:gdLst/>
              <a:ahLst/>
              <a:cxnLst/>
              <a:rect l="l" t="t" r="r" b="b"/>
              <a:pathLst>
                <a:path w="775" h="1058" extrusionOk="0">
                  <a:moveTo>
                    <a:pt x="163" y="1"/>
                  </a:moveTo>
                  <a:cubicBezTo>
                    <a:pt x="43" y="1"/>
                    <a:pt x="40" y="222"/>
                    <a:pt x="0" y="351"/>
                  </a:cubicBezTo>
                  <a:cubicBezTo>
                    <a:pt x="79" y="626"/>
                    <a:pt x="287" y="991"/>
                    <a:pt x="507" y="1057"/>
                  </a:cubicBezTo>
                  <a:cubicBezTo>
                    <a:pt x="604" y="972"/>
                    <a:pt x="775" y="977"/>
                    <a:pt x="723" y="688"/>
                  </a:cubicBezTo>
                  <a:cubicBezTo>
                    <a:pt x="744" y="392"/>
                    <a:pt x="446" y="77"/>
                    <a:pt x="244" y="27"/>
                  </a:cubicBezTo>
                  <a:cubicBezTo>
                    <a:pt x="212" y="9"/>
                    <a:pt x="185" y="1"/>
                    <a:pt x="1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26"/>
            <p:cNvSpPr/>
            <p:nvPr/>
          </p:nvSpPr>
          <p:spPr>
            <a:xfrm>
              <a:off x="4759675" y="4644250"/>
              <a:ext cx="14725" cy="15975"/>
            </a:xfrm>
            <a:custGeom>
              <a:avLst/>
              <a:gdLst/>
              <a:ahLst/>
              <a:cxnLst/>
              <a:rect l="l" t="t" r="r" b="b"/>
              <a:pathLst>
                <a:path w="589" h="639" extrusionOk="0">
                  <a:moveTo>
                    <a:pt x="344" y="0"/>
                  </a:moveTo>
                  <a:cubicBezTo>
                    <a:pt x="262" y="0"/>
                    <a:pt x="176" y="31"/>
                    <a:pt x="92" y="31"/>
                  </a:cubicBezTo>
                  <a:cubicBezTo>
                    <a:pt x="61" y="31"/>
                    <a:pt x="31" y="27"/>
                    <a:pt x="1" y="16"/>
                  </a:cubicBezTo>
                  <a:lnTo>
                    <a:pt x="1" y="16"/>
                  </a:lnTo>
                  <a:cubicBezTo>
                    <a:pt x="84" y="194"/>
                    <a:pt x="46" y="587"/>
                    <a:pt x="287" y="618"/>
                  </a:cubicBezTo>
                  <a:cubicBezTo>
                    <a:pt x="319" y="632"/>
                    <a:pt x="348" y="639"/>
                    <a:pt x="372" y="639"/>
                  </a:cubicBezTo>
                  <a:cubicBezTo>
                    <a:pt x="541" y="639"/>
                    <a:pt x="551" y="334"/>
                    <a:pt x="588" y="194"/>
                  </a:cubicBezTo>
                  <a:cubicBezTo>
                    <a:pt x="517" y="38"/>
                    <a:pt x="433" y="0"/>
                    <a:pt x="3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26"/>
            <p:cNvSpPr/>
            <p:nvPr/>
          </p:nvSpPr>
          <p:spPr>
            <a:xfrm>
              <a:off x="3873200" y="4828650"/>
              <a:ext cx="140025" cy="140800"/>
            </a:xfrm>
            <a:custGeom>
              <a:avLst/>
              <a:gdLst/>
              <a:ahLst/>
              <a:cxnLst/>
              <a:rect l="l" t="t" r="r" b="b"/>
              <a:pathLst>
                <a:path w="5601" h="5632" extrusionOk="0">
                  <a:moveTo>
                    <a:pt x="3339" y="0"/>
                  </a:moveTo>
                  <a:cubicBezTo>
                    <a:pt x="2877" y="59"/>
                    <a:pt x="2881" y="846"/>
                    <a:pt x="2273" y="848"/>
                  </a:cubicBezTo>
                  <a:cubicBezTo>
                    <a:pt x="2188" y="767"/>
                    <a:pt x="1754" y="810"/>
                    <a:pt x="1837" y="576"/>
                  </a:cubicBezTo>
                  <a:lnTo>
                    <a:pt x="1837" y="576"/>
                  </a:lnTo>
                  <a:cubicBezTo>
                    <a:pt x="1683" y="798"/>
                    <a:pt x="1465" y="881"/>
                    <a:pt x="1195" y="895"/>
                  </a:cubicBezTo>
                  <a:cubicBezTo>
                    <a:pt x="869" y="677"/>
                    <a:pt x="897" y="370"/>
                    <a:pt x="743" y="152"/>
                  </a:cubicBezTo>
                  <a:lnTo>
                    <a:pt x="743" y="152"/>
                  </a:lnTo>
                  <a:cubicBezTo>
                    <a:pt x="1113" y="850"/>
                    <a:pt x="646" y="1172"/>
                    <a:pt x="487" y="1613"/>
                  </a:cubicBezTo>
                  <a:cubicBezTo>
                    <a:pt x="473" y="1658"/>
                    <a:pt x="450" y="1676"/>
                    <a:pt x="419" y="1676"/>
                  </a:cubicBezTo>
                  <a:cubicBezTo>
                    <a:pt x="330" y="1676"/>
                    <a:pt x="183" y="1530"/>
                    <a:pt x="49" y="1509"/>
                  </a:cubicBezTo>
                  <a:lnTo>
                    <a:pt x="49" y="1509"/>
                  </a:lnTo>
                  <a:cubicBezTo>
                    <a:pt x="307" y="1833"/>
                    <a:pt x="262" y="2044"/>
                    <a:pt x="333" y="2302"/>
                  </a:cubicBezTo>
                  <a:cubicBezTo>
                    <a:pt x="320" y="2300"/>
                    <a:pt x="308" y="2299"/>
                    <a:pt x="298" y="2299"/>
                  </a:cubicBezTo>
                  <a:cubicBezTo>
                    <a:pt x="1" y="2299"/>
                    <a:pt x="545" y="3058"/>
                    <a:pt x="240" y="3058"/>
                  </a:cubicBezTo>
                  <a:cubicBezTo>
                    <a:pt x="191" y="3058"/>
                    <a:pt x="121" y="3039"/>
                    <a:pt x="21" y="2994"/>
                  </a:cubicBezTo>
                  <a:lnTo>
                    <a:pt x="21" y="2994"/>
                  </a:lnTo>
                  <a:cubicBezTo>
                    <a:pt x="613" y="3614"/>
                    <a:pt x="921" y="3972"/>
                    <a:pt x="1442" y="4663"/>
                  </a:cubicBezTo>
                  <a:cubicBezTo>
                    <a:pt x="1707" y="4770"/>
                    <a:pt x="1993" y="4732"/>
                    <a:pt x="2240" y="4985"/>
                  </a:cubicBezTo>
                  <a:cubicBezTo>
                    <a:pt x="2666" y="5182"/>
                    <a:pt x="2221" y="5340"/>
                    <a:pt x="2628" y="5475"/>
                  </a:cubicBezTo>
                  <a:cubicBezTo>
                    <a:pt x="2750" y="5384"/>
                    <a:pt x="2979" y="5334"/>
                    <a:pt x="3254" y="5334"/>
                  </a:cubicBezTo>
                  <a:cubicBezTo>
                    <a:pt x="3633" y="5334"/>
                    <a:pt x="4099" y="5427"/>
                    <a:pt x="4497" y="5632"/>
                  </a:cubicBezTo>
                  <a:cubicBezTo>
                    <a:pt x="4407" y="5553"/>
                    <a:pt x="4345" y="5452"/>
                    <a:pt x="4291" y="5381"/>
                  </a:cubicBezTo>
                  <a:cubicBezTo>
                    <a:pt x="4710" y="5167"/>
                    <a:pt x="5219" y="5040"/>
                    <a:pt x="5600" y="4798"/>
                  </a:cubicBezTo>
                  <a:cubicBezTo>
                    <a:pt x="5489" y="3967"/>
                    <a:pt x="5505" y="2842"/>
                    <a:pt x="5015" y="2143"/>
                  </a:cubicBezTo>
                  <a:cubicBezTo>
                    <a:pt x="4977" y="2153"/>
                    <a:pt x="4940" y="2157"/>
                    <a:pt x="4904" y="2157"/>
                  </a:cubicBezTo>
                  <a:cubicBezTo>
                    <a:pt x="4506" y="2157"/>
                    <a:pt x="4275" y="1622"/>
                    <a:pt x="3938" y="1348"/>
                  </a:cubicBezTo>
                  <a:cubicBezTo>
                    <a:pt x="3992" y="1298"/>
                    <a:pt x="4186" y="1279"/>
                    <a:pt x="4146" y="1239"/>
                  </a:cubicBezTo>
                  <a:cubicBezTo>
                    <a:pt x="4068" y="1214"/>
                    <a:pt x="3985" y="1208"/>
                    <a:pt x="3898" y="1208"/>
                  </a:cubicBezTo>
                  <a:cubicBezTo>
                    <a:pt x="3815" y="1208"/>
                    <a:pt x="3729" y="1214"/>
                    <a:pt x="3639" y="1214"/>
                  </a:cubicBezTo>
                  <a:cubicBezTo>
                    <a:pt x="3425" y="1214"/>
                    <a:pt x="3192" y="1184"/>
                    <a:pt x="2948" y="985"/>
                  </a:cubicBezTo>
                  <a:cubicBezTo>
                    <a:pt x="2638" y="514"/>
                    <a:pt x="3232" y="291"/>
                    <a:pt x="3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26"/>
            <p:cNvSpPr/>
            <p:nvPr/>
          </p:nvSpPr>
          <p:spPr>
            <a:xfrm>
              <a:off x="4846525" y="4381300"/>
              <a:ext cx="106675" cy="113225"/>
            </a:xfrm>
            <a:custGeom>
              <a:avLst/>
              <a:gdLst/>
              <a:ahLst/>
              <a:cxnLst/>
              <a:rect l="l" t="t" r="r" b="b"/>
              <a:pathLst>
                <a:path w="4267" h="4529" extrusionOk="0">
                  <a:moveTo>
                    <a:pt x="3691" y="3831"/>
                  </a:moveTo>
                  <a:cubicBezTo>
                    <a:pt x="3677" y="3834"/>
                    <a:pt x="3664" y="3837"/>
                    <a:pt x="3650" y="3841"/>
                  </a:cubicBezTo>
                  <a:lnTo>
                    <a:pt x="3650" y="3841"/>
                  </a:lnTo>
                  <a:cubicBezTo>
                    <a:pt x="3664" y="3839"/>
                    <a:pt x="3678" y="3836"/>
                    <a:pt x="3691" y="3831"/>
                  </a:cubicBezTo>
                  <a:close/>
                  <a:moveTo>
                    <a:pt x="3861" y="3774"/>
                  </a:moveTo>
                  <a:cubicBezTo>
                    <a:pt x="3801" y="3774"/>
                    <a:pt x="3749" y="3811"/>
                    <a:pt x="3691" y="3831"/>
                  </a:cubicBezTo>
                  <a:lnTo>
                    <a:pt x="3691" y="3831"/>
                  </a:lnTo>
                  <a:cubicBezTo>
                    <a:pt x="3729" y="3823"/>
                    <a:pt x="3767" y="3818"/>
                    <a:pt x="3806" y="3818"/>
                  </a:cubicBezTo>
                  <a:cubicBezTo>
                    <a:pt x="3872" y="3818"/>
                    <a:pt x="3941" y="3831"/>
                    <a:pt x="4015" y="3861"/>
                  </a:cubicBezTo>
                  <a:cubicBezTo>
                    <a:pt x="3955" y="3795"/>
                    <a:pt x="3906" y="3774"/>
                    <a:pt x="3861" y="3774"/>
                  </a:cubicBezTo>
                  <a:close/>
                  <a:moveTo>
                    <a:pt x="2019" y="0"/>
                  </a:moveTo>
                  <a:cubicBezTo>
                    <a:pt x="1505" y="282"/>
                    <a:pt x="1209" y="436"/>
                    <a:pt x="773" y="735"/>
                  </a:cubicBezTo>
                  <a:lnTo>
                    <a:pt x="718" y="524"/>
                  </a:lnTo>
                  <a:lnTo>
                    <a:pt x="321" y="1578"/>
                  </a:lnTo>
                  <a:cubicBezTo>
                    <a:pt x="292" y="1554"/>
                    <a:pt x="254" y="1566"/>
                    <a:pt x="252" y="1481"/>
                  </a:cubicBezTo>
                  <a:lnTo>
                    <a:pt x="252" y="1481"/>
                  </a:lnTo>
                  <a:cubicBezTo>
                    <a:pt x="261" y="2212"/>
                    <a:pt x="1" y="2930"/>
                    <a:pt x="640" y="3527"/>
                  </a:cubicBezTo>
                  <a:cubicBezTo>
                    <a:pt x="1159" y="3818"/>
                    <a:pt x="1547" y="4313"/>
                    <a:pt x="2049" y="4528"/>
                  </a:cubicBezTo>
                  <a:lnTo>
                    <a:pt x="1988" y="4346"/>
                  </a:lnTo>
                  <a:cubicBezTo>
                    <a:pt x="2052" y="4260"/>
                    <a:pt x="2115" y="4227"/>
                    <a:pt x="2177" y="4227"/>
                  </a:cubicBezTo>
                  <a:cubicBezTo>
                    <a:pt x="2364" y="4227"/>
                    <a:pt x="2548" y="4514"/>
                    <a:pt x="2750" y="4528"/>
                  </a:cubicBezTo>
                  <a:lnTo>
                    <a:pt x="2615" y="4197"/>
                  </a:lnTo>
                  <a:lnTo>
                    <a:pt x="2615" y="4197"/>
                  </a:lnTo>
                  <a:cubicBezTo>
                    <a:pt x="2671" y="4211"/>
                    <a:pt x="2723" y="4218"/>
                    <a:pt x="2774" y="4218"/>
                  </a:cubicBezTo>
                  <a:cubicBezTo>
                    <a:pt x="3114" y="4218"/>
                    <a:pt x="3356" y="3927"/>
                    <a:pt x="3650" y="3841"/>
                  </a:cubicBezTo>
                  <a:lnTo>
                    <a:pt x="3650" y="3841"/>
                  </a:lnTo>
                  <a:cubicBezTo>
                    <a:pt x="3641" y="3843"/>
                    <a:pt x="3633" y="3843"/>
                    <a:pt x="3624" y="3843"/>
                  </a:cubicBezTo>
                  <a:cubicBezTo>
                    <a:pt x="3588" y="3843"/>
                    <a:pt x="3550" y="3832"/>
                    <a:pt x="3506" y="3801"/>
                  </a:cubicBezTo>
                  <a:cubicBezTo>
                    <a:pt x="3529" y="3297"/>
                    <a:pt x="3754" y="3276"/>
                    <a:pt x="3996" y="3001"/>
                  </a:cubicBezTo>
                  <a:lnTo>
                    <a:pt x="3752" y="2830"/>
                  </a:lnTo>
                  <a:cubicBezTo>
                    <a:pt x="3887" y="2551"/>
                    <a:pt x="3851" y="2253"/>
                    <a:pt x="4031" y="1966"/>
                  </a:cubicBezTo>
                  <a:lnTo>
                    <a:pt x="4031" y="1966"/>
                  </a:lnTo>
                  <a:cubicBezTo>
                    <a:pt x="3982" y="2009"/>
                    <a:pt x="3946" y="2027"/>
                    <a:pt x="3920" y="2027"/>
                  </a:cubicBezTo>
                  <a:cubicBezTo>
                    <a:pt x="3811" y="2027"/>
                    <a:pt x="3870" y="1716"/>
                    <a:pt x="3811" y="1594"/>
                  </a:cubicBezTo>
                  <a:cubicBezTo>
                    <a:pt x="3862" y="1495"/>
                    <a:pt x="3949" y="1480"/>
                    <a:pt x="4030" y="1480"/>
                  </a:cubicBezTo>
                  <a:cubicBezTo>
                    <a:pt x="4067" y="1480"/>
                    <a:pt x="4103" y="1483"/>
                    <a:pt x="4133" y="1483"/>
                  </a:cubicBezTo>
                  <a:cubicBezTo>
                    <a:pt x="4224" y="1483"/>
                    <a:pt x="4267" y="1454"/>
                    <a:pt x="4152" y="1222"/>
                  </a:cubicBezTo>
                  <a:cubicBezTo>
                    <a:pt x="3428" y="1031"/>
                    <a:pt x="2859" y="67"/>
                    <a:pt x="20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26"/>
            <p:cNvSpPr/>
            <p:nvPr/>
          </p:nvSpPr>
          <p:spPr>
            <a:xfrm>
              <a:off x="4764425" y="4718750"/>
              <a:ext cx="11675" cy="12850"/>
            </a:xfrm>
            <a:custGeom>
              <a:avLst/>
              <a:gdLst/>
              <a:ahLst/>
              <a:cxnLst/>
              <a:rect l="l" t="t" r="r" b="b"/>
              <a:pathLst>
                <a:path w="467" h="514" extrusionOk="0">
                  <a:moveTo>
                    <a:pt x="261" y="1"/>
                  </a:moveTo>
                  <a:cubicBezTo>
                    <a:pt x="135" y="15"/>
                    <a:pt x="0" y="212"/>
                    <a:pt x="159" y="446"/>
                  </a:cubicBezTo>
                  <a:cubicBezTo>
                    <a:pt x="215" y="490"/>
                    <a:pt x="272" y="514"/>
                    <a:pt x="321" y="514"/>
                  </a:cubicBezTo>
                  <a:cubicBezTo>
                    <a:pt x="405" y="514"/>
                    <a:pt x="467" y="442"/>
                    <a:pt x="467" y="276"/>
                  </a:cubicBezTo>
                  <a:cubicBezTo>
                    <a:pt x="431" y="174"/>
                    <a:pt x="370" y="46"/>
                    <a:pt x="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26"/>
            <p:cNvSpPr/>
            <p:nvPr/>
          </p:nvSpPr>
          <p:spPr>
            <a:xfrm>
              <a:off x="4778275" y="4680125"/>
              <a:ext cx="5750" cy="6700"/>
            </a:xfrm>
            <a:custGeom>
              <a:avLst/>
              <a:gdLst/>
              <a:ahLst/>
              <a:cxnLst/>
              <a:rect l="l" t="t" r="r" b="b"/>
              <a:pathLst>
                <a:path w="230" h="268" extrusionOk="0">
                  <a:moveTo>
                    <a:pt x="43" y="1"/>
                  </a:moveTo>
                  <a:cubicBezTo>
                    <a:pt x="18" y="1"/>
                    <a:pt x="0" y="16"/>
                    <a:pt x="0" y="71"/>
                  </a:cubicBezTo>
                  <a:cubicBezTo>
                    <a:pt x="8" y="198"/>
                    <a:pt x="81" y="267"/>
                    <a:pt x="140" y="267"/>
                  </a:cubicBezTo>
                  <a:cubicBezTo>
                    <a:pt x="174" y="267"/>
                    <a:pt x="203" y="246"/>
                    <a:pt x="214" y="201"/>
                  </a:cubicBezTo>
                  <a:cubicBezTo>
                    <a:pt x="199" y="149"/>
                    <a:pt x="230" y="23"/>
                    <a:pt x="140" y="23"/>
                  </a:cubicBezTo>
                  <a:cubicBezTo>
                    <a:pt x="139" y="23"/>
                    <a:pt x="139" y="23"/>
                    <a:pt x="138" y="23"/>
                  </a:cubicBezTo>
                  <a:cubicBezTo>
                    <a:pt x="107" y="19"/>
                    <a:pt x="70" y="1"/>
                    <a:pt x="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26"/>
            <p:cNvSpPr/>
            <p:nvPr/>
          </p:nvSpPr>
          <p:spPr>
            <a:xfrm>
              <a:off x="4864050" y="4547100"/>
              <a:ext cx="8050" cy="6175"/>
            </a:xfrm>
            <a:custGeom>
              <a:avLst/>
              <a:gdLst/>
              <a:ahLst/>
              <a:cxnLst/>
              <a:rect l="l" t="t" r="r" b="b"/>
              <a:pathLst>
                <a:path w="322" h="247" extrusionOk="0">
                  <a:moveTo>
                    <a:pt x="215" y="1"/>
                  </a:moveTo>
                  <a:cubicBezTo>
                    <a:pt x="110" y="1"/>
                    <a:pt x="44" y="97"/>
                    <a:pt x="1" y="210"/>
                  </a:cubicBezTo>
                  <a:cubicBezTo>
                    <a:pt x="44" y="233"/>
                    <a:pt x="94" y="247"/>
                    <a:pt x="140" y="247"/>
                  </a:cubicBezTo>
                  <a:cubicBezTo>
                    <a:pt x="242" y="247"/>
                    <a:pt x="322" y="179"/>
                    <a:pt x="250" y="4"/>
                  </a:cubicBezTo>
                  <a:cubicBezTo>
                    <a:pt x="237" y="2"/>
                    <a:pt x="226"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26"/>
            <p:cNvSpPr/>
            <p:nvPr/>
          </p:nvSpPr>
          <p:spPr>
            <a:xfrm>
              <a:off x="4900950" y="4497225"/>
              <a:ext cx="8475" cy="10625"/>
            </a:xfrm>
            <a:custGeom>
              <a:avLst/>
              <a:gdLst/>
              <a:ahLst/>
              <a:cxnLst/>
              <a:rect l="l" t="t" r="r" b="b"/>
              <a:pathLst>
                <a:path w="339" h="425" extrusionOk="0">
                  <a:moveTo>
                    <a:pt x="0" y="0"/>
                  </a:moveTo>
                  <a:lnTo>
                    <a:pt x="339" y="424"/>
                  </a:lnTo>
                  <a:lnTo>
                    <a:pt x="280" y="242"/>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26"/>
            <p:cNvSpPr/>
            <p:nvPr/>
          </p:nvSpPr>
          <p:spPr>
            <a:xfrm>
              <a:off x="4957425" y="4398825"/>
              <a:ext cx="3800" cy="6350"/>
            </a:xfrm>
            <a:custGeom>
              <a:avLst/>
              <a:gdLst/>
              <a:ahLst/>
              <a:cxnLst/>
              <a:rect l="l" t="t" r="r" b="b"/>
              <a:pathLst>
                <a:path w="152" h="254" extrusionOk="0">
                  <a:moveTo>
                    <a:pt x="97" y="0"/>
                  </a:moveTo>
                  <a:lnTo>
                    <a:pt x="97" y="0"/>
                  </a:lnTo>
                  <a:cubicBezTo>
                    <a:pt x="12" y="17"/>
                    <a:pt x="0" y="185"/>
                    <a:pt x="76" y="254"/>
                  </a:cubicBezTo>
                  <a:cubicBezTo>
                    <a:pt x="152" y="185"/>
                    <a:pt x="150" y="4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26"/>
            <p:cNvSpPr/>
            <p:nvPr/>
          </p:nvSpPr>
          <p:spPr>
            <a:xfrm>
              <a:off x="4954925" y="4451125"/>
              <a:ext cx="15950" cy="6275"/>
            </a:xfrm>
            <a:custGeom>
              <a:avLst/>
              <a:gdLst/>
              <a:ahLst/>
              <a:cxnLst/>
              <a:rect l="l" t="t" r="r" b="b"/>
              <a:pathLst>
                <a:path w="638" h="251" extrusionOk="0">
                  <a:moveTo>
                    <a:pt x="306" y="0"/>
                  </a:moveTo>
                  <a:cubicBezTo>
                    <a:pt x="184" y="0"/>
                    <a:pt x="82" y="144"/>
                    <a:pt x="1" y="251"/>
                  </a:cubicBezTo>
                  <a:lnTo>
                    <a:pt x="3" y="251"/>
                  </a:lnTo>
                  <a:cubicBezTo>
                    <a:pt x="64" y="180"/>
                    <a:pt x="122" y="156"/>
                    <a:pt x="178" y="156"/>
                  </a:cubicBezTo>
                  <a:cubicBezTo>
                    <a:pt x="288" y="156"/>
                    <a:pt x="389" y="247"/>
                    <a:pt x="478" y="247"/>
                  </a:cubicBezTo>
                  <a:cubicBezTo>
                    <a:pt x="537" y="247"/>
                    <a:pt x="591" y="206"/>
                    <a:pt x="638" y="68"/>
                  </a:cubicBezTo>
                  <a:cubicBezTo>
                    <a:pt x="636" y="68"/>
                    <a:pt x="634" y="68"/>
                    <a:pt x="632" y="68"/>
                  </a:cubicBezTo>
                  <a:cubicBezTo>
                    <a:pt x="587" y="68"/>
                    <a:pt x="500" y="150"/>
                    <a:pt x="446" y="150"/>
                  </a:cubicBezTo>
                  <a:cubicBezTo>
                    <a:pt x="414" y="150"/>
                    <a:pt x="394" y="121"/>
                    <a:pt x="401" y="30"/>
                  </a:cubicBezTo>
                  <a:cubicBezTo>
                    <a:pt x="368" y="9"/>
                    <a:pt x="336" y="0"/>
                    <a:pt x="3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26"/>
            <p:cNvSpPr/>
            <p:nvPr/>
          </p:nvSpPr>
          <p:spPr>
            <a:xfrm>
              <a:off x="5240950" y="4283725"/>
              <a:ext cx="94800" cy="85875"/>
            </a:xfrm>
            <a:custGeom>
              <a:avLst/>
              <a:gdLst/>
              <a:ahLst/>
              <a:cxnLst/>
              <a:rect l="l" t="t" r="r" b="b"/>
              <a:pathLst>
                <a:path w="3792" h="3435" extrusionOk="0">
                  <a:moveTo>
                    <a:pt x="1464" y="1"/>
                  </a:moveTo>
                  <a:cubicBezTo>
                    <a:pt x="772" y="226"/>
                    <a:pt x="379" y="884"/>
                    <a:pt x="88" y="1566"/>
                  </a:cubicBezTo>
                  <a:lnTo>
                    <a:pt x="88" y="1569"/>
                  </a:lnTo>
                  <a:cubicBezTo>
                    <a:pt x="22" y="1895"/>
                    <a:pt x="0" y="2132"/>
                    <a:pt x="244" y="2343"/>
                  </a:cubicBezTo>
                  <a:cubicBezTo>
                    <a:pt x="404" y="2502"/>
                    <a:pt x="424" y="2941"/>
                    <a:pt x="644" y="2941"/>
                  </a:cubicBezTo>
                  <a:cubicBezTo>
                    <a:pt x="685" y="2941"/>
                    <a:pt x="734" y="2925"/>
                    <a:pt x="791" y="2890"/>
                  </a:cubicBezTo>
                  <a:cubicBezTo>
                    <a:pt x="965" y="3303"/>
                    <a:pt x="1279" y="3359"/>
                    <a:pt x="1600" y="3359"/>
                  </a:cubicBezTo>
                  <a:cubicBezTo>
                    <a:pt x="1719" y="3359"/>
                    <a:pt x="1839" y="3352"/>
                    <a:pt x="1953" y="3352"/>
                  </a:cubicBezTo>
                  <a:cubicBezTo>
                    <a:pt x="2110" y="3352"/>
                    <a:pt x="2257" y="3366"/>
                    <a:pt x="2376" y="3435"/>
                  </a:cubicBezTo>
                  <a:cubicBezTo>
                    <a:pt x="2373" y="3416"/>
                    <a:pt x="2369" y="3397"/>
                    <a:pt x="2373" y="3371"/>
                  </a:cubicBezTo>
                  <a:cubicBezTo>
                    <a:pt x="2773" y="3245"/>
                    <a:pt x="2875" y="3096"/>
                    <a:pt x="3124" y="2750"/>
                  </a:cubicBezTo>
                  <a:cubicBezTo>
                    <a:pt x="3155" y="2795"/>
                    <a:pt x="3171" y="2814"/>
                    <a:pt x="3167" y="2859"/>
                  </a:cubicBezTo>
                  <a:cubicBezTo>
                    <a:pt x="3318" y="2582"/>
                    <a:pt x="3519" y="2217"/>
                    <a:pt x="3484" y="1827"/>
                  </a:cubicBezTo>
                  <a:cubicBezTo>
                    <a:pt x="3513" y="1806"/>
                    <a:pt x="3541" y="1798"/>
                    <a:pt x="3568" y="1798"/>
                  </a:cubicBezTo>
                  <a:cubicBezTo>
                    <a:pt x="3643" y="1798"/>
                    <a:pt x="3709" y="1857"/>
                    <a:pt x="3773" y="1857"/>
                  </a:cubicBezTo>
                  <a:cubicBezTo>
                    <a:pt x="3779" y="1857"/>
                    <a:pt x="3785" y="1856"/>
                    <a:pt x="3792" y="1855"/>
                  </a:cubicBezTo>
                  <a:cubicBezTo>
                    <a:pt x="3638" y="1744"/>
                    <a:pt x="3460" y="1696"/>
                    <a:pt x="3467" y="1415"/>
                  </a:cubicBezTo>
                  <a:lnTo>
                    <a:pt x="3780" y="1249"/>
                  </a:lnTo>
                  <a:lnTo>
                    <a:pt x="3780" y="1249"/>
                  </a:lnTo>
                  <a:cubicBezTo>
                    <a:pt x="3735" y="1257"/>
                    <a:pt x="3695" y="1261"/>
                    <a:pt x="3660" y="1261"/>
                  </a:cubicBezTo>
                  <a:cubicBezTo>
                    <a:pt x="3138" y="1261"/>
                    <a:pt x="3534" y="447"/>
                    <a:pt x="2973" y="447"/>
                  </a:cubicBezTo>
                  <a:cubicBezTo>
                    <a:pt x="2945" y="447"/>
                    <a:pt x="2914" y="449"/>
                    <a:pt x="2880" y="453"/>
                  </a:cubicBezTo>
                  <a:cubicBezTo>
                    <a:pt x="2854" y="323"/>
                    <a:pt x="2982" y="347"/>
                    <a:pt x="3024" y="304"/>
                  </a:cubicBezTo>
                  <a:cubicBezTo>
                    <a:pt x="2913" y="177"/>
                    <a:pt x="2761" y="144"/>
                    <a:pt x="2590" y="144"/>
                  </a:cubicBezTo>
                  <a:cubicBezTo>
                    <a:pt x="2406" y="144"/>
                    <a:pt x="2201" y="181"/>
                    <a:pt x="2003" y="181"/>
                  </a:cubicBezTo>
                  <a:cubicBezTo>
                    <a:pt x="1809" y="181"/>
                    <a:pt x="1620" y="145"/>
                    <a:pt x="14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26"/>
            <p:cNvSpPr/>
            <p:nvPr/>
          </p:nvSpPr>
          <p:spPr>
            <a:xfrm>
              <a:off x="5300325" y="4369575"/>
              <a:ext cx="4300" cy="4400"/>
            </a:xfrm>
            <a:custGeom>
              <a:avLst/>
              <a:gdLst/>
              <a:ahLst/>
              <a:cxnLst/>
              <a:rect l="l" t="t" r="r" b="b"/>
              <a:pathLst>
                <a:path w="172" h="176" extrusionOk="0">
                  <a:moveTo>
                    <a:pt x="1" y="1"/>
                  </a:moveTo>
                  <a:lnTo>
                    <a:pt x="1" y="1"/>
                  </a:lnTo>
                  <a:cubicBezTo>
                    <a:pt x="10" y="105"/>
                    <a:pt x="100" y="159"/>
                    <a:pt x="171" y="176"/>
                  </a:cubicBezTo>
                  <a:cubicBezTo>
                    <a:pt x="126" y="95"/>
                    <a:pt x="67" y="4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26"/>
            <p:cNvSpPr/>
            <p:nvPr/>
          </p:nvSpPr>
          <p:spPr>
            <a:xfrm>
              <a:off x="4850750" y="4767200"/>
              <a:ext cx="10125" cy="13350"/>
            </a:xfrm>
            <a:custGeom>
              <a:avLst/>
              <a:gdLst/>
              <a:ahLst/>
              <a:cxnLst/>
              <a:rect l="l" t="t" r="r" b="b"/>
              <a:pathLst>
                <a:path w="405" h="534" extrusionOk="0">
                  <a:moveTo>
                    <a:pt x="206" y="0"/>
                  </a:moveTo>
                  <a:cubicBezTo>
                    <a:pt x="135" y="52"/>
                    <a:pt x="0" y="123"/>
                    <a:pt x="40" y="313"/>
                  </a:cubicBezTo>
                  <a:cubicBezTo>
                    <a:pt x="108" y="427"/>
                    <a:pt x="205" y="534"/>
                    <a:pt x="292" y="534"/>
                  </a:cubicBezTo>
                  <a:cubicBezTo>
                    <a:pt x="333" y="534"/>
                    <a:pt x="372" y="510"/>
                    <a:pt x="405" y="452"/>
                  </a:cubicBezTo>
                  <a:cubicBezTo>
                    <a:pt x="391" y="284"/>
                    <a:pt x="362" y="64"/>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26"/>
            <p:cNvSpPr/>
            <p:nvPr/>
          </p:nvSpPr>
          <p:spPr>
            <a:xfrm>
              <a:off x="4918650" y="4631950"/>
              <a:ext cx="3225" cy="1350"/>
            </a:xfrm>
            <a:custGeom>
              <a:avLst/>
              <a:gdLst/>
              <a:ahLst/>
              <a:cxnLst/>
              <a:rect l="l" t="t" r="r" b="b"/>
              <a:pathLst>
                <a:path w="129" h="54" extrusionOk="0">
                  <a:moveTo>
                    <a:pt x="30" y="0"/>
                  </a:moveTo>
                  <a:cubicBezTo>
                    <a:pt x="13" y="0"/>
                    <a:pt x="0" y="9"/>
                    <a:pt x="0" y="53"/>
                  </a:cubicBezTo>
                  <a:lnTo>
                    <a:pt x="128" y="49"/>
                  </a:lnTo>
                  <a:lnTo>
                    <a:pt x="81" y="4"/>
                  </a:lnTo>
                  <a:cubicBezTo>
                    <a:pt x="77" y="5"/>
                    <a:pt x="74" y="5"/>
                    <a:pt x="70" y="5"/>
                  </a:cubicBezTo>
                  <a:cubicBezTo>
                    <a:pt x="56" y="5"/>
                    <a:pt x="42" y="0"/>
                    <a:pt x="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26"/>
            <p:cNvSpPr/>
            <p:nvPr/>
          </p:nvSpPr>
          <p:spPr>
            <a:xfrm>
              <a:off x="4930300" y="4635725"/>
              <a:ext cx="3525" cy="3600"/>
            </a:xfrm>
            <a:custGeom>
              <a:avLst/>
              <a:gdLst/>
              <a:ahLst/>
              <a:cxnLst/>
              <a:rect l="l" t="t" r="r" b="b"/>
              <a:pathLst>
                <a:path w="141" h="144" extrusionOk="0">
                  <a:moveTo>
                    <a:pt x="24" y="0"/>
                  </a:moveTo>
                  <a:cubicBezTo>
                    <a:pt x="16" y="0"/>
                    <a:pt x="8" y="3"/>
                    <a:pt x="1" y="9"/>
                  </a:cubicBezTo>
                  <a:lnTo>
                    <a:pt x="141" y="144"/>
                  </a:lnTo>
                  <a:lnTo>
                    <a:pt x="129" y="89"/>
                  </a:lnTo>
                  <a:cubicBezTo>
                    <a:pt x="109" y="72"/>
                    <a:pt x="66" y="0"/>
                    <a:pt x="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26"/>
            <p:cNvSpPr/>
            <p:nvPr/>
          </p:nvSpPr>
          <p:spPr>
            <a:xfrm>
              <a:off x="4918050" y="4661850"/>
              <a:ext cx="24425" cy="31600"/>
            </a:xfrm>
            <a:custGeom>
              <a:avLst/>
              <a:gdLst/>
              <a:ahLst/>
              <a:cxnLst/>
              <a:rect l="l" t="t" r="r" b="b"/>
              <a:pathLst>
                <a:path w="977" h="1264" extrusionOk="0">
                  <a:moveTo>
                    <a:pt x="515" y="1"/>
                  </a:moveTo>
                  <a:cubicBezTo>
                    <a:pt x="393" y="1"/>
                    <a:pt x="210" y="252"/>
                    <a:pt x="91" y="304"/>
                  </a:cubicBezTo>
                  <a:cubicBezTo>
                    <a:pt x="1" y="468"/>
                    <a:pt x="50" y="849"/>
                    <a:pt x="131" y="967"/>
                  </a:cubicBezTo>
                  <a:cubicBezTo>
                    <a:pt x="260" y="1188"/>
                    <a:pt x="382" y="1205"/>
                    <a:pt x="493" y="1205"/>
                  </a:cubicBezTo>
                  <a:cubicBezTo>
                    <a:pt x="513" y="1205"/>
                    <a:pt x="532" y="1204"/>
                    <a:pt x="551" y="1204"/>
                  </a:cubicBezTo>
                  <a:cubicBezTo>
                    <a:pt x="615" y="1204"/>
                    <a:pt x="674" y="1211"/>
                    <a:pt x="728" y="1263"/>
                  </a:cubicBezTo>
                  <a:cubicBezTo>
                    <a:pt x="884" y="832"/>
                    <a:pt x="749" y="697"/>
                    <a:pt x="976" y="330"/>
                  </a:cubicBezTo>
                  <a:lnTo>
                    <a:pt x="635" y="247"/>
                  </a:lnTo>
                  <a:cubicBezTo>
                    <a:pt x="621" y="64"/>
                    <a:pt x="576" y="1"/>
                    <a:pt x="5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26"/>
            <p:cNvSpPr/>
            <p:nvPr/>
          </p:nvSpPr>
          <p:spPr>
            <a:xfrm>
              <a:off x="5335325" y="4275375"/>
              <a:ext cx="2550" cy="1625"/>
            </a:xfrm>
            <a:custGeom>
              <a:avLst/>
              <a:gdLst/>
              <a:ahLst/>
              <a:cxnLst/>
              <a:rect l="l" t="t" r="r" b="b"/>
              <a:pathLst>
                <a:path w="102" h="65" extrusionOk="0">
                  <a:moveTo>
                    <a:pt x="64" y="1"/>
                  </a:moveTo>
                  <a:lnTo>
                    <a:pt x="0" y="65"/>
                  </a:lnTo>
                  <a:lnTo>
                    <a:pt x="102" y="3"/>
                  </a:lnTo>
                  <a:lnTo>
                    <a:pt x="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26"/>
            <p:cNvSpPr/>
            <p:nvPr/>
          </p:nvSpPr>
          <p:spPr>
            <a:xfrm>
              <a:off x="4933375" y="4660925"/>
              <a:ext cx="925" cy="2925"/>
            </a:xfrm>
            <a:custGeom>
              <a:avLst/>
              <a:gdLst/>
              <a:ahLst/>
              <a:cxnLst/>
              <a:rect l="l" t="t" r="r" b="b"/>
              <a:pathLst>
                <a:path w="37" h="117" extrusionOk="0">
                  <a:moveTo>
                    <a:pt x="36" y="0"/>
                  </a:moveTo>
                  <a:lnTo>
                    <a:pt x="1" y="93"/>
                  </a:lnTo>
                  <a:lnTo>
                    <a:pt x="25" y="116"/>
                  </a:lnTo>
                  <a:lnTo>
                    <a:pt x="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26"/>
            <p:cNvSpPr/>
            <p:nvPr/>
          </p:nvSpPr>
          <p:spPr>
            <a:xfrm>
              <a:off x="5583675" y="3884350"/>
              <a:ext cx="6950" cy="2100"/>
            </a:xfrm>
            <a:custGeom>
              <a:avLst/>
              <a:gdLst/>
              <a:ahLst/>
              <a:cxnLst/>
              <a:rect l="l" t="t" r="r" b="b"/>
              <a:pathLst>
                <a:path w="278" h="84" extrusionOk="0">
                  <a:moveTo>
                    <a:pt x="211" y="0"/>
                  </a:moveTo>
                  <a:lnTo>
                    <a:pt x="0" y="83"/>
                  </a:lnTo>
                  <a:lnTo>
                    <a:pt x="278" y="10"/>
                  </a:lnTo>
                  <a:lnTo>
                    <a:pt x="2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26"/>
            <p:cNvSpPr/>
            <p:nvPr/>
          </p:nvSpPr>
          <p:spPr>
            <a:xfrm>
              <a:off x="5349100" y="4290950"/>
              <a:ext cx="4350" cy="500"/>
            </a:xfrm>
            <a:custGeom>
              <a:avLst/>
              <a:gdLst/>
              <a:ahLst/>
              <a:cxnLst/>
              <a:rect l="l" t="t" r="r" b="b"/>
              <a:pathLst>
                <a:path w="174" h="20" extrusionOk="0">
                  <a:moveTo>
                    <a:pt x="60" y="1"/>
                  </a:moveTo>
                  <a:lnTo>
                    <a:pt x="1" y="20"/>
                  </a:lnTo>
                  <a:lnTo>
                    <a:pt x="174" y="3"/>
                  </a:lnTo>
                  <a:lnTo>
                    <a:pt x="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26"/>
            <p:cNvSpPr/>
            <p:nvPr/>
          </p:nvSpPr>
          <p:spPr>
            <a:xfrm>
              <a:off x="5365575" y="4288300"/>
              <a:ext cx="4175" cy="3275"/>
            </a:xfrm>
            <a:custGeom>
              <a:avLst/>
              <a:gdLst/>
              <a:ahLst/>
              <a:cxnLst/>
              <a:rect l="l" t="t" r="r" b="b"/>
              <a:pathLst>
                <a:path w="167" h="131" extrusionOk="0">
                  <a:moveTo>
                    <a:pt x="97" y="0"/>
                  </a:moveTo>
                  <a:cubicBezTo>
                    <a:pt x="0" y="19"/>
                    <a:pt x="33" y="64"/>
                    <a:pt x="45" y="130"/>
                  </a:cubicBezTo>
                  <a:cubicBezTo>
                    <a:pt x="88" y="88"/>
                    <a:pt x="166" y="4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26"/>
            <p:cNvSpPr/>
            <p:nvPr/>
          </p:nvSpPr>
          <p:spPr>
            <a:xfrm>
              <a:off x="5327025" y="4343925"/>
              <a:ext cx="2525" cy="3700"/>
            </a:xfrm>
            <a:custGeom>
              <a:avLst/>
              <a:gdLst/>
              <a:ahLst/>
              <a:cxnLst/>
              <a:rect l="l" t="t" r="r" b="b"/>
              <a:pathLst>
                <a:path w="101" h="148" extrusionOk="0">
                  <a:moveTo>
                    <a:pt x="17" y="0"/>
                  </a:moveTo>
                  <a:cubicBezTo>
                    <a:pt x="12" y="0"/>
                    <a:pt x="7" y="1"/>
                    <a:pt x="1" y="4"/>
                  </a:cubicBezTo>
                  <a:cubicBezTo>
                    <a:pt x="25" y="35"/>
                    <a:pt x="30" y="148"/>
                    <a:pt x="58" y="148"/>
                  </a:cubicBezTo>
                  <a:cubicBezTo>
                    <a:pt x="68" y="148"/>
                    <a:pt x="82" y="132"/>
                    <a:pt x="100" y="91"/>
                  </a:cubicBezTo>
                  <a:cubicBezTo>
                    <a:pt x="54" y="70"/>
                    <a:pt x="56" y="0"/>
                    <a:pt x="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26"/>
            <p:cNvSpPr/>
            <p:nvPr/>
          </p:nvSpPr>
          <p:spPr>
            <a:xfrm>
              <a:off x="5309575" y="4364025"/>
              <a:ext cx="9850" cy="4700"/>
            </a:xfrm>
            <a:custGeom>
              <a:avLst/>
              <a:gdLst/>
              <a:ahLst/>
              <a:cxnLst/>
              <a:rect l="l" t="t" r="r" b="b"/>
              <a:pathLst>
                <a:path w="394" h="188" extrusionOk="0">
                  <a:moveTo>
                    <a:pt x="307" y="0"/>
                  </a:moveTo>
                  <a:cubicBezTo>
                    <a:pt x="222" y="0"/>
                    <a:pt x="90" y="115"/>
                    <a:pt x="0" y="140"/>
                  </a:cubicBezTo>
                  <a:cubicBezTo>
                    <a:pt x="6" y="174"/>
                    <a:pt x="26" y="185"/>
                    <a:pt x="54" y="185"/>
                  </a:cubicBezTo>
                  <a:cubicBezTo>
                    <a:pt x="108" y="185"/>
                    <a:pt x="193" y="143"/>
                    <a:pt x="273" y="143"/>
                  </a:cubicBezTo>
                  <a:cubicBezTo>
                    <a:pt x="314" y="143"/>
                    <a:pt x="353" y="154"/>
                    <a:pt x="386" y="187"/>
                  </a:cubicBezTo>
                  <a:cubicBezTo>
                    <a:pt x="393" y="45"/>
                    <a:pt x="359" y="0"/>
                    <a:pt x="3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26"/>
            <p:cNvSpPr/>
            <p:nvPr/>
          </p:nvSpPr>
          <p:spPr>
            <a:xfrm>
              <a:off x="5330350" y="4343050"/>
              <a:ext cx="5275" cy="6425"/>
            </a:xfrm>
            <a:custGeom>
              <a:avLst/>
              <a:gdLst/>
              <a:ahLst/>
              <a:cxnLst/>
              <a:rect l="l" t="t" r="r" b="b"/>
              <a:pathLst>
                <a:path w="211" h="257" extrusionOk="0">
                  <a:moveTo>
                    <a:pt x="161" y="1"/>
                  </a:moveTo>
                  <a:lnTo>
                    <a:pt x="0" y="171"/>
                  </a:lnTo>
                  <a:lnTo>
                    <a:pt x="64" y="256"/>
                  </a:lnTo>
                  <a:lnTo>
                    <a:pt x="211" y="67"/>
                  </a:lnTo>
                  <a:lnTo>
                    <a:pt x="1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26"/>
            <p:cNvSpPr/>
            <p:nvPr/>
          </p:nvSpPr>
          <p:spPr>
            <a:xfrm>
              <a:off x="4968550" y="4707425"/>
              <a:ext cx="8250" cy="8600"/>
            </a:xfrm>
            <a:custGeom>
              <a:avLst/>
              <a:gdLst/>
              <a:ahLst/>
              <a:cxnLst/>
              <a:rect l="l" t="t" r="r" b="b"/>
              <a:pathLst>
                <a:path w="330" h="344" extrusionOk="0">
                  <a:moveTo>
                    <a:pt x="146" y="0"/>
                  </a:moveTo>
                  <a:cubicBezTo>
                    <a:pt x="76" y="0"/>
                    <a:pt x="19" y="71"/>
                    <a:pt x="1" y="184"/>
                  </a:cubicBezTo>
                  <a:cubicBezTo>
                    <a:pt x="7" y="293"/>
                    <a:pt x="73" y="344"/>
                    <a:pt x="137" y="344"/>
                  </a:cubicBezTo>
                  <a:cubicBezTo>
                    <a:pt x="235" y="344"/>
                    <a:pt x="330" y="227"/>
                    <a:pt x="211" y="21"/>
                  </a:cubicBezTo>
                  <a:cubicBezTo>
                    <a:pt x="189" y="7"/>
                    <a:pt x="167"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26"/>
            <p:cNvSpPr/>
            <p:nvPr/>
          </p:nvSpPr>
          <p:spPr>
            <a:xfrm>
              <a:off x="4976600" y="4693175"/>
              <a:ext cx="5800" cy="6300"/>
            </a:xfrm>
            <a:custGeom>
              <a:avLst/>
              <a:gdLst/>
              <a:ahLst/>
              <a:cxnLst/>
              <a:rect l="l" t="t" r="r" b="b"/>
              <a:pathLst>
                <a:path w="232" h="252" extrusionOk="0">
                  <a:moveTo>
                    <a:pt x="123" y="1"/>
                  </a:moveTo>
                  <a:cubicBezTo>
                    <a:pt x="85" y="1"/>
                    <a:pt x="46" y="35"/>
                    <a:pt x="1" y="62"/>
                  </a:cubicBezTo>
                  <a:cubicBezTo>
                    <a:pt x="3" y="181"/>
                    <a:pt x="75" y="252"/>
                    <a:pt x="135" y="252"/>
                  </a:cubicBezTo>
                  <a:cubicBezTo>
                    <a:pt x="188" y="252"/>
                    <a:pt x="231" y="197"/>
                    <a:pt x="209" y="72"/>
                  </a:cubicBezTo>
                  <a:cubicBezTo>
                    <a:pt x="179" y="19"/>
                    <a:pt x="151" y="1"/>
                    <a:pt x="1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26"/>
            <p:cNvSpPr/>
            <p:nvPr/>
          </p:nvSpPr>
          <p:spPr>
            <a:xfrm>
              <a:off x="4976850" y="4726875"/>
              <a:ext cx="4300" cy="4975"/>
            </a:xfrm>
            <a:custGeom>
              <a:avLst/>
              <a:gdLst/>
              <a:ahLst/>
              <a:cxnLst/>
              <a:rect l="l" t="t" r="r" b="b"/>
              <a:pathLst>
                <a:path w="172" h="199" extrusionOk="0">
                  <a:moveTo>
                    <a:pt x="88" y="0"/>
                  </a:moveTo>
                  <a:cubicBezTo>
                    <a:pt x="50" y="0"/>
                    <a:pt x="45" y="97"/>
                    <a:pt x="0" y="107"/>
                  </a:cubicBezTo>
                  <a:cubicBezTo>
                    <a:pt x="44" y="130"/>
                    <a:pt x="102" y="199"/>
                    <a:pt x="136" y="199"/>
                  </a:cubicBezTo>
                  <a:cubicBezTo>
                    <a:pt x="160" y="199"/>
                    <a:pt x="172" y="167"/>
                    <a:pt x="161" y="69"/>
                  </a:cubicBezTo>
                  <a:cubicBezTo>
                    <a:pt x="127" y="18"/>
                    <a:pt x="104" y="0"/>
                    <a:pt x="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26"/>
            <p:cNvSpPr/>
            <p:nvPr/>
          </p:nvSpPr>
          <p:spPr>
            <a:xfrm>
              <a:off x="4978375" y="4800875"/>
              <a:ext cx="9375" cy="12750"/>
            </a:xfrm>
            <a:custGeom>
              <a:avLst/>
              <a:gdLst/>
              <a:ahLst/>
              <a:cxnLst/>
              <a:rect l="l" t="t" r="r" b="b"/>
              <a:pathLst>
                <a:path w="375" h="510" extrusionOk="0">
                  <a:moveTo>
                    <a:pt x="375" y="1"/>
                  </a:moveTo>
                  <a:lnTo>
                    <a:pt x="375" y="1"/>
                  </a:lnTo>
                  <a:cubicBezTo>
                    <a:pt x="193" y="48"/>
                    <a:pt x="72" y="162"/>
                    <a:pt x="1" y="460"/>
                  </a:cubicBezTo>
                  <a:cubicBezTo>
                    <a:pt x="42" y="494"/>
                    <a:pt x="75" y="509"/>
                    <a:pt x="103" y="509"/>
                  </a:cubicBezTo>
                  <a:cubicBezTo>
                    <a:pt x="244" y="509"/>
                    <a:pt x="222" y="110"/>
                    <a:pt x="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26"/>
            <p:cNvSpPr/>
            <p:nvPr/>
          </p:nvSpPr>
          <p:spPr>
            <a:xfrm>
              <a:off x="4985300" y="4814600"/>
              <a:ext cx="1625" cy="2950"/>
            </a:xfrm>
            <a:custGeom>
              <a:avLst/>
              <a:gdLst/>
              <a:ahLst/>
              <a:cxnLst/>
              <a:rect l="l" t="t" r="r" b="b"/>
              <a:pathLst>
                <a:path w="65" h="118" extrusionOk="0">
                  <a:moveTo>
                    <a:pt x="65" y="1"/>
                  </a:moveTo>
                  <a:lnTo>
                    <a:pt x="1" y="65"/>
                  </a:lnTo>
                  <a:cubicBezTo>
                    <a:pt x="17" y="103"/>
                    <a:pt x="29" y="118"/>
                    <a:pt x="38" y="118"/>
                  </a:cubicBezTo>
                  <a:cubicBezTo>
                    <a:pt x="57" y="118"/>
                    <a:pt x="60" y="42"/>
                    <a:pt x="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26"/>
            <p:cNvSpPr/>
            <p:nvPr/>
          </p:nvSpPr>
          <p:spPr>
            <a:xfrm>
              <a:off x="4986900" y="4814000"/>
              <a:ext cx="375" cy="625"/>
            </a:xfrm>
            <a:custGeom>
              <a:avLst/>
              <a:gdLst/>
              <a:ahLst/>
              <a:cxnLst/>
              <a:rect l="l" t="t" r="r" b="b"/>
              <a:pathLst>
                <a:path w="15" h="25" extrusionOk="0">
                  <a:moveTo>
                    <a:pt x="8" y="0"/>
                  </a:moveTo>
                  <a:cubicBezTo>
                    <a:pt x="5" y="0"/>
                    <a:pt x="2" y="11"/>
                    <a:pt x="1" y="25"/>
                  </a:cubicBezTo>
                  <a:lnTo>
                    <a:pt x="15" y="11"/>
                  </a:lnTo>
                  <a:cubicBezTo>
                    <a:pt x="12" y="3"/>
                    <a:pt x="10" y="0"/>
                    <a:pt x="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26"/>
            <p:cNvSpPr/>
            <p:nvPr/>
          </p:nvSpPr>
          <p:spPr>
            <a:xfrm>
              <a:off x="4988850" y="4807800"/>
              <a:ext cx="2050" cy="1925"/>
            </a:xfrm>
            <a:custGeom>
              <a:avLst/>
              <a:gdLst/>
              <a:ahLst/>
              <a:cxnLst/>
              <a:rect l="l" t="t" r="r" b="b"/>
              <a:pathLst>
                <a:path w="82" h="77" extrusionOk="0">
                  <a:moveTo>
                    <a:pt x="81" y="1"/>
                  </a:moveTo>
                  <a:lnTo>
                    <a:pt x="51" y="8"/>
                  </a:lnTo>
                  <a:lnTo>
                    <a:pt x="1" y="76"/>
                  </a:lnTo>
                  <a:lnTo>
                    <a:pt x="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26"/>
            <p:cNvSpPr/>
            <p:nvPr/>
          </p:nvSpPr>
          <p:spPr>
            <a:xfrm>
              <a:off x="4991000" y="4813550"/>
              <a:ext cx="2500" cy="4050"/>
            </a:xfrm>
            <a:custGeom>
              <a:avLst/>
              <a:gdLst/>
              <a:ahLst/>
              <a:cxnLst/>
              <a:rect l="l" t="t" r="r" b="b"/>
              <a:pathLst>
                <a:path w="100" h="162" extrusionOk="0">
                  <a:moveTo>
                    <a:pt x="81" y="0"/>
                  </a:moveTo>
                  <a:lnTo>
                    <a:pt x="0" y="161"/>
                  </a:lnTo>
                  <a:lnTo>
                    <a:pt x="0" y="161"/>
                  </a:lnTo>
                  <a:lnTo>
                    <a:pt x="100" y="24"/>
                  </a:lnTo>
                  <a:lnTo>
                    <a:pt x="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26"/>
            <p:cNvSpPr/>
            <p:nvPr/>
          </p:nvSpPr>
          <p:spPr>
            <a:xfrm>
              <a:off x="5018825" y="4803425"/>
              <a:ext cx="3225" cy="4525"/>
            </a:xfrm>
            <a:custGeom>
              <a:avLst/>
              <a:gdLst/>
              <a:ahLst/>
              <a:cxnLst/>
              <a:rect l="l" t="t" r="r" b="b"/>
              <a:pathLst>
                <a:path w="129" h="181" extrusionOk="0">
                  <a:moveTo>
                    <a:pt x="95" y="0"/>
                  </a:moveTo>
                  <a:cubicBezTo>
                    <a:pt x="55" y="38"/>
                    <a:pt x="5" y="22"/>
                    <a:pt x="0" y="105"/>
                  </a:cubicBezTo>
                  <a:cubicBezTo>
                    <a:pt x="19" y="158"/>
                    <a:pt x="42" y="180"/>
                    <a:pt x="63" y="180"/>
                  </a:cubicBezTo>
                  <a:cubicBezTo>
                    <a:pt x="101" y="180"/>
                    <a:pt x="129" y="101"/>
                    <a:pt x="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26"/>
            <p:cNvSpPr/>
            <p:nvPr/>
          </p:nvSpPr>
          <p:spPr>
            <a:xfrm>
              <a:off x="5434075" y="4399125"/>
              <a:ext cx="19075" cy="14525"/>
            </a:xfrm>
            <a:custGeom>
              <a:avLst/>
              <a:gdLst/>
              <a:ahLst/>
              <a:cxnLst/>
              <a:rect l="l" t="t" r="r" b="b"/>
              <a:pathLst>
                <a:path w="763" h="581" extrusionOk="0">
                  <a:moveTo>
                    <a:pt x="412" y="0"/>
                  </a:moveTo>
                  <a:cubicBezTo>
                    <a:pt x="221" y="0"/>
                    <a:pt x="13" y="67"/>
                    <a:pt x="0" y="346"/>
                  </a:cubicBezTo>
                  <a:cubicBezTo>
                    <a:pt x="60" y="452"/>
                    <a:pt x="238" y="580"/>
                    <a:pt x="426" y="580"/>
                  </a:cubicBezTo>
                  <a:cubicBezTo>
                    <a:pt x="543" y="580"/>
                    <a:pt x="664" y="530"/>
                    <a:pt x="763" y="393"/>
                  </a:cubicBezTo>
                  <a:lnTo>
                    <a:pt x="644" y="29"/>
                  </a:lnTo>
                  <a:cubicBezTo>
                    <a:pt x="585" y="15"/>
                    <a:pt x="500" y="0"/>
                    <a:pt x="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26"/>
            <p:cNvSpPr/>
            <p:nvPr/>
          </p:nvSpPr>
          <p:spPr>
            <a:xfrm>
              <a:off x="5290350" y="4593700"/>
              <a:ext cx="7625" cy="7200"/>
            </a:xfrm>
            <a:custGeom>
              <a:avLst/>
              <a:gdLst/>
              <a:ahLst/>
              <a:cxnLst/>
              <a:rect l="l" t="t" r="r" b="b"/>
              <a:pathLst>
                <a:path w="305" h="288" extrusionOk="0">
                  <a:moveTo>
                    <a:pt x="205" y="1"/>
                  </a:moveTo>
                  <a:cubicBezTo>
                    <a:pt x="117" y="1"/>
                    <a:pt x="1" y="137"/>
                    <a:pt x="63" y="252"/>
                  </a:cubicBezTo>
                  <a:cubicBezTo>
                    <a:pt x="107" y="267"/>
                    <a:pt x="154" y="288"/>
                    <a:pt x="194" y="288"/>
                  </a:cubicBezTo>
                  <a:cubicBezTo>
                    <a:pt x="234" y="288"/>
                    <a:pt x="267" y="267"/>
                    <a:pt x="286" y="200"/>
                  </a:cubicBezTo>
                  <a:cubicBezTo>
                    <a:pt x="304" y="54"/>
                    <a:pt x="260" y="1"/>
                    <a:pt x="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26"/>
            <p:cNvSpPr/>
            <p:nvPr/>
          </p:nvSpPr>
          <p:spPr>
            <a:xfrm>
              <a:off x="5374800" y="4533575"/>
              <a:ext cx="5175" cy="4275"/>
            </a:xfrm>
            <a:custGeom>
              <a:avLst/>
              <a:gdLst/>
              <a:ahLst/>
              <a:cxnLst/>
              <a:rect l="l" t="t" r="r" b="b"/>
              <a:pathLst>
                <a:path w="207" h="171" extrusionOk="0">
                  <a:moveTo>
                    <a:pt x="1" y="0"/>
                  </a:moveTo>
                  <a:lnTo>
                    <a:pt x="159" y="171"/>
                  </a:lnTo>
                  <a:lnTo>
                    <a:pt x="207" y="38"/>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1" name="Google Shape;6991;p26"/>
          <p:cNvSpPr txBox="1">
            <a:spLocks noGrp="1"/>
          </p:cNvSpPr>
          <p:nvPr>
            <p:ph type="title"/>
          </p:nvPr>
        </p:nvSpPr>
        <p:spPr>
          <a:xfrm>
            <a:off x="715100" y="535000"/>
            <a:ext cx="7713900" cy="640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DM Serif Text"/>
              <a:buNone/>
              <a:defRPr sz="3000">
                <a:solidFill>
                  <a:schemeClr val="dk1"/>
                </a:solidFill>
                <a:latin typeface="DM Serif Text"/>
                <a:ea typeface="DM Serif Text"/>
                <a:cs typeface="DM Serif Text"/>
                <a:sym typeface="DM Serif Text"/>
              </a:defRPr>
            </a:lvl1pPr>
            <a:lvl2pPr lvl="1" rtl="0">
              <a:spcBef>
                <a:spcPts val="0"/>
              </a:spcBef>
              <a:spcAft>
                <a:spcPts val="0"/>
              </a:spcAft>
              <a:buClr>
                <a:schemeClr val="dk1"/>
              </a:buClr>
              <a:buSzPts val="3000"/>
              <a:buFont typeface="DM Serif Text"/>
              <a:buNone/>
              <a:defRPr sz="3000">
                <a:solidFill>
                  <a:schemeClr val="dk1"/>
                </a:solidFill>
                <a:latin typeface="DM Serif Text"/>
                <a:ea typeface="DM Serif Text"/>
                <a:cs typeface="DM Serif Text"/>
                <a:sym typeface="DM Serif Text"/>
              </a:defRPr>
            </a:lvl2pPr>
            <a:lvl3pPr lvl="2" rtl="0">
              <a:spcBef>
                <a:spcPts val="0"/>
              </a:spcBef>
              <a:spcAft>
                <a:spcPts val="0"/>
              </a:spcAft>
              <a:buClr>
                <a:schemeClr val="dk1"/>
              </a:buClr>
              <a:buSzPts val="3000"/>
              <a:buFont typeface="DM Serif Text"/>
              <a:buNone/>
              <a:defRPr sz="3000">
                <a:solidFill>
                  <a:schemeClr val="dk1"/>
                </a:solidFill>
                <a:latin typeface="DM Serif Text"/>
                <a:ea typeface="DM Serif Text"/>
                <a:cs typeface="DM Serif Text"/>
                <a:sym typeface="DM Serif Text"/>
              </a:defRPr>
            </a:lvl3pPr>
            <a:lvl4pPr lvl="3" rtl="0">
              <a:spcBef>
                <a:spcPts val="0"/>
              </a:spcBef>
              <a:spcAft>
                <a:spcPts val="0"/>
              </a:spcAft>
              <a:buClr>
                <a:schemeClr val="dk1"/>
              </a:buClr>
              <a:buSzPts val="3000"/>
              <a:buFont typeface="DM Serif Text"/>
              <a:buNone/>
              <a:defRPr sz="3000">
                <a:solidFill>
                  <a:schemeClr val="dk1"/>
                </a:solidFill>
                <a:latin typeface="DM Serif Text"/>
                <a:ea typeface="DM Serif Text"/>
                <a:cs typeface="DM Serif Text"/>
                <a:sym typeface="DM Serif Text"/>
              </a:defRPr>
            </a:lvl4pPr>
            <a:lvl5pPr lvl="4" rtl="0">
              <a:spcBef>
                <a:spcPts val="0"/>
              </a:spcBef>
              <a:spcAft>
                <a:spcPts val="0"/>
              </a:spcAft>
              <a:buClr>
                <a:schemeClr val="dk1"/>
              </a:buClr>
              <a:buSzPts val="3000"/>
              <a:buFont typeface="DM Serif Text"/>
              <a:buNone/>
              <a:defRPr sz="3000">
                <a:solidFill>
                  <a:schemeClr val="dk1"/>
                </a:solidFill>
                <a:latin typeface="DM Serif Text"/>
                <a:ea typeface="DM Serif Text"/>
                <a:cs typeface="DM Serif Text"/>
                <a:sym typeface="DM Serif Text"/>
              </a:defRPr>
            </a:lvl5pPr>
            <a:lvl6pPr lvl="5" rtl="0">
              <a:spcBef>
                <a:spcPts val="0"/>
              </a:spcBef>
              <a:spcAft>
                <a:spcPts val="0"/>
              </a:spcAft>
              <a:buClr>
                <a:schemeClr val="dk1"/>
              </a:buClr>
              <a:buSzPts val="3000"/>
              <a:buFont typeface="DM Serif Text"/>
              <a:buNone/>
              <a:defRPr sz="3000">
                <a:solidFill>
                  <a:schemeClr val="dk1"/>
                </a:solidFill>
                <a:latin typeface="DM Serif Text"/>
                <a:ea typeface="DM Serif Text"/>
                <a:cs typeface="DM Serif Text"/>
                <a:sym typeface="DM Serif Text"/>
              </a:defRPr>
            </a:lvl6pPr>
            <a:lvl7pPr lvl="6" rtl="0">
              <a:spcBef>
                <a:spcPts val="0"/>
              </a:spcBef>
              <a:spcAft>
                <a:spcPts val="0"/>
              </a:spcAft>
              <a:buClr>
                <a:schemeClr val="dk1"/>
              </a:buClr>
              <a:buSzPts val="3000"/>
              <a:buFont typeface="DM Serif Text"/>
              <a:buNone/>
              <a:defRPr sz="3000">
                <a:solidFill>
                  <a:schemeClr val="dk1"/>
                </a:solidFill>
                <a:latin typeface="DM Serif Text"/>
                <a:ea typeface="DM Serif Text"/>
                <a:cs typeface="DM Serif Text"/>
                <a:sym typeface="DM Serif Text"/>
              </a:defRPr>
            </a:lvl7pPr>
            <a:lvl8pPr lvl="7" rtl="0">
              <a:spcBef>
                <a:spcPts val="0"/>
              </a:spcBef>
              <a:spcAft>
                <a:spcPts val="0"/>
              </a:spcAft>
              <a:buClr>
                <a:schemeClr val="dk1"/>
              </a:buClr>
              <a:buSzPts val="3000"/>
              <a:buFont typeface="DM Serif Text"/>
              <a:buNone/>
              <a:defRPr sz="3000">
                <a:solidFill>
                  <a:schemeClr val="dk1"/>
                </a:solidFill>
                <a:latin typeface="DM Serif Text"/>
                <a:ea typeface="DM Serif Text"/>
                <a:cs typeface="DM Serif Text"/>
                <a:sym typeface="DM Serif Text"/>
              </a:defRPr>
            </a:lvl8pPr>
            <a:lvl9pPr lvl="8" rtl="0">
              <a:spcBef>
                <a:spcPts val="0"/>
              </a:spcBef>
              <a:spcAft>
                <a:spcPts val="0"/>
              </a:spcAft>
              <a:buClr>
                <a:schemeClr val="dk1"/>
              </a:buClr>
              <a:buSzPts val="3000"/>
              <a:buFont typeface="DM Serif Text"/>
              <a:buNone/>
              <a:defRPr sz="3000">
                <a:solidFill>
                  <a:schemeClr val="dk1"/>
                </a:solidFill>
                <a:latin typeface="DM Serif Text"/>
                <a:ea typeface="DM Serif Text"/>
                <a:cs typeface="DM Serif Text"/>
                <a:sym typeface="DM Serif Text"/>
              </a:defRPr>
            </a:lvl9pPr>
          </a:lstStyle>
          <a:p>
            <a:endParaRPr/>
          </a:p>
        </p:txBody>
      </p:sp>
      <p:pic>
        <p:nvPicPr>
          <p:cNvPr id="6992" name="Google Shape;6992;p26"/>
          <p:cNvPicPr preferRelativeResize="0"/>
          <p:nvPr/>
        </p:nvPicPr>
        <p:blipFill rotWithShape="1">
          <a:blip r:embed="rId3">
            <a:alphaModFix amt="55000"/>
          </a:blip>
          <a:srcRect l="21080" r="67958" b="75291"/>
          <a:stretch/>
        </p:blipFill>
        <p:spPr>
          <a:xfrm rot="10800000">
            <a:off x="-1" y="4057576"/>
            <a:ext cx="252226" cy="81254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640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DM Serif Text"/>
              <a:buNone/>
              <a:defRPr sz="3000">
                <a:solidFill>
                  <a:schemeClr val="dk1"/>
                </a:solidFill>
                <a:latin typeface="DM Serif Text"/>
                <a:ea typeface="DM Serif Text"/>
                <a:cs typeface="DM Serif Text"/>
                <a:sym typeface="DM Serif Text"/>
              </a:defRPr>
            </a:lvl1pPr>
            <a:lvl2pPr lvl="1" rtl="0">
              <a:spcBef>
                <a:spcPts val="0"/>
              </a:spcBef>
              <a:spcAft>
                <a:spcPts val="0"/>
              </a:spcAft>
              <a:buClr>
                <a:schemeClr val="dk1"/>
              </a:buClr>
              <a:buSzPts val="3000"/>
              <a:buFont typeface="DM Serif Text"/>
              <a:buNone/>
              <a:defRPr sz="3000">
                <a:solidFill>
                  <a:schemeClr val="dk1"/>
                </a:solidFill>
                <a:latin typeface="DM Serif Text"/>
                <a:ea typeface="DM Serif Text"/>
                <a:cs typeface="DM Serif Text"/>
                <a:sym typeface="DM Serif Text"/>
              </a:defRPr>
            </a:lvl2pPr>
            <a:lvl3pPr lvl="2" rtl="0">
              <a:spcBef>
                <a:spcPts val="0"/>
              </a:spcBef>
              <a:spcAft>
                <a:spcPts val="0"/>
              </a:spcAft>
              <a:buClr>
                <a:schemeClr val="dk1"/>
              </a:buClr>
              <a:buSzPts val="3000"/>
              <a:buFont typeface="DM Serif Text"/>
              <a:buNone/>
              <a:defRPr sz="3000">
                <a:solidFill>
                  <a:schemeClr val="dk1"/>
                </a:solidFill>
                <a:latin typeface="DM Serif Text"/>
                <a:ea typeface="DM Serif Text"/>
                <a:cs typeface="DM Serif Text"/>
                <a:sym typeface="DM Serif Text"/>
              </a:defRPr>
            </a:lvl3pPr>
            <a:lvl4pPr lvl="3" rtl="0">
              <a:spcBef>
                <a:spcPts val="0"/>
              </a:spcBef>
              <a:spcAft>
                <a:spcPts val="0"/>
              </a:spcAft>
              <a:buClr>
                <a:schemeClr val="dk1"/>
              </a:buClr>
              <a:buSzPts val="3000"/>
              <a:buFont typeface="DM Serif Text"/>
              <a:buNone/>
              <a:defRPr sz="3000">
                <a:solidFill>
                  <a:schemeClr val="dk1"/>
                </a:solidFill>
                <a:latin typeface="DM Serif Text"/>
                <a:ea typeface="DM Serif Text"/>
                <a:cs typeface="DM Serif Text"/>
                <a:sym typeface="DM Serif Text"/>
              </a:defRPr>
            </a:lvl4pPr>
            <a:lvl5pPr lvl="4" rtl="0">
              <a:spcBef>
                <a:spcPts val="0"/>
              </a:spcBef>
              <a:spcAft>
                <a:spcPts val="0"/>
              </a:spcAft>
              <a:buClr>
                <a:schemeClr val="dk1"/>
              </a:buClr>
              <a:buSzPts val="3000"/>
              <a:buFont typeface="DM Serif Text"/>
              <a:buNone/>
              <a:defRPr sz="3000">
                <a:solidFill>
                  <a:schemeClr val="dk1"/>
                </a:solidFill>
                <a:latin typeface="DM Serif Text"/>
                <a:ea typeface="DM Serif Text"/>
                <a:cs typeface="DM Serif Text"/>
                <a:sym typeface="DM Serif Text"/>
              </a:defRPr>
            </a:lvl5pPr>
            <a:lvl6pPr lvl="5" rtl="0">
              <a:spcBef>
                <a:spcPts val="0"/>
              </a:spcBef>
              <a:spcAft>
                <a:spcPts val="0"/>
              </a:spcAft>
              <a:buClr>
                <a:schemeClr val="dk1"/>
              </a:buClr>
              <a:buSzPts val="3000"/>
              <a:buFont typeface="DM Serif Text"/>
              <a:buNone/>
              <a:defRPr sz="3000">
                <a:solidFill>
                  <a:schemeClr val="dk1"/>
                </a:solidFill>
                <a:latin typeface="DM Serif Text"/>
                <a:ea typeface="DM Serif Text"/>
                <a:cs typeface="DM Serif Text"/>
                <a:sym typeface="DM Serif Text"/>
              </a:defRPr>
            </a:lvl6pPr>
            <a:lvl7pPr lvl="6" rtl="0">
              <a:spcBef>
                <a:spcPts val="0"/>
              </a:spcBef>
              <a:spcAft>
                <a:spcPts val="0"/>
              </a:spcAft>
              <a:buClr>
                <a:schemeClr val="dk1"/>
              </a:buClr>
              <a:buSzPts val="3000"/>
              <a:buFont typeface="DM Serif Text"/>
              <a:buNone/>
              <a:defRPr sz="3000">
                <a:solidFill>
                  <a:schemeClr val="dk1"/>
                </a:solidFill>
                <a:latin typeface="DM Serif Text"/>
                <a:ea typeface="DM Serif Text"/>
                <a:cs typeface="DM Serif Text"/>
                <a:sym typeface="DM Serif Text"/>
              </a:defRPr>
            </a:lvl7pPr>
            <a:lvl8pPr lvl="7" rtl="0">
              <a:spcBef>
                <a:spcPts val="0"/>
              </a:spcBef>
              <a:spcAft>
                <a:spcPts val="0"/>
              </a:spcAft>
              <a:buClr>
                <a:schemeClr val="dk1"/>
              </a:buClr>
              <a:buSzPts val="3000"/>
              <a:buFont typeface="DM Serif Text"/>
              <a:buNone/>
              <a:defRPr sz="3000">
                <a:solidFill>
                  <a:schemeClr val="dk1"/>
                </a:solidFill>
                <a:latin typeface="DM Serif Text"/>
                <a:ea typeface="DM Serif Text"/>
                <a:cs typeface="DM Serif Text"/>
                <a:sym typeface="DM Serif Text"/>
              </a:defRPr>
            </a:lvl8pPr>
            <a:lvl9pPr lvl="8" rtl="0">
              <a:spcBef>
                <a:spcPts val="0"/>
              </a:spcBef>
              <a:spcAft>
                <a:spcPts val="0"/>
              </a:spcAft>
              <a:buClr>
                <a:schemeClr val="dk1"/>
              </a:buClr>
              <a:buSzPts val="3000"/>
              <a:buFont typeface="DM Serif Text"/>
              <a:buNone/>
              <a:defRPr sz="3000">
                <a:solidFill>
                  <a:schemeClr val="dk1"/>
                </a:solidFill>
                <a:latin typeface="DM Serif Text"/>
                <a:ea typeface="DM Serif Text"/>
                <a:cs typeface="DM Serif Text"/>
                <a:sym typeface="DM Serif Text"/>
              </a:defRPr>
            </a:lvl9pPr>
          </a:lstStyle>
          <a:p>
            <a:endParaRPr/>
          </a:p>
        </p:txBody>
      </p:sp>
      <p:sp>
        <p:nvSpPr>
          <p:cNvPr id="7" name="Google Shape;7;p1"/>
          <p:cNvSpPr txBox="1">
            <a:spLocks noGrp="1"/>
          </p:cNvSpPr>
          <p:nvPr>
            <p:ph type="body" idx="1"/>
          </p:nvPr>
        </p:nvSpPr>
        <p:spPr>
          <a:xfrm>
            <a:off x="715100" y="1175200"/>
            <a:ext cx="7713900" cy="3433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marL="914400" lvl="1"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marL="1371600" lvl="2"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marL="1828800" lvl="3"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marL="2286000" lvl="4"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marL="2743200" lvl="5"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marL="3200400" lvl="6"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marL="3657600" lvl="7"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marL="4114800" lvl="8"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5" r:id="rId3"/>
    <p:sldLayoutId id="2147483658" r:id="rId4"/>
    <p:sldLayoutId id="2147483659" r:id="rId5"/>
    <p:sldLayoutId id="2147483661" r:id="rId6"/>
    <p:sldLayoutId id="2147483665" r:id="rId7"/>
    <p:sldLayoutId id="2147483666" r:id="rId8"/>
    <p:sldLayoutId id="2147483672" r:id="rId9"/>
    <p:sldLayoutId id="2147483676" r:id="rId10"/>
    <p:sldLayoutId id="2147483677"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10.jp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12.png"/><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56"/>
        <p:cNvGrpSpPr/>
        <p:nvPr/>
      </p:nvGrpSpPr>
      <p:grpSpPr>
        <a:xfrm>
          <a:off x="0" y="0"/>
          <a:ext cx="0" cy="0"/>
          <a:chOff x="0" y="0"/>
          <a:chExt cx="0" cy="0"/>
        </a:xfrm>
      </p:grpSpPr>
      <p:pic>
        <p:nvPicPr>
          <p:cNvPr id="8457" name="Google Shape;8457;p35"/>
          <p:cNvPicPr preferRelativeResize="0"/>
          <p:nvPr/>
        </p:nvPicPr>
        <p:blipFill>
          <a:blip r:embed="rId3">
            <a:alphaModFix/>
          </a:blip>
          <a:stretch>
            <a:fillRect/>
          </a:stretch>
        </p:blipFill>
        <p:spPr>
          <a:xfrm rot="-160358">
            <a:off x="4995774" y="2953305"/>
            <a:ext cx="2022068" cy="1972420"/>
          </a:xfrm>
          <a:prstGeom prst="rect">
            <a:avLst/>
          </a:prstGeom>
          <a:noFill/>
          <a:ln>
            <a:noFill/>
          </a:ln>
          <a:effectLst>
            <a:outerShdw blurRad="57150" dist="19050" dir="5400000" algn="bl" rotWithShape="0">
              <a:schemeClr val="dk1">
                <a:alpha val="50000"/>
              </a:schemeClr>
            </a:outerShdw>
          </a:effectLst>
        </p:spPr>
      </p:pic>
      <p:pic>
        <p:nvPicPr>
          <p:cNvPr id="8458" name="Google Shape;8458;p35"/>
          <p:cNvPicPr preferRelativeResize="0"/>
          <p:nvPr/>
        </p:nvPicPr>
        <p:blipFill>
          <a:blip r:embed="rId4">
            <a:alphaModFix/>
          </a:blip>
          <a:stretch>
            <a:fillRect/>
          </a:stretch>
        </p:blipFill>
        <p:spPr>
          <a:xfrm rot="-900001">
            <a:off x="4513014" y="3095459"/>
            <a:ext cx="2874147" cy="2798410"/>
          </a:xfrm>
          <a:prstGeom prst="rect">
            <a:avLst/>
          </a:prstGeom>
          <a:noFill/>
          <a:ln>
            <a:noFill/>
          </a:ln>
          <a:effectLst>
            <a:outerShdw blurRad="57150" dist="19050" dir="5400000" algn="bl" rotWithShape="0">
              <a:schemeClr val="dk1">
                <a:alpha val="50000"/>
              </a:schemeClr>
            </a:outerShdw>
          </a:effectLst>
        </p:spPr>
      </p:pic>
      <p:sp>
        <p:nvSpPr>
          <p:cNvPr id="8459" name="Google Shape;8459;p35"/>
          <p:cNvSpPr txBox="1">
            <a:spLocks noGrp="1"/>
          </p:cNvSpPr>
          <p:nvPr>
            <p:ph type="ctrTitle"/>
          </p:nvPr>
        </p:nvSpPr>
        <p:spPr>
          <a:xfrm>
            <a:off x="715099" y="1429556"/>
            <a:ext cx="5312213" cy="159054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4A4516"/>
                </a:solidFill>
              </a:rPr>
              <a:t>Art Gallery</a:t>
            </a:r>
            <a:endParaRPr dirty="0">
              <a:solidFill>
                <a:srgbClr val="4A4516"/>
              </a:solidFill>
            </a:endParaRPr>
          </a:p>
        </p:txBody>
      </p:sp>
      <p:sp>
        <p:nvSpPr>
          <p:cNvPr id="8460" name="Google Shape;8460;p35"/>
          <p:cNvSpPr txBox="1">
            <a:spLocks noGrp="1"/>
          </p:cNvSpPr>
          <p:nvPr>
            <p:ph type="subTitle" idx="1"/>
          </p:nvPr>
        </p:nvSpPr>
        <p:spPr>
          <a:xfrm>
            <a:off x="715100" y="2955170"/>
            <a:ext cx="3933900" cy="1302192"/>
          </a:xfrm>
          <a:prstGeom prst="rect">
            <a:avLst/>
          </a:prstGeom>
        </p:spPr>
        <p:txBody>
          <a:bodyPr spcFirstLastPara="1" wrap="square" lIns="91425" tIns="91425" rIns="91425" bIns="91425" anchor="t" anchorCtr="0">
            <a:noAutofit/>
          </a:bodyPr>
          <a:lstStyle/>
          <a:p>
            <a:r>
              <a:rPr lang="en-IN" sz="1800" b="1" dirty="0">
                <a:solidFill>
                  <a:schemeClr val="bg2">
                    <a:lumMod val="50000"/>
                  </a:schemeClr>
                </a:solidFill>
                <a:latin typeface="Baskerville Old Face" panose="02020602080505020303" pitchFamily="18" charset="0"/>
              </a:rPr>
              <a:t>Project </a:t>
            </a:r>
            <a:r>
              <a:rPr lang="en-IN" sz="1800" b="1" dirty="0" err="1">
                <a:solidFill>
                  <a:schemeClr val="bg2">
                    <a:lumMod val="50000"/>
                  </a:schemeClr>
                </a:solidFill>
                <a:latin typeface="Baskerville Old Face" panose="02020602080505020303" pitchFamily="18" charset="0"/>
              </a:rPr>
              <a:t>Guide:Prof.Mrs.Kiran</a:t>
            </a:r>
            <a:r>
              <a:rPr lang="en-IN" sz="1800" b="1" dirty="0">
                <a:solidFill>
                  <a:schemeClr val="bg2">
                    <a:lumMod val="50000"/>
                  </a:schemeClr>
                </a:solidFill>
                <a:latin typeface="Baskerville Old Face" panose="02020602080505020303" pitchFamily="18" charset="0"/>
              </a:rPr>
              <a:t> Tiwari</a:t>
            </a:r>
          </a:p>
        </p:txBody>
      </p:sp>
      <p:pic>
        <p:nvPicPr>
          <p:cNvPr id="8461" name="Google Shape;8461;p35"/>
          <p:cNvPicPr preferRelativeResize="0"/>
          <p:nvPr/>
        </p:nvPicPr>
        <p:blipFill rotWithShape="1">
          <a:blip r:embed="rId5">
            <a:alphaModFix/>
          </a:blip>
          <a:srcRect l="41806"/>
          <a:stretch/>
        </p:blipFill>
        <p:spPr>
          <a:xfrm rot="-7938619">
            <a:off x="320348" y="4755628"/>
            <a:ext cx="2128181" cy="199988"/>
          </a:xfrm>
          <a:prstGeom prst="rect">
            <a:avLst/>
          </a:prstGeom>
          <a:noFill/>
          <a:ln>
            <a:noFill/>
          </a:ln>
          <a:effectLst>
            <a:outerShdw blurRad="57150" dist="19050" dir="5400000" algn="bl" rotWithShape="0">
              <a:schemeClr val="dk1">
                <a:alpha val="50000"/>
              </a:schemeClr>
            </a:outerShdw>
          </a:effectLst>
        </p:spPr>
      </p:pic>
      <p:pic>
        <p:nvPicPr>
          <p:cNvPr id="8462" name="Google Shape;8462;p35"/>
          <p:cNvPicPr preferRelativeResize="0"/>
          <p:nvPr/>
        </p:nvPicPr>
        <p:blipFill>
          <a:blip r:embed="rId6">
            <a:alphaModFix/>
          </a:blip>
          <a:stretch>
            <a:fillRect/>
          </a:stretch>
        </p:blipFill>
        <p:spPr>
          <a:xfrm rot="2996573">
            <a:off x="26952" y="3372032"/>
            <a:ext cx="832923" cy="458330"/>
          </a:xfrm>
          <a:prstGeom prst="rect">
            <a:avLst/>
          </a:prstGeom>
          <a:noFill/>
          <a:ln>
            <a:noFill/>
          </a:ln>
        </p:spPr>
      </p:pic>
      <p:pic>
        <p:nvPicPr>
          <p:cNvPr id="8463" name="Google Shape;8463;p35"/>
          <p:cNvPicPr preferRelativeResize="0">
            <a:picLocks noGrp="1"/>
          </p:cNvPicPr>
          <p:nvPr>
            <p:ph type="pic" idx="2"/>
          </p:nvPr>
        </p:nvPicPr>
        <p:blipFill rotWithShape="1">
          <a:blip r:embed="rId7">
            <a:alphaModFix/>
          </a:blip>
          <a:srcRect b="10"/>
          <a:stretch/>
        </p:blipFill>
        <p:spPr>
          <a:xfrm>
            <a:off x="6027312" y="185602"/>
            <a:ext cx="2874300" cy="4073400"/>
          </a:xfrm>
          <a:prstGeom prst="rect">
            <a:avLst/>
          </a:prstGeom>
          <a:effectLst>
            <a:outerShdw blurRad="57150" dist="19050" dir="5400000" algn="bl" rotWithShape="0">
              <a:schemeClr val="dk1">
                <a:alpha val="50000"/>
              </a:schemeClr>
            </a:outerShdw>
          </a:effectLst>
        </p:spPr>
      </p:pic>
      <p:sp>
        <p:nvSpPr>
          <p:cNvPr id="8464" name="Google Shape;8464;p35"/>
          <p:cNvSpPr txBox="1">
            <a:spLocks noGrp="1"/>
          </p:cNvSpPr>
          <p:nvPr>
            <p:ph type="subTitle" idx="1"/>
          </p:nvPr>
        </p:nvSpPr>
        <p:spPr>
          <a:xfrm>
            <a:off x="5084228" y="3225270"/>
            <a:ext cx="2111842" cy="1746527"/>
          </a:xfrm>
          <a:prstGeom prst="rect">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b="1" dirty="0">
                <a:solidFill>
                  <a:schemeClr val="bg2">
                    <a:lumMod val="50000"/>
                  </a:schemeClr>
                </a:solidFill>
                <a:latin typeface="Modern No. 20" panose="02070704070505020303" pitchFamily="18" charset="0"/>
              </a:rPr>
              <a:t>Presentation By:</a:t>
            </a:r>
          </a:p>
          <a:p>
            <a:pPr marL="285750" lvl="0" indent="-285750" algn="l" rtl="0">
              <a:lnSpc>
                <a:spcPct val="150000"/>
              </a:lnSpc>
              <a:spcBef>
                <a:spcPts val="0"/>
              </a:spcBef>
              <a:spcAft>
                <a:spcPts val="0"/>
              </a:spcAft>
              <a:buFont typeface="Arial" panose="020B0604020202020204" pitchFamily="34" charset="0"/>
              <a:buChar char="•"/>
            </a:pPr>
            <a:r>
              <a:rPr lang="en-US" dirty="0">
                <a:latin typeface="Modern No. 20" panose="02070704070505020303" pitchFamily="18" charset="0"/>
              </a:rPr>
              <a:t>Arpita Jadhav</a:t>
            </a:r>
          </a:p>
          <a:p>
            <a:pPr marL="285750" lvl="0" indent="-285750" algn="l" rtl="0">
              <a:lnSpc>
                <a:spcPct val="150000"/>
              </a:lnSpc>
              <a:spcBef>
                <a:spcPts val="0"/>
              </a:spcBef>
              <a:spcAft>
                <a:spcPts val="0"/>
              </a:spcAft>
              <a:buFont typeface="Arial" panose="020B0604020202020204" pitchFamily="34" charset="0"/>
              <a:buChar char="•"/>
            </a:pPr>
            <a:r>
              <a:rPr lang="en-US" dirty="0">
                <a:latin typeface="Modern No. 20" panose="02070704070505020303" pitchFamily="18" charset="0"/>
              </a:rPr>
              <a:t>Gayatri </a:t>
            </a:r>
            <a:r>
              <a:rPr lang="en-US" dirty="0" err="1">
                <a:latin typeface="Modern No. 20" panose="02070704070505020303" pitchFamily="18" charset="0"/>
              </a:rPr>
              <a:t>Phapale</a:t>
            </a:r>
            <a:endParaRPr lang="en-US" dirty="0">
              <a:latin typeface="Modern No. 20" panose="02070704070505020303" pitchFamily="18" charset="0"/>
            </a:endParaRPr>
          </a:p>
          <a:p>
            <a:pPr marL="285750" lvl="0" indent="-285750" algn="l" rtl="0">
              <a:lnSpc>
                <a:spcPct val="150000"/>
              </a:lnSpc>
              <a:spcBef>
                <a:spcPts val="0"/>
              </a:spcBef>
              <a:spcAft>
                <a:spcPts val="0"/>
              </a:spcAft>
              <a:buFont typeface="Arial" panose="020B0604020202020204" pitchFamily="34" charset="0"/>
              <a:buChar char="•"/>
            </a:pPr>
            <a:r>
              <a:rPr lang="en-US" dirty="0">
                <a:latin typeface="Modern No. 20" panose="02070704070505020303" pitchFamily="18" charset="0"/>
              </a:rPr>
              <a:t>Maithili </a:t>
            </a:r>
            <a:r>
              <a:rPr lang="en-US" dirty="0" err="1">
                <a:latin typeface="Modern No. 20" panose="02070704070505020303" pitchFamily="18" charset="0"/>
              </a:rPr>
              <a:t>Shelke</a:t>
            </a:r>
            <a:endParaRPr lang="en-US" dirty="0">
              <a:latin typeface="Modern No. 20" panose="02070704070505020303" pitchFamily="18" charset="0"/>
            </a:endParaRPr>
          </a:p>
          <a:p>
            <a:pPr marL="285750" lvl="0" indent="-285750" algn="l" rtl="0">
              <a:lnSpc>
                <a:spcPct val="150000"/>
              </a:lnSpc>
              <a:spcBef>
                <a:spcPts val="0"/>
              </a:spcBef>
              <a:spcAft>
                <a:spcPts val="0"/>
              </a:spcAft>
              <a:buFont typeface="Arial" panose="020B0604020202020204" pitchFamily="34" charset="0"/>
              <a:buChar char="•"/>
            </a:pPr>
            <a:r>
              <a:rPr lang="en-US" dirty="0">
                <a:latin typeface="Modern No. 20" panose="02070704070505020303" pitchFamily="18" charset="0"/>
              </a:rPr>
              <a:t>Anjali Singh</a:t>
            </a:r>
            <a:endParaRPr dirty="0">
              <a:latin typeface="Modern No. 20" panose="02070704070505020303" pitchFamily="18" charset="0"/>
              <a:sym typeface="Albert Sans"/>
            </a:endParaRPr>
          </a:p>
        </p:txBody>
      </p:sp>
      <p:pic>
        <p:nvPicPr>
          <p:cNvPr id="2" name="Picture 1">
            <a:extLst>
              <a:ext uri="{FF2B5EF4-FFF2-40B4-BE49-F238E27FC236}">
                <a16:creationId xmlns:a16="http://schemas.microsoft.com/office/drawing/2014/main" id="{C023A75E-A8F1-3312-C06E-4716252D5F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20656" y="698976"/>
            <a:ext cx="2021929" cy="1168936"/>
          </a:xfrm>
          <a:prstGeom prst="rect">
            <a:avLst/>
          </a:prstGeom>
        </p:spPr>
      </p:pic>
      <p:pic>
        <p:nvPicPr>
          <p:cNvPr id="5" name="Picture 4">
            <a:extLst>
              <a:ext uri="{FF2B5EF4-FFF2-40B4-BE49-F238E27FC236}">
                <a16:creationId xmlns:a16="http://schemas.microsoft.com/office/drawing/2014/main" id="{EFA48CB7-F1C9-BAE7-811B-14596C97B82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0" y="53213"/>
            <a:ext cx="645763" cy="64576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555"/>
        <p:cNvGrpSpPr/>
        <p:nvPr/>
      </p:nvGrpSpPr>
      <p:grpSpPr>
        <a:xfrm>
          <a:off x="0" y="0"/>
          <a:ext cx="0" cy="0"/>
          <a:chOff x="0" y="0"/>
          <a:chExt cx="0" cy="0"/>
        </a:xfrm>
      </p:grpSpPr>
      <p:sp>
        <p:nvSpPr>
          <p:cNvPr id="8562" name="Google Shape;8562;p43"/>
          <p:cNvSpPr txBox="1">
            <a:spLocks noGrp="1"/>
          </p:cNvSpPr>
          <p:nvPr>
            <p:ph type="title"/>
          </p:nvPr>
        </p:nvSpPr>
        <p:spPr>
          <a:xfrm>
            <a:off x="1951233" y="0"/>
            <a:ext cx="7192767"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Sitka Heading Semibold" pitchFamily="2" charset="0"/>
                <a:cs typeface="Times New Roman" panose="02020603050405020304" pitchFamily="18" charset="0"/>
              </a:rPr>
              <a:t>BACKEND ARCHITECTURE</a:t>
            </a:r>
            <a:endParaRPr dirty="0">
              <a:latin typeface="Sitka Heading Semibold" pitchFamily="2" charset="0"/>
            </a:endParaRPr>
          </a:p>
        </p:txBody>
      </p:sp>
      <p:pic>
        <p:nvPicPr>
          <p:cNvPr id="3" name="Picture 2">
            <a:extLst>
              <a:ext uri="{FF2B5EF4-FFF2-40B4-BE49-F238E27FC236}">
                <a16:creationId xmlns:a16="http://schemas.microsoft.com/office/drawing/2014/main" id="{68C1E2C9-E387-5BD0-4A97-E418568AB26B}"/>
              </a:ext>
            </a:extLst>
          </p:cNvPr>
          <p:cNvPicPr>
            <a:picLocks noChangeAspect="1"/>
          </p:cNvPicPr>
          <p:nvPr/>
        </p:nvPicPr>
        <p:blipFill rotWithShape="1">
          <a:blip r:embed="rId3"/>
          <a:srcRect l="19389" t="16790" r="29931" b="17037"/>
          <a:stretch/>
        </p:blipFill>
        <p:spPr>
          <a:xfrm>
            <a:off x="29465" y="745068"/>
            <a:ext cx="4241800" cy="4398432"/>
          </a:xfrm>
          <a:prstGeom prst="rect">
            <a:avLst/>
          </a:prstGeom>
        </p:spPr>
      </p:pic>
      <p:sp>
        <p:nvSpPr>
          <p:cNvPr id="5" name="TextBox 4">
            <a:extLst>
              <a:ext uri="{FF2B5EF4-FFF2-40B4-BE49-F238E27FC236}">
                <a16:creationId xmlns:a16="http://schemas.microsoft.com/office/drawing/2014/main" id="{1A3B8200-63EF-60E8-033E-E34C3605E8D5}"/>
              </a:ext>
            </a:extLst>
          </p:cNvPr>
          <p:cNvSpPr txBox="1"/>
          <p:nvPr/>
        </p:nvSpPr>
        <p:spPr>
          <a:xfrm>
            <a:off x="3814065" y="486311"/>
            <a:ext cx="1733551" cy="307777"/>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JPA MAPPING  </a:t>
            </a:r>
          </a:p>
        </p:txBody>
      </p:sp>
      <p:pic>
        <p:nvPicPr>
          <p:cNvPr id="9" name="Picture 8">
            <a:extLst>
              <a:ext uri="{FF2B5EF4-FFF2-40B4-BE49-F238E27FC236}">
                <a16:creationId xmlns:a16="http://schemas.microsoft.com/office/drawing/2014/main" id="{EFAE9D29-1198-A3EA-7F20-4CFA7C864855}"/>
              </a:ext>
            </a:extLst>
          </p:cNvPr>
          <p:cNvPicPr>
            <a:picLocks noChangeAspect="1"/>
          </p:cNvPicPr>
          <p:nvPr/>
        </p:nvPicPr>
        <p:blipFill>
          <a:blip r:embed="rId4"/>
          <a:stretch>
            <a:fillRect/>
          </a:stretch>
        </p:blipFill>
        <p:spPr>
          <a:xfrm>
            <a:off x="4271264" y="965200"/>
            <a:ext cx="4872735" cy="4178300"/>
          </a:xfrm>
          <a:prstGeom prst="rect">
            <a:avLst/>
          </a:prstGeom>
        </p:spPr>
      </p:pic>
    </p:spTree>
    <p:extLst>
      <p:ext uri="{BB962C8B-B14F-4D97-AF65-F5344CB8AC3E}">
        <p14:creationId xmlns:p14="http://schemas.microsoft.com/office/powerpoint/2010/main" val="601947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555"/>
        <p:cNvGrpSpPr/>
        <p:nvPr/>
      </p:nvGrpSpPr>
      <p:grpSpPr>
        <a:xfrm>
          <a:off x="0" y="0"/>
          <a:ext cx="0" cy="0"/>
          <a:chOff x="0" y="0"/>
          <a:chExt cx="0" cy="0"/>
        </a:xfrm>
      </p:grpSpPr>
      <p:sp>
        <p:nvSpPr>
          <p:cNvPr id="8562" name="Google Shape;8562;p43"/>
          <p:cNvSpPr txBox="1">
            <a:spLocks noGrp="1"/>
          </p:cNvSpPr>
          <p:nvPr>
            <p:ph type="title"/>
          </p:nvPr>
        </p:nvSpPr>
        <p:spPr>
          <a:xfrm>
            <a:off x="1951233" y="0"/>
            <a:ext cx="7192767"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Sitka Heading Semibold" pitchFamily="2" charset="0"/>
                <a:cs typeface="Times New Roman" panose="02020603050405020304" pitchFamily="18" charset="0"/>
              </a:rPr>
              <a:t>BACKEND ARCHITECTURE</a:t>
            </a:r>
            <a:endParaRPr dirty="0">
              <a:latin typeface="Sitka Heading Semibold" pitchFamily="2" charset="0"/>
            </a:endParaRPr>
          </a:p>
        </p:txBody>
      </p:sp>
      <p:pic>
        <p:nvPicPr>
          <p:cNvPr id="3" name="Picture 2">
            <a:extLst>
              <a:ext uri="{FF2B5EF4-FFF2-40B4-BE49-F238E27FC236}">
                <a16:creationId xmlns:a16="http://schemas.microsoft.com/office/drawing/2014/main" id="{68C1E2C9-E387-5BD0-4A97-E418568AB26B}"/>
              </a:ext>
            </a:extLst>
          </p:cNvPr>
          <p:cNvPicPr>
            <a:picLocks noChangeAspect="1"/>
          </p:cNvPicPr>
          <p:nvPr/>
        </p:nvPicPr>
        <p:blipFill rotWithShape="1">
          <a:blip r:embed="rId3"/>
          <a:srcRect l="19389" t="16790" r="29931" b="17037"/>
          <a:stretch/>
        </p:blipFill>
        <p:spPr>
          <a:xfrm>
            <a:off x="29465" y="745068"/>
            <a:ext cx="4241800" cy="4398432"/>
          </a:xfrm>
          <a:prstGeom prst="rect">
            <a:avLst/>
          </a:prstGeom>
        </p:spPr>
      </p:pic>
      <p:sp>
        <p:nvSpPr>
          <p:cNvPr id="5" name="TextBox 4">
            <a:extLst>
              <a:ext uri="{FF2B5EF4-FFF2-40B4-BE49-F238E27FC236}">
                <a16:creationId xmlns:a16="http://schemas.microsoft.com/office/drawing/2014/main" id="{1A3B8200-63EF-60E8-033E-E34C3605E8D5}"/>
              </a:ext>
            </a:extLst>
          </p:cNvPr>
          <p:cNvSpPr txBox="1"/>
          <p:nvPr/>
        </p:nvSpPr>
        <p:spPr>
          <a:xfrm>
            <a:off x="3814065" y="486311"/>
            <a:ext cx="1733551" cy="307777"/>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JPA MAPPING  </a:t>
            </a:r>
          </a:p>
        </p:txBody>
      </p:sp>
      <p:pic>
        <p:nvPicPr>
          <p:cNvPr id="9" name="Picture 8">
            <a:extLst>
              <a:ext uri="{FF2B5EF4-FFF2-40B4-BE49-F238E27FC236}">
                <a16:creationId xmlns:a16="http://schemas.microsoft.com/office/drawing/2014/main" id="{EFAE9D29-1198-A3EA-7F20-4CFA7C864855}"/>
              </a:ext>
            </a:extLst>
          </p:cNvPr>
          <p:cNvPicPr>
            <a:picLocks noChangeAspect="1"/>
          </p:cNvPicPr>
          <p:nvPr/>
        </p:nvPicPr>
        <p:blipFill>
          <a:blip r:embed="rId4"/>
          <a:stretch>
            <a:fillRect/>
          </a:stretch>
        </p:blipFill>
        <p:spPr>
          <a:xfrm>
            <a:off x="4271264" y="965200"/>
            <a:ext cx="4872735" cy="4178300"/>
          </a:xfrm>
          <a:prstGeom prst="rect">
            <a:avLst/>
          </a:prstGeom>
        </p:spPr>
      </p:pic>
    </p:spTree>
    <p:extLst>
      <p:ext uri="{BB962C8B-B14F-4D97-AF65-F5344CB8AC3E}">
        <p14:creationId xmlns:p14="http://schemas.microsoft.com/office/powerpoint/2010/main" val="2449367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555"/>
        <p:cNvGrpSpPr/>
        <p:nvPr/>
      </p:nvGrpSpPr>
      <p:grpSpPr>
        <a:xfrm>
          <a:off x="0" y="0"/>
          <a:ext cx="0" cy="0"/>
          <a:chOff x="0" y="0"/>
          <a:chExt cx="0" cy="0"/>
        </a:xfrm>
      </p:grpSpPr>
      <p:sp>
        <p:nvSpPr>
          <p:cNvPr id="8562" name="Google Shape;8562;p43"/>
          <p:cNvSpPr txBox="1">
            <a:spLocks noGrp="1"/>
          </p:cNvSpPr>
          <p:nvPr>
            <p:ph type="title"/>
          </p:nvPr>
        </p:nvSpPr>
        <p:spPr>
          <a:xfrm>
            <a:off x="1951233" y="0"/>
            <a:ext cx="7192767"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Sitka Heading Semibold" pitchFamily="2" charset="0"/>
                <a:cs typeface="Times New Roman" panose="02020603050405020304" pitchFamily="18" charset="0"/>
              </a:rPr>
              <a:t>BACKEND ARCHITECTURE</a:t>
            </a:r>
            <a:endParaRPr dirty="0">
              <a:latin typeface="Sitka Heading Semibold" pitchFamily="2" charset="0"/>
            </a:endParaRPr>
          </a:p>
        </p:txBody>
      </p:sp>
      <p:pic>
        <p:nvPicPr>
          <p:cNvPr id="4" name="Picture 3">
            <a:extLst>
              <a:ext uri="{FF2B5EF4-FFF2-40B4-BE49-F238E27FC236}">
                <a16:creationId xmlns:a16="http://schemas.microsoft.com/office/drawing/2014/main" id="{B03A54A6-9583-D2B0-9D66-ADCF29684194}"/>
              </a:ext>
            </a:extLst>
          </p:cNvPr>
          <p:cNvPicPr>
            <a:picLocks noChangeAspect="1"/>
          </p:cNvPicPr>
          <p:nvPr/>
        </p:nvPicPr>
        <p:blipFill>
          <a:blip r:embed="rId3"/>
          <a:stretch>
            <a:fillRect/>
          </a:stretch>
        </p:blipFill>
        <p:spPr>
          <a:xfrm>
            <a:off x="0" y="640201"/>
            <a:ext cx="9144000" cy="4503300"/>
          </a:xfrm>
          <a:prstGeom prst="rect">
            <a:avLst/>
          </a:prstGeom>
        </p:spPr>
      </p:pic>
    </p:spTree>
    <p:extLst>
      <p:ext uri="{BB962C8B-B14F-4D97-AF65-F5344CB8AC3E}">
        <p14:creationId xmlns:p14="http://schemas.microsoft.com/office/powerpoint/2010/main" val="2129727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555"/>
        <p:cNvGrpSpPr/>
        <p:nvPr/>
      </p:nvGrpSpPr>
      <p:grpSpPr>
        <a:xfrm>
          <a:off x="0" y="0"/>
          <a:ext cx="0" cy="0"/>
          <a:chOff x="0" y="0"/>
          <a:chExt cx="0" cy="0"/>
        </a:xfrm>
      </p:grpSpPr>
      <p:sp>
        <p:nvSpPr>
          <p:cNvPr id="8562" name="Google Shape;8562;p43"/>
          <p:cNvSpPr txBox="1">
            <a:spLocks noGrp="1"/>
          </p:cNvSpPr>
          <p:nvPr>
            <p:ph type="title"/>
          </p:nvPr>
        </p:nvSpPr>
        <p:spPr>
          <a:xfrm>
            <a:off x="1951233" y="0"/>
            <a:ext cx="7192767"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Sitka Heading Semibold" pitchFamily="2" charset="0"/>
                <a:cs typeface="Times New Roman" panose="02020603050405020304" pitchFamily="18" charset="0"/>
              </a:rPr>
              <a:t>BACKEND ARCHITECTURE</a:t>
            </a:r>
            <a:endParaRPr dirty="0">
              <a:latin typeface="Sitka Heading Semibold" pitchFamily="2" charset="0"/>
            </a:endParaRPr>
          </a:p>
        </p:txBody>
      </p:sp>
      <p:pic>
        <p:nvPicPr>
          <p:cNvPr id="3" name="Picture 2">
            <a:extLst>
              <a:ext uri="{FF2B5EF4-FFF2-40B4-BE49-F238E27FC236}">
                <a16:creationId xmlns:a16="http://schemas.microsoft.com/office/drawing/2014/main" id="{093D711F-12F2-255D-C3F3-C920A1FDE07B}"/>
              </a:ext>
            </a:extLst>
          </p:cNvPr>
          <p:cNvPicPr>
            <a:picLocks noChangeAspect="1"/>
          </p:cNvPicPr>
          <p:nvPr/>
        </p:nvPicPr>
        <p:blipFill rotWithShape="1">
          <a:blip r:embed="rId3"/>
          <a:srcRect l="24813" t="13898" r="29586" b="6822"/>
          <a:stretch/>
        </p:blipFill>
        <p:spPr>
          <a:xfrm>
            <a:off x="3403600" y="1007534"/>
            <a:ext cx="5630333" cy="3886199"/>
          </a:xfrm>
          <a:prstGeom prst="rect">
            <a:avLst/>
          </a:prstGeom>
        </p:spPr>
      </p:pic>
      <p:sp>
        <p:nvSpPr>
          <p:cNvPr id="6" name="TextBox 5">
            <a:extLst>
              <a:ext uri="{FF2B5EF4-FFF2-40B4-BE49-F238E27FC236}">
                <a16:creationId xmlns:a16="http://schemas.microsoft.com/office/drawing/2014/main" id="{E9BCBFDB-44CF-0824-1C19-EA0C4CFFCA85}"/>
              </a:ext>
            </a:extLst>
          </p:cNvPr>
          <p:cNvSpPr txBox="1"/>
          <p:nvPr/>
        </p:nvSpPr>
        <p:spPr>
          <a:xfrm>
            <a:off x="262467" y="1057807"/>
            <a:ext cx="2836333" cy="3785652"/>
          </a:xfrm>
          <a:prstGeom prst="rect">
            <a:avLst/>
          </a:prstGeom>
          <a:noFill/>
        </p:spPr>
        <p:txBody>
          <a:bodyPr wrap="square">
            <a:spAutoFit/>
          </a:bodyPr>
          <a:lstStyle/>
          <a:p>
            <a:r>
              <a:rPr lang="en-US" sz="2400" dirty="0">
                <a:latin typeface="Calibri" panose="020F0502020204030204" pitchFamily="34" charset="0"/>
                <a:ea typeface="Calibri" panose="020F0502020204030204" pitchFamily="34" charset="0"/>
                <a:cs typeface="Calibri" panose="020F0502020204030204" pitchFamily="34" charset="0"/>
                <a:sym typeface="+mn-ea"/>
              </a:rPr>
              <a:t>Postman:</a:t>
            </a:r>
          </a:p>
          <a:p>
            <a:r>
              <a:rPr lang="en-US" sz="2400" dirty="0">
                <a:latin typeface="Calibri" panose="020F0502020204030204" pitchFamily="34" charset="0"/>
                <a:ea typeface="Calibri" panose="020F0502020204030204" pitchFamily="34" charset="0"/>
                <a:cs typeface="Calibri" panose="020F0502020204030204" pitchFamily="34" charset="0"/>
                <a:sym typeface="+mn-ea"/>
              </a:rPr>
              <a:t>Postman is an application used for API testing.</a:t>
            </a:r>
          </a:p>
          <a:p>
            <a:pPr>
              <a:buFont typeface="Arial" panose="020B0604020202020204" pitchFamily="34" charset="0"/>
              <a:buChar char="•"/>
            </a:pPr>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dirty="0">
                <a:latin typeface="Calibri" panose="020F0502020204030204" pitchFamily="34" charset="0"/>
                <a:ea typeface="Calibri" panose="020F0502020204030204" pitchFamily="34" charset="0"/>
                <a:cs typeface="Calibri" panose="020F0502020204030204" pitchFamily="34" charset="0"/>
                <a:sym typeface="+mn-ea"/>
              </a:rPr>
              <a:t>METHODS:</a:t>
            </a:r>
            <a:endParaRPr lang="en-US" sz="2400" dirty="0">
              <a:latin typeface="Calibri" panose="020F0502020204030204" pitchFamily="34" charset="0"/>
              <a:ea typeface="Calibri" panose="020F0502020204030204" pitchFamily="34" charset="0"/>
              <a:cs typeface="Calibri" panose="020F0502020204030204" pitchFamily="34" charset="0"/>
            </a:endParaRPr>
          </a:p>
          <a:p>
            <a:pPr marL="457200" indent="-457200">
              <a:buFont typeface="+mj-lt"/>
              <a:buAutoNum type="arabicPeriod"/>
            </a:pPr>
            <a:r>
              <a:rPr lang="en-US" sz="2400" dirty="0">
                <a:latin typeface="Calibri" panose="020F0502020204030204" pitchFamily="34" charset="0"/>
                <a:ea typeface="Calibri" panose="020F0502020204030204" pitchFamily="34" charset="0"/>
                <a:cs typeface="Calibri" panose="020F0502020204030204" pitchFamily="34" charset="0"/>
                <a:sym typeface="+mn-ea"/>
              </a:rPr>
              <a:t>GET</a:t>
            </a:r>
            <a:endParaRPr lang="en-US" sz="2400" dirty="0">
              <a:latin typeface="Calibri" panose="020F0502020204030204" pitchFamily="34" charset="0"/>
              <a:ea typeface="Calibri" panose="020F0502020204030204" pitchFamily="34" charset="0"/>
              <a:cs typeface="Calibri" panose="020F0502020204030204" pitchFamily="34" charset="0"/>
            </a:endParaRPr>
          </a:p>
          <a:p>
            <a:pPr marL="457200" indent="-457200">
              <a:buFont typeface="+mj-lt"/>
              <a:buAutoNum type="arabicPeriod"/>
            </a:pPr>
            <a:r>
              <a:rPr lang="en-US" sz="2400" dirty="0">
                <a:latin typeface="Calibri" panose="020F0502020204030204" pitchFamily="34" charset="0"/>
                <a:ea typeface="Calibri" panose="020F0502020204030204" pitchFamily="34" charset="0"/>
                <a:cs typeface="Calibri" panose="020F0502020204030204" pitchFamily="34" charset="0"/>
                <a:sym typeface="+mn-ea"/>
              </a:rPr>
              <a:t>POST</a:t>
            </a:r>
            <a:endParaRPr lang="en-US" sz="2400" dirty="0">
              <a:latin typeface="Calibri" panose="020F0502020204030204" pitchFamily="34" charset="0"/>
              <a:ea typeface="Calibri" panose="020F0502020204030204" pitchFamily="34" charset="0"/>
              <a:cs typeface="Calibri" panose="020F0502020204030204" pitchFamily="34" charset="0"/>
            </a:endParaRPr>
          </a:p>
          <a:p>
            <a:pPr marL="457200" indent="-457200">
              <a:buFont typeface="+mj-lt"/>
              <a:buAutoNum type="arabicPeriod"/>
            </a:pPr>
            <a:r>
              <a:rPr lang="en-US" sz="2400" dirty="0">
                <a:latin typeface="Calibri" panose="020F0502020204030204" pitchFamily="34" charset="0"/>
                <a:ea typeface="Calibri" panose="020F0502020204030204" pitchFamily="34" charset="0"/>
                <a:cs typeface="Calibri" panose="020F0502020204030204" pitchFamily="34" charset="0"/>
                <a:sym typeface="+mn-ea"/>
              </a:rPr>
              <a:t>PUT</a:t>
            </a:r>
            <a:endParaRPr lang="en-US" sz="2400" dirty="0">
              <a:latin typeface="Calibri" panose="020F0502020204030204" pitchFamily="34" charset="0"/>
              <a:ea typeface="Calibri" panose="020F0502020204030204" pitchFamily="34" charset="0"/>
              <a:cs typeface="Calibri" panose="020F0502020204030204" pitchFamily="34" charset="0"/>
            </a:endParaRPr>
          </a:p>
          <a:p>
            <a:pPr marL="457200" indent="-457200">
              <a:buFont typeface="+mj-lt"/>
              <a:buAutoNum type="arabicPeriod"/>
            </a:pPr>
            <a:r>
              <a:rPr lang="en-US" sz="2400" dirty="0">
                <a:latin typeface="Calibri" panose="020F0502020204030204" pitchFamily="34" charset="0"/>
                <a:ea typeface="Calibri" panose="020F0502020204030204" pitchFamily="34" charset="0"/>
                <a:cs typeface="Calibri" panose="020F0502020204030204" pitchFamily="34" charset="0"/>
                <a:sym typeface="+mn-ea"/>
              </a:rPr>
              <a:t>DELETE</a:t>
            </a:r>
            <a:endParaRPr lang="en-US" sz="2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98075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555"/>
        <p:cNvGrpSpPr/>
        <p:nvPr/>
      </p:nvGrpSpPr>
      <p:grpSpPr>
        <a:xfrm>
          <a:off x="0" y="0"/>
          <a:ext cx="0" cy="0"/>
          <a:chOff x="0" y="0"/>
          <a:chExt cx="0" cy="0"/>
        </a:xfrm>
      </p:grpSpPr>
      <p:sp>
        <p:nvSpPr>
          <p:cNvPr id="8562" name="Google Shape;8562;p43"/>
          <p:cNvSpPr txBox="1">
            <a:spLocks noGrp="1"/>
          </p:cNvSpPr>
          <p:nvPr>
            <p:ph type="title"/>
          </p:nvPr>
        </p:nvSpPr>
        <p:spPr>
          <a:xfrm>
            <a:off x="1951233" y="0"/>
            <a:ext cx="7192767" cy="640200"/>
          </a:xfrm>
          <a:prstGeom prst="rect">
            <a:avLst/>
          </a:prstGeom>
        </p:spPr>
        <p:txBody>
          <a:bodyPr spcFirstLastPara="1" wrap="square" lIns="91425" tIns="91425" rIns="91425" bIns="91425" anchor="t" anchorCtr="0">
            <a:noAutofit/>
          </a:bodyPr>
          <a:lstStyle/>
          <a:p>
            <a:r>
              <a:rPr lang="en-US" sz="2800" dirty="0">
                <a:latin typeface="Times New Roman" panose="02020603050405020304" pitchFamily="18" charset="0"/>
                <a:cs typeface="Times New Roman" panose="02020603050405020304" pitchFamily="18" charset="0"/>
              </a:rPr>
              <a:t>FRONTEND ARCHITECTURE</a:t>
            </a:r>
            <a:endParaRPr lang="en-US" sz="2800"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8D938258-FF59-41CE-C657-B6314733DEA7}"/>
              </a:ext>
            </a:extLst>
          </p:cNvPr>
          <p:cNvPicPr>
            <a:picLocks noChangeAspect="1"/>
          </p:cNvPicPr>
          <p:nvPr/>
        </p:nvPicPr>
        <p:blipFill>
          <a:blip r:embed="rId3"/>
          <a:stretch>
            <a:fillRect/>
          </a:stretch>
        </p:blipFill>
        <p:spPr>
          <a:xfrm>
            <a:off x="622692" y="2757408"/>
            <a:ext cx="1971950" cy="1152686"/>
          </a:xfrm>
          <a:prstGeom prst="rect">
            <a:avLst/>
          </a:prstGeom>
        </p:spPr>
      </p:pic>
      <p:sp>
        <p:nvSpPr>
          <p:cNvPr id="7" name="TextBox 6">
            <a:extLst>
              <a:ext uri="{FF2B5EF4-FFF2-40B4-BE49-F238E27FC236}">
                <a16:creationId xmlns:a16="http://schemas.microsoft.com/office/drawing/2014/main" id="{2ACE56F8-5C03-B590-732A-592D944BEAD9}"/>
              </a:ext>
            </a:extLst>
          </p:cNvPr>
          <p:cNvSpPr txBox="1"/>
          <p:nvPr/>
        </p:nvSpPr>
        <p:spPr>
          <a:xfrm>
            <a:off x="961358" y="2263973"/>
            <a:ext cx="1460108" cy="400110"/>
          </a:xfrm>
          <a:prstGeom prst="rect">
            <a:avLst/>
          </a:prstGeom>
          <a:noFill/>
        </p:spPr>
        <p:txBody>
          <a:bodyPr wrap="square">
            <a:spAutoFit/>
          </a:bodyPr>
          <a:lstStyle/>
          <a:p>
            <a:r>
              <a:rPr lang="en-IN" sz="2000" dirty="0">
                <a:latin typeface="Times New Roman" panose="02020603050405020304" pitchFamily="18" charset="0"/>
                <a:cs typeface="Times New Roman" panose="02020603050405020304" pitchFamily="18" charset="0"/>
              </a:rPr>
              <a:t>MODELS</a:t>
            </a:r>
          </a:p>
        </p:txBody>
      </p:sp>
      <p:pic>
        <p:nvPicPr>
          <p:cNvPr id="9" name="Picture 8">
            <a:extLst>
              <a:ext uri="{FF2B5EF4-FFF2-40B4-BE49-F238E27FC236}">
                <a16:creationId xmlns:a16="http://schemas.microsoft.com/office/drawing/2014/main" id="{EAF6417F-91A1-21F0-9F4E-66375E724FA9}"/>
              </a:ext>
            </a:extLst>
          </p:cNvPr>
          <p:cNvPicPr>
            <a:picLocks noChangeAspect="1"/>
          </p:cNvPicPr>
          <p:nvPr/>
        </p:nvPicPr>
        <p:blipFill>
          <a:blip r:embed="rId4"/>
          <a:stretch>
            <a:fillRect/>
          </a:stretch>
        </p:blipFill>
        <p:spPr>
          <a:xfrm>
            <a:off x="2914239" y="1433844"/>
            <a:ext cx="3086531" cy="3511025"/>
          </a:xfrm>
          <a:prstGeom prst="rect">
            <a:avLst/>
          </a:prstGeom>
        </p:spPr>
      </p:pic>
      <p:sp>
        <p:nvSpPr>
          <p:cNvPr id="11" name="TextBox 10">
            <a:extLst>
              <a:ext uri="{FF2B5EF4-FFF2-40B4-BE49-F238E27FC236}">
                <a16:creationId xmlns:a16="http://schemas.microsoft.com/office/drawing/2014/main" id="{DDB003FE-7E6C-76A6-EE84-514945E009D7}"/>
              </a:ext>
            </a:extLst>
          </p:cNvPr>
          <p:cNvSpPr txBox="1"/>
          <p:nvPr/>
        </p:nvSpPr>
        <p:spPr>
          <a:xfrm>
            <a:off x="3853195" y="922867"/>
            <a:ext cx="1208617" cy="400110"/>
          </a:xfrm>
          <a:prstGeom prst="rect">
            <a:avLst/>
          </a:prstGeom>
          <a:noFill/>
        </p:spPr>
        <p:txBody>
          <a:bodyPr wrap="square">
            <a:spAutoFit/>
          </a:bodyPr>
          <a:lstStyle/>
          <a:p>
            <a:r>
              <a:rPr lang="en-IN" sz="2000" dirty="0">
                <a:latin typeface="Times New Roman" panose="02020603050405020304" pitchFamily="18" charset="0"/>
                <a:cs typeface="Times New Roman" panose="02020603050405020304" pitchFamily="18" charset="0"/>
              </a:rPr>
              <a:t>Services</a:t>
            </a:r>
          </a:p>
        </p:txBody>
      </p:sp>
      <p:sp>
        <p:nvSpPr>
          <p:cNvPr id="14" name="TextBox 13">
            <a:extLst>
              <a:ext uri="{FF2B5EF4-FFF2-40B4-BE49-F238E27FC236}">
                <a16:creationId xmlns:a16="http://schemas.microsoft.com/office/drawing/2014/main" id="{3050ACCB-38D2-2EF5-B8FB-94F190BE36CF}"/>
              </a:ext>
            </a:extLst>
          </p:cNvPr>
          <p:cNvSpPr txBox="1"/>
          <p:nvPr/>
        </p:nvSpPr>
        <p:spPr>
          <a:xfrm>
            <a:off x="7114116" y="640200"/>
            <a:ext cx="1665817" cy="400110"/>
          </a:xfrm>
          <a:prstGeom prst="rect">
            <a:avLst/>
          </a:prstGeom>
          <a:noFill/>
        </p:spPr>
        <p:txBody>
          <a:bodyPr wrap="square">
            <a:spAutoFit/>
          </a:bodyPr>
          <a:lstStyle/>
          <a:p>
            <a:r>
              <a:rPr lang="en-IN" sz="2000" dirty="0">
                <a:latin typeface="Times New Roman" panose="02020603050405020304" pitchFamily="18" charset="0"/>
                <a:cs typeface="Times New Roman" panose="02020603050405020304" pitchFamily="18" charset="0"/>
              </a:rPr>
              <a:t>Components</a:t>
            </a:r>
          </a:p>
        </p:txBody>
      </p:sp>
      <p:pic>
        <p:nvPicPr>
          <p:cNvPr id="16" name="Picture 15">
            <a:extLst>
              <a:ext uri="{FF2B5EF4-FFF2-40B4-BE49-F238E27FC236}">
                <a16:creationId xmlns:a16="http://schemas.microsoft.com/office/drawing/2014/main" id="{32518C9A-3995-3FB7-EA09-FD00413A2905}"/>
              </a:ext>
            </a:extLst>
          </p:cNvPr>
          <p:cNvPicPr>
            <a:picLocks noChangeAspect="1"/>
          </p:cNvPicPr>
          <p:nvPr/>
        </p:nvPicPr>
        <p:blipFill>
          <a:blip r:embed="rId5"/>
          <a:stretch>
            <a:fillRect/>
          </a:stretch>
        </p:blipFill>
        <p:spPr>
          <a:xfrm>
            <a:off x="6100233" y="1122922"/>
            <a:ext cx="2971800" cy="3905250"/>
          </a:xfrm>
          <a:prstGeom prst="rect">
            <a:avLst/>
          </a:prstGeom>
        </p:spPr>
      </p:pic>
    </p:spTree>
    <p:extLst>
      <p:ext uri="{BB962C8B-B14F-4D97-AF65-F5344CB8AC3E}">
        <p14:creationId xmlns:p14="http://schemas.microsoft.com/office/powerpoint/2010/main" val="377827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555"/>
        <p:cNvGrpSpPr/>
        <p:nvPr/>
      </p:nvGrpSpPr>
      <p:grpSpPr>
        <a:xfrm>
          <a:off x="0" y="0"/>
          <a:ext cx="0" cy="0"/>
          <a:chOff x="0" y="0"/>
          <a:chExt cx="0" cy="0"/>
        </a:xfrm>
      </p:grpSpPr>
      <p:sp>
        <p:nvSpPr>
          <p:cNvPr id="14" name="TextBox 13">
            <a:extLst>
              <a:ext uri="{FF2B5EF4-FFF2-40B4-BE49-F238E27FC236}">
                <a16:creationId xmlns:a16="http://schemas.microsoft.com/office/drawing/2014/main" id="{3050ACCB-38D2-2EF5-B8FB-94F190BE36CF}"/>
              </a:ext>
            </a:extLst>
          </p:cNvPr>
          <p:cNvSpPr txBox="1"/>
          <p:nvPr/>
        </p:nvSpPr>
        <p:spPr>
          <a:xfrm>
            <a:off x="0" y="0"/>
            <a:ext cx="6307666" cy="400110"/>
          </a:xfrm>
          <a:prstGeom prst="rect">
            <a:avLst/>
          </a:prstGeom>
          <a:noFill/>
        </p:spPr>
        <p:txBody>
          <a:bodyPr wrap="square">
            <a:spAutoFit/>
          </a:bodyPr>
          <a:lstStyle/>
          <a:p>
            <a:r>
              <a:rPr lang="en-IN" sz="2000" dirty="0">
                <a:latin typeface="Times New Roman" panose="02020603050405020304" pitchFamily="18" charset="0"/>
                <a:cs typeface="Times New Roman" panose="02020603050405020304" pitchFamily="18" charset="0"/>
              </a:rPr>
              <a:t>Demo Screenshot</a:t>
            </a:r>
          </a:p>
        </p:txBody>
      </p:sp>
      <p:pic>
        <p:nvPicPr>
          <p:cNvPr id="6" name="Picture 5">
            <a:extLst>
              <a:ext uri="{FF2B5EF4-FFF2-40B4-BE49-F238E27FC236}">
                <a16:creationId xmlns:a16="http://schemas.microsoft.com/office/drawing/2014/main" id="{32159BD9-07A0-0902-1EB9-E971CED7ECF8}"/>
              </a:ext>
            </a:extLst>
          </p:cNvPr>
          <p:cNvPicPr>
            <a:picLocks noChangeAspect="1"/>
          </p:cNvPicPr>
          <p:nvPr/>
        </p:nvPicPr>
        <p:blipFill>
          <a:blip r:embed="rId3"/>
          <a:stretch>
            <a:fillRect/>
          </a:stretch>
        </p:blipFill>
        <p:spPr>
          <a:xfrm>
            <a:off x="0" y="400110"/>
            <a:ext cx="9144000" cy="4743390"/>
          </a:xfrm>
          <a:prstGeom prst="rect">
            <a:avLst/>
          </a:prstGeom>
        </p:spPr>
      </p:pic>
    </p:spTree>
    <p:extLst>
      <p:ext uri="{BB962C8B-B14F-4D97-AF65-F5344CB8AC3E}">
        <p14:creationId xmlns:p14="http://schemas.microsoft.com/office/powerpoint/2010/main" val="512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555"/>
        <p:cNvGrpSpPr/>
        <p:nvPr/>
      </p:nvGrpSpPr>
      <p:grpSpPr>
        <a:xfrm>
          <a:off x="0" y="0"/>
          <a:ext cx="0" cy="0"/>
          <a:chOff x="0" y="0"/>
          <a:chExt cx="0" cy="0"/>
        </a:xfrm>
      </p:grpSpPr>
      <p:sp>
        <p:nvSpPr>
          <p:cNvPr id="14" name="TextBox 13">
            <a:extLst>
              <a:ext uri="{FF2B5EF4-FFF2-40B4-BE49-F238E27FC236}">
                <a16:creationId xmlns:a16="http://schemas.microsoft.com/office/drawing/2014/main" id="{3050ACCB-38D2-2EF5-B8FB-94F190BE36CF}"/>
              </a:ext>
            </a:extLst>
          </p:cNvPr>
          <p:cNvSpPr txBox="1"/>
          <p:nvPr/>
        </p:nvSpPr>
        <p:spPr>
          <a:xfrm>
            <a:off x="0" y="0"/>
            <a:ext cx="6307666" cy="400110"/>
          </a:xfrm>
          <a:prstGeom prst="rect">
            <a:avLst/>
          </a:prstGeom>
          <a:noFill/>
        </p:spPr>
        <p:txBody>
          <a:bodyPr wrap="square">
            <a:spAutoFit/>
          </a:bodyPr>
          <a:lstStyle/>
          <a:p>
            <a:r>
              <a:rPr lang="en-IN" sz="2000" dirty="0">
                <a:latin typeface="Times New Roman" panose="02020603050405020304" pitchFamily="18" charset="0"/>
                <a:cs typeface="Times New Roman" panose="02020603050405020304" pitchFamily="18" charset="0"/>
              </a:rPr>
              <a:t>Demo Screenshot</a:t>
            </a:r>
          </a:p>
        </p:txBody>
      </p:sp>
      <p:pic>
        <p:nvPicPr>
          <p:cNvPr id="3" name="Picture 2">
            <a:extLst>
              <a:ext uri="{FF2B5EF4-FFF2-40B4-BE49-F238E27FC236}">
                <a16:creationId xmlns:a16="http://schemas.microsoft.com/office/drawing/2014/main" id="{D9757B92-8AA2-6CB3-7C2F-6D5820E925EC}"/>
              </a:ext>
            </a:extLst>
          </p:cNvPr>
          <p:cNvPicPr>
            <a:picLocks noChangeAspect="1"/>
          </p:cNvPicPr>
          <p:nvPr/>
        </p:nvPicPr>
        <p:blipFill rotWithShape="1">
          <a:blip r:embed="rId3"/>
          <a:srcRect t="3145" b="15254"/>
          <a:stretch/>
        </p:blipFill>
        <p:spPr>
          <a:xfrm>
            <a:off x="67733" y="1083732"/>
            <a:ext cx="9144000" cy="3166535"/>
          </a:xfrm>
          <a:prstGeom prst="rect">
            <a:avLst/>
          </a:prstGeom>
        </p:spPr>
      </p:pic>
    </p:spTree>
    <p:extLst>
      <p:ext uri="{BB962C8B-B14F-4D97-AF65-F5344CB8AC3E}">
        <p14:creationId xmlns:p14="http://schemas.microsoft.com/office/powerpoint/2010/main" val="16352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555"/>
        <p:cNvGrpSpPr/>
        <p:nvPr/>
      </p:nvGrpSpPr>
      <p:grpSpPr>
        <a:xfrm>
          <a:off x="0" y="0"/>
          <a:ext cx="0" cy="0"/>
          <a:chOff x="0" y="0"/>
          <a:chExt cx="0" cy="0"/>
        </a:xfrm>
      </p:grpSpPr>
      <p:sp>
        <p:nvSpPr>
          <p:cNvPr id="8562" name="Google Shape;8562;p43"/>
          <p:cNvSpPr txBox="1">
            <a:spLocks noGrp="1"/>
          </p:cNvSpPr>
          <p:nvPr>
            <p:ph type="title"/>
          </p:nvPr>
        </p:nvSpPr>
        <p:spPr>
          <a:xfrm>
            <a:off x="384900" y="145533"/>
            <a:ext cx="77139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
        <p:nvSpPr>
          <p:cNvPr id="17" name="TextBox 16">
            <a:extLst>
              <a:ext uri="{FF2B5EF4-FFF2-40B4-BE49-F238E27FC236}">
                <a16:creationId xmlns:a16="http://schemas.microsoft.com/office/drawing/2014/main" id="{0CC857F9-DC55-E2F8-B3FF-B0BCC4C225D4}"/>
              </a:ext>
            </a:extLst>
          </p:cNvPr>
          <p:cNvSpPr txBox="1"/>
          <p:nvPr/>
        </p:nvSpPr>
        <p:spPr>
          <a:xfrm>
            <a:off x="384900" y="1030434"/>
            <a:ext cx="8564367" cy="3046988"/>
          </a:xfrm>
          <a:prstGeom prst="rect">
            <a:avLst/>
          </a:prstGeom>
          <a:noFill/>
        </p:spPr>
        <p:txBody>
          <a:bodyPr wrap="square">
            <a:spAutoFit/>
          </a:bodyPr>
          <a:lstStyle/>
          <a:p>
            <a:br>
              <a:rPr lang="en-US" sz="2400" dirty="0"/>
            </a:br>
            <a:r>
              <a:rPr lang="en-US" sz="2400" dirty="0">
                <a:solidFill>
                  <a:srgbClr val="0D0D0D"/>
                </a:solidFill>
                <a:latin typeface="Söhne"/>
              </a:rPr>
              <a:t>In conclusion, our art gallery website project combines the elegance of Angular frontend with the robustness of Java Spring Boot backend to create a comprehensive platform for artists, art enthusiasts, and administrators alike.</a:t>
            </a:r>
            <a:r>
              <a:rPr lang="en-US" sz="2400" dirty="0"/>
              <a:t> The backend architecture, driven by Spring Boot, ensures efficient data management, authentication, and security measures, guaranteeing a smooth and secure experience for all users. </a:t>
            </a:r>
            <a:endParaRPr lang="en-IN" sz="2400" dirty="0"/>
          </a:p>
        </p:txBody>
      </p:sp>
    </p:spTree>
    <p:extLst>
      <p:ext uri="{BB962C8B-B14F-4D97-AF65-F5344CB8AC3E}">
        <p14:creationId xmlns:p14="http://schemas.microsoft.com/office/powerpoint/2010/main" val="2362147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456"/>
        <p:cNvGrpSpPr/>
        <p:nvPr/>
      </p:nvGrpSpPr>
      <p:grpSpPr>
        <a:xfrm>
          <a:off x="0" y="0"/>
          <a:ext cx="0" cy="0"/>
          <a:chOff x="0" y="0"/>
          <a:chExt cx="0" cy="0"/>
        </a:xfrm>
      </p:grpSpPr>
      <p:pic>
        <p:nvPicPr>
          <p:cNvPr id="8457" name="Google Shape;8457;p35"/>
          <p:cNvPicPr preferRelativeResize="0"/>
          <p:nvPr/>
        </p:nvPicPr>
        <p:blipFill>
          <a:blip r:embed="rId3">
            <a:alphaModFix/>
          </a:blip>
          <a:stretch>
            <a:fillRect/>
          </a:stretch>
        </p:blipFill>
        <p:spPr>
          <a:xfrm rot="-160358">
            <a:off x="4995774" y="2953305"/>
            <a:ext cx="2022068" cy="1972420"/>
          </a:xfrm>
          <a:prstGeom prst="rect">
            <a:avLst/>
          </a:prstGeom>
          <a:noFill/>
          <a:ln>
            <a:noFill/>
          </a:ln>
          <a:effectLst>
            <a:outerShdw blurRad="57150" dist="19050" dir="5400000" algn="bl" rotWithShape="0">
              <a:schemeClr val="dk1">
                <a:alpha val="50000"/>
              </a:schemeClr>
            </a:outerShdw>
          </a:effectLst>
        </p:spPr>
      </p:pic>
      <p:pic>
        <p:nvPicPr>
          <p:cNvPr id="8458" name="Google Shape;8458;p35"/>
          <p:cNvPicPr preferRelativeResize="0"/>
          <p:nvPr/>
        </p:nvPicPr>
        <p:blipFill>
          <a:blip r:embed="rId4">
            <a:alphaModFix/>
          </a:blip>
          <a:stretch>
            <a:fillRect/>
          </a:stretch>
        </p:blipFill>
        <p:spPr>
          <a:xfrm rot="-900001">
            <a:off x="4513014" y="3095459"/>
            <a:ext cx="2874147" cy="2798410"/>
          </a:xfrm>
          <a:prstGeom prst="rect">
            <a:avLst/>
          </a:prstGeom>
          <a:noFill/>
          <a:ln>
            <a:noFill/>
          </a:ln>
          <a:effectLst>
            <a:outerShdw blurRad="57150" dist="19050" dir="5400000" algn="bl" rotWithShape="0">
              <a:schemeClr val="dk1">
                <a:alpha val="50000"/>
              </a:schemeClr>
            </a:outerShdw>
          </a:effectLst>
        </p:spPr>
      </p:pic>
      <p:sp>
        <p:nvSpPr>
          <p:cNvPr id="8460" name="Google Shape;8460;p35"/>
          <p:cNvSpPr txBox="1">
            <a:spLocks noGrp="1"/>
          </p:cNvSpPr>
          <p:nvPr>
            <p:ph type="subTitle" idx="1"/>
          </p:nvPr>
        </p:nvSpPr>
        <p:spPr>
          <a:xfrm>
            <a:off x="886832" y="2483860"/>
            <a:ext cx="3933900" cy="1302192"/>
          </a:xfrm>
          <a:prstGeom prst="rect">
            <a:avLst/>
          </a:prstGeom>
        </p:spPr>
        <p:txBody>
          <a:bodyPr spcFirstLastPara="1" wrap="square" lIns="91425" tIns="91425" rIns="91425" bIns="91425" anchor="t" anchorCtr="0">
            <a:noAutofit/>
          </a:bodyPr>
          <a:lstStyle/>
          <a:p>
            <a:r>
              <a:rPr lang="en-IN" sz="3600" b="1" dirty="0">
                <a:solidFill>
                  <a:schemeClr val="bg2">
                    <a:lumMod val="50000"/>
                  </a:schemeClr>
                </a:solidFill>
                <a:latin typeface="Baskerville Old Face" panose="02020602080505020303" pitchFamily="18" charset="0"/>
              </a:rPr>
              <a:t>Thank You !</a:t>
            </a:r>
          </a:p>
        </p:txBody>
      </p:sp>
      <p:pic>
        <p:nvPicPr>
          <p:cNvPr id="8461" name="Google Shape;8461;p35"/>
          <p:cNvPicPr preferRelativeResize="0"/>
          <p:nvPr/>
        </p:nvPicPr>
        <p:blipFill rotWithShape="1">
          <a:blip r:embed="rId5">
            <a:alphaModFix/>
          </a:blip>
          <a:srcRect l="41806"/>
          <a:stretch/>
        </p:blipFill>
        <p:spPr>
          <a:xfrm rot="-7938619">
            <a:off x="320348" y="4755628"/>
            <a:ext cx="2128181" cy="199988"/>
          </a:xfrm>
          <a:prstGeom prst="rect">
            <a:avLst/>
          </a:prstGeom>
          <a:noFill/>
          <a:ln>
            <a:noFill/>
          </a:ln>
          <a:effectLst>
            <a:outerShdw blurRad="57150" dist="19050" dir="5400000" algn="bl" rotWithShape="0">
              <a:schemeClr val="dk1">
                <a:alpha val="50000"/>
              </a:schemeClr>
            </a:outerShdw>
          </a:effectLst>
        </p:spPr>
      </p:pic>
      <p:pic>
        <p:nvPicPr>
          <p:cNvPr id="8462" name="Google Shape;8462;p35"/>
          <p:cNvPicPr preferRelativeResize="0"/>
          <p:nvPr/>
        </p:nvPicPr>
        <p:blipFill>
          <a:blip r:embed="rId6">
            <a:alphaModFix/>
          </a:blip>
          <a:stretch>
            <a:fillRect/>
          </a:stretch>
        </p:blipFill>
        <p:spPr>
          <a:xfrm rot="2996573">
            <a:off x="26952" y="3372032"/>
            <a:ext cx="832923" cy="458330"/>
          </a:xfrm>
          <a:prstGeom prst="rect">
            <a:avLst/>
          </a:prstGeom>
          <a:noFill/>
          <a:ln>
            <a:noFill/>
          </a:ln>
        </p:spPr>
      </p:pic>
      <p:pic>
        <p:nvPicPr>
          <p:cNvPr id="8463" name="Google Shape;8463;p35"/>
          <p:cNvPicPr preferRelativeResize="0">
            <a:picLocks noGrp="1"/>
          </p:cNvPicPr>
          <p:nvPr>
            <p:ph type="pic" idx="2"/>
          </p:nvPr>
        </p:nvPicPr>
        <p:blipFill rotWithShape="1">
          <a:blip r:embed="rId7">
            <a:alphaModFix/>
          </a:blip>
          <a:srcRect b="10"/>
          <a:stretch/>
        </p:blipFill>
        <p:spPr>
          <a:xfrm>
            <a:off x="5625579" y="734493"/>
            <a:ext cx="2874300" cy="4073400"/>
          </a:xfrm>
          <a:prstGeom prst="rect">
            <a:avLst/>
          </a:prstGeom>
          <a:effectLst>
            <a:outerShdw blurRad="57150" dist="19050" dir="5400000" algn="bl" rotWithShape="0">
              <a:schemeClr val="dk1">
                <a:alpha val="50000"/>
              </a:schemeClr>
            </a:outerShdw>
          </a:effectLst>
        </p:spPr>
      </p:pic>
      <p:pic>
        <p:nvPicPr>
          <p:cNvPr id="2" name="Picture 1">
            <a:extLst>
              <a:ext uri="{FF2B5EF4-FFF2-40B4-BE49-F238E27FC236}">
                <a16:creationId xmlns:a16="http://schemas.microsoft.com/office/drawing/2014/main" id="{C023A75E-A8F1-3312-C06E-4716252D5F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77910" y="734493"/>
            <a:ext cx="2021929" cy="1168936"/>
          </a:xfrm>
          <a:prstGeom prst="rect">
            <a:avLst/>
          </a:prstGeom>
        </p:spPr>
      </p:pic>
      <p:pic>
        <p:nvPicPr>
          <p:cNvPr id="5" name="Picture 4">
            <a:extLst>
              <a:ext uri="{FF2B5EF4-FFF2-40B4-BE49-F238E27FC236}">
                <a16:creationId xmlns:a16="http://schemas.microsoft.com/office/drawing/2014/main" id="{EFA48CB7-F1C9-BAE7-811B-14596C97B82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0" y="53213"/>
            <a:ext cx="645763" cy="645763"/>
          </a:xfrm>
          <a:prstGeom prst="rect">
            <a:avLst/>
          </a:prstGeom>
        </p:spPr>
      </p:pic>
    </p:spTree>
    <p:extLst>
      <p:ext uri="{BB962C8B-B14F-4D97-AF65-F5344CB8AC3E}">
        <p14:creationId xmlns:p14="http://schemas.microsoft.com/office/powerpoint/2010/main" val="1898045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02"/>
        <p:cNvGrpSpPr/>
        <p:nvPr/>
      </p:nvGrpSpPr>
      <p:grpSpPr>
        <a:xfrm>
          <a:off x="0" y="0"/>
          <a:ext cx="0" cy="0"/>
          <a:chOff x="0" y="0"/>
          <a:chExt cx="0" cy="0"/>
        </a:xfrm>
      </p:grpSpPr>
      <p:pic>
        <p:nvPicPr>
          <p:cNvPr id="8503" name="Google Shape;8503;p38"/>
          <p:cNvPicPr preferRelativeResize="0"/>
          <p:nvPr/>
        </p:nvPicPr>
        <p:blipFill>
          <a:blip r:embed="rId3">
            <a:alphaModFix/>
          </a:blip>
          <a:stretch>
            <a:fillRect/>
          </a:stretch>
        </p:blipFill>
        <p:spPr>
          <a:xfrm rot="2700006">
            <a:off x="7079812" y="12756"/>
            <a:ext cx="2022069" cy="1972418"/>
          </a:xfrm>
          <a:prstGeom prst="rect">
            <a:avLst/>
          </a:prstGeom>
          <a:noFill/>
          <a:ln>
            <a:noFill/>
          </a:ln>
          <a:effectLst>
            <a:outerShdw blurRad="57150" dist="19050" dir="5400000" algn="bl" rotWithShape="0">
              <a:schemeClr val="dk1">
                <a:alpha val="50000"/>
              </a:schemeClr>
            </a:outerShdw>
          </a:effectLst>
        </p:spPr>
      </p:pic>
      <p:pic>
        <p:nvPicPr>
          <p:cNvPr id="8504" name="Google Shape;8504;p38"/>
          <p:cNvPicPr preferRelativeResize="0"/>
          <p:nvPr/>
        </p:nvPicPr>
        <p:blipFill>
          <a:blip r:embed="rId4">
            <a:alphaModFix/>
          </a:blip>
          <a:stretch>
            <a:fillRect/>
          </a:stretch>
        </p:blipFill>
        <p:spPr>
          <a:xfrm rot="1799996">
            <a:off x="6653765" y="531070"/>
            <a:ext cx="2874149" cy="2798413"/>
          </a:xfrm>
          <a:prstGeom prst="rect">
            <a:avLst/>
          </a:prstGeom>
          <a:noFill/>
          <a:ln>
            <a:noFill/>
          </a:ln>
          <a:effectLst>
            <a:outerShdw blurRad="57150" dist="19050" dir="5400000" algn="bl" rotWithShape="0">
              <a:schemeClr val="dk1">
                <a:alpha val="50000"/>
              </a:schemeClr>
            </a:outerShdw>
          </a:effectLst>
        </p:spPr>
      </p:pic>
      <p:sp>
        <p:nvSpPr>
          <p:cNvPr id="8505" name="Google Shape;8505;p38"/>
          <p:cNvSpPr txBox="1">
            <a:spLocks noGrp="1"/>
          </p:cNvSpPr>
          <p:nvPr>
            <p:ph type="title"/>
          </p:nvPr>
        </p:nvSpPr>
        <p:spPr>
          <a:xfrm>
            <a:off x="482527" y="223912"/>
            <a:ext cx="3856800" cy="90298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Overview</a:t>
            </a:r>
            <a:endParaRPr dirty="0"/>
          </a:p>
        </p:txBody>
      </p:sp>
      <p:sp>
        <p:nvSpPr>
          <p:cNvPr id="8506" name="Google Shape;8506;p38"/>
          <p:cNvSpPr txBox="1">
            <a:spLocks noGrp="1"/>
          </p:cNvSpPr>
          <p:nvPr>
            <p:ph type="body" idx="1"/>
          </p:nvPr>
        </p:nvSpPr>
        <p:spPr>
          <a:xfrm>
            <a:off x="715100" y="1126901"/>
            <a:ext cx="3856800" cy="1358437"/>
          </a:xfrm>
          <a:prstGeom prst="rect">
            <a:avLst/>
          </a:prstGeom>
        </p:spPr>
        <p:txBody>
          <a:bodyPr spcFirstLastPara="1" wrap="square" lIns="91425" tIns="91425" rIns="91425" bIns="91425" anchor="t" anchorCtr="0">
            <a:noAutofit/>
          </a:bodyPr>
          <a:lstStyle/>
          <a:p>
            <a:pPr marL="482600" indent="-342900">
              <a:buFont typeface="Arial" panose="020B0604020202020204" pitchFamily="34" charset="0"/>
              <a:buChar char="•"/>
            </a:pPr>
            <a:r>
              <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rPr>
              <a:t>Aim</a:t>
            </a:r>
          </a:p>
          <a:p>
            <a:pPr marL="482600" indent="-342900">
              <a:buFont typeface="Arial" panose="020B0604020202020204" pitchFamily="34" charset="0"/>
              <a:buChar char="•"/>
            </a:pPr>
            <a:r>
              <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rPr>
              <a:t>Entities</a:t>
            </a:r>
          </a:p>
          <a:p>
            <a:pPr marL="482600" indent="-342900">
              <a:buFont typeface="Arial" panose="020B0604020202020204" pitchFamily="34" charset="0"/>
              <a:buChar char="•"/>
            </a:pPr>
            <a:r>
              <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rPr>
              <a:t>ER-Diagram</a:t>
            </a:r>
          </a:p>
          <a:p>
            <a:pPr marL="482600" indent="-342900">
              <a:buFont typeface="Arial" panose="020B0604020202020204" pitchFamily="34" charset="0"/>
              <a:buChar char="•"/>
            </a:pPr>
            <a:r>
              <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rPr>
              <a:t>Technology Stack</a:t>
            </a:r>
          </a:p>
          <a:p>
            <a:pPr marL="482600" indent="-342900">
              <a:buFont typeface="Arial" panose="020B0604020202020204" pitchFamily="34" charset="0"/>
              <a:buChar char="•"/>
            </a:pPr>
            <a:r>
              <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rPr>
              <a:t>Project Features </a:t>
            </a:r>
          </a:p>
          <a:p>
            <a:pPr marL="482600" indent="-342900">
              <a:buFont typeface="Arial" panose="020B0604020202020204" pitchFamily="34" charset="0"/>
              <a:buChar char="•"/>
            </a:pPr>
            <a:r>
              <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rPr>
              <a:t>Back-End Architecture </a:t>
            </a:r>
          </a:p>
          <a:p>
            <a:pPr marL="482600" indent="-342900">
              <a:buFont typeface="Arial" panose="020B0604020202020204" pitchFamily="34" charset="0"/>
              <a:buChar char="•"/>
            </a:pPr>
            <a:r>
              <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rPr>
              <a:t>Front-End Architecture </a:t>
            </a:r>
          </a:p>
          <a:p>
            <a:pPr marL="482600" indent="-342900">
              <a:buFont typeface="Arial" panose="020B0604020202020204" pitchFamily="34" charset="0"/>
              <a:buChar char="•"/>
            </a:pPr>
            <a:r>
              <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rPr>
              <a:t>Demo Screenshots</a:t>
            </a:r>
          </a:p>
          <a:p>
            <a:pPr marL="482600" indent="-342900">
              <a:buFont typeface="Arial" panose="020B0604020202020204" pitchFamily="34" charset="0"/>
              <a:buChar char="•"/>
            </a:pPr>
            <a:r>
              <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rPr>
              <a:t>Future Upgradation </a:t>
            </a:r>
          </a:p>
          <a:p>
            <a:pPr marL="482600" indent="-342900">
              <a:buFont typeface="Arial" panose="020B0604020202020204" pitchFamily="34" charset="0"/>
              <a:buChar char="•"/>
            </a:pPr>
            <a:r>
              <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rPr>
              <a:t>Conclusion </a:t>
            </a:r>
          </a:p>
        </p:txBody>
      </p:sp>
      <p:pic>
        <p:nvPicPr>
          <p:cNvPr id="8507" name="Google Shape;8507;p38"/>
          <p:cNvPicPr preferRelativeResize="0">
            <a:picLocks noGrp="1"/>
          </p:cNvPicPr>
          <p:nvPr>
            <p:ph type="pic" idx="2"/>
          </p:nvPr>
        </p:nvPicPr>
        <p:blipFill rotWithShape="1">
          <a:blip r:embed="rId5">
            <a:alphaModFix/>
          </a:blip>
          <a:srcRect/>
          <a:stretch/>
        </p:blipFill>
        <p:spPr>
          <a:xfrm>
            <a:off x="5413800" y="535000"/>
            <a:ext cx="3015100" cy="4073400"/>
          </a:xfrm>
          <a:prstGeom prst="rect">
            <a:avLst/>
          </a:prstGeom>
        </p:spPr>
      </p:pic>
      <p:sp>
        <p:nvSpPr>
          <p:cNvPr id="8508" name="Google Shape;8508;p38"/>
          <p:cNvSpPr txBox="1">
            <a:spLocks noGrp="1"/>
          </p:cNvSpPr>
          <p:nvPr>
            <p:ph type="subTitle" idx="4294967295"/>
          </p:nvPr>
        </p:nvSpPr>
        <p:spPr>
          <a:xfrm>
            <a:off x="5154250" y="3621663"/>
            <a:ext cx="1029600" cy="635700"/>
          </a:xfrm>
          <a:prstGeom prst="rect">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800" b="1" dirty="0"/>
              <a:t>Jean-François Millet </a:t>
            </a:r>
            <a:r>
              <a:rPr lang="en" sz="800" dirty="0"/>
              <a:t>Calling Home the Cows, c. 1866</a:t>
            </a:r>
            <a:endParaRPr sz="800" dirty="0">
              <a:latin typeface="Albert Sans"/>
              <a:ea typeface="Albert Sans"/>
              <a:cs typeface="Albert Sans"/>
              <a:sym typeface="Albert Sans"/>
            </a:endParaRPr>
          </a:p>
        </p:txBody>
      </p:sp>
      <p:pic>
        <p:nvPicPr>
          <p:cNvPr id="2" name="Picture 1">
            <a:extLst>
              <a:ext uri="{FF2B5EF4-FFF2-40B4-BE49-F238E27FC236}">
                <a16:creationId xmlns:a16="http://schemas.microsoft.com/office/drawing/2014/main" id="{F3C021E4-F54A-4258-B16E-3962C271D1A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62516" y="100853"/>
            <a:ext cx="645763" cy="645763"/>
          </a:xfrm>
          <a:prstGeom prst="rect">
            <a:avLst/>
          </a:prstGeom>
        </p:spPr>
      </p:pic>
    </p:spTree>
    <p:extLst>
      <p:ext uri="{BB962C8B-B14F-4D97-AF65-F5344CB8AC3E}">
        <p14:creationId xmlns:p14="http://schemas.microsoft.com/office/powerpoint/2010/main" val="716956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77"/>
        <p:cNvGrpSpPr/>
        <p:nvPr/>
      </p:nvGrpSpPr>
      <p:grpSpPr>
        <a:xfrm>
          <a:off x="0" y="0"/>
          <a:ext cx="0" cy="0"/>
          <a:chOff x="0" y="0"/>
          <a:chExt cx="0" cy="0"/>
        </a:xfrm>
      </p:grpSpPr>
      <p:sp>
        <p:nvSpPr>
          <p:cNvPr id="8480" name="Google Shape;8480;p37"/>
          <p:cNvSpPr txBox="1">
            <a:spLocks noGrp="1"/>
          </p:cNvSpPr>
          <p:nvPr>
            <p:ph type="title" idx="2"/>
          </p:nvPr>
        </p:nvSpPr>
        <p:spPr>
          <a:xfrm>
            <a:off x="1098342" y="212271"/>
            <a:ext cx="77139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                      Aim of  Project</a:t>
            </a:r>
            <a:endParaRPr dirty="0"/>
          </a:p>
        </p:txBody>
      </p:sp>
      <p:sp>
        <p:nvSpPr>
          <p:cNvPr id="43" name="TextBox 42">
            <a:extLst>
              <a:ext uri="{FF2B5EF4-FFF2-40B4-BE49-F238E27FC236}">
                <a16:creationId xmlns:a16="http://schemas.microsoft.com/office/drawing/2014/main" id="{931172AA-27A5-504C-23DD-BE6B983690D1}"/>
              </a:ext>
            </a:extLst>
          </p:cNvPr>
          <p:cNvSpPr txBox="1"/>
          <p:nvPr/>
        </p:nvSpPr>
        <p:spPr>
          <a:xfrm>
            <a:off x="894229" y="1069041"/>
            <a:ext cx="7274859" cy="3447098"/>
          </a:xfrm>
          <a:prstGeom prst="rect">
            <a:avLst/>
          </a:prstGeom>
          <a:noFill/>
        </p:spPr>
        <p:txBody>
          <a:bodyPr wrap="square">
            <a:spAutoFit/>
          </a:bodyPr>
          <a:lstStyle/>
          <a:p>
            <a:br>
              <a:rPr lang="en-US" sz="1800" dirty="0"/>
            </a:br>
            <a:r>
              <a:rPr lang="en-US" sz="2000" dirty="0"/>
              <a:t>The aim of the art gallery website  is to create a dynamic online platform that showcases various forms of artwork, promotes artists, and enhances user experience.</a:t>
            </a:r>
          </a:p>
          <a:p>
            <a:endParaRPr lang="en-US" sz="2000" dirty="0"/>
          </a:p>
          <a:p>
            <a:r>
              <a:rPr lang="en-US" sz="2000" dirty="0"/>
              <a:t>Through intuitive design and functionality, the website aims to facilitate art sales, educate visitors about different art styles and movements, foster community engagement, and support art events. Ultimately, the goal is to create a vibrant online hub for art enthusiasts and artists to connect, explore, and appreciate the world of art.</a:t>
            </a:r>
            <a:endParaRPr lang="en-IN" sz="2000" dirty="0"/>
          </a:p>
        </p:txBody>
      </p:sp>
      <p:pic>
        <p:nvPicPr>
          <p:cNvPr id="44" name="Picture 43">
            <a:extLst>
              <a:ext uri="{FF2B5EF4-FFF2-40B4-BE49-F238E27FC236}">
                <a16:creationId xmlns:a16="http://schemas.microsoft.com/office/drawing/2014/main" id="{73C54EED-4398-AE6C-0CB7-A72ADB27FE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62516" y="100853"/>
            <a:ext cx="645763" cy="64576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96"/>
        <p:cNvGrpSpPr/>
        <p:nvPr/>
      </p:nvGrpSpPr>
      <p:grpSpPr>
        <a:xfrm>
          <a:off x="0" y="0"/>
          <a:ext cx="0" cy="0"/>
          <a:chOff x="0" y="0"/>
          <a:chExt cx="0" cy="0"/>
        </a:xfrm>
      </p:grpSpPr>
      <p:pic>
        <p:nvPicPr>
          <p:cNvPr id="8597" name="Google Shape;8597;p46"/>
          <p:cNvPicPr preferRelativeResize="0"/>
          <p:nvPr/>
        </p:nvPicPr>
        <p:blipFill>
          <a:blip r:embed="rId3">
            <a:alphaModFix/>
          </a:blip>
          <a:stretch>
            <a:fillRect/>
          </a:stretch>
        </p:blipFill>
        <p:spPr>
          <a:xfrm rot="-160359">
            <a:off x="812349" y="3005610"/>
            <a:ext cx="1605742" cy="1566302"/>
          </a:xfrm>
          <a:prstGeom prst="rect">
            <a:avLst/>
          </a:prstGeom>
          <a:noFill/>
          <a:ln>
            <a:noFill/>
          </a:ln>
          <a:effectLst>
            <a:outerShdw blurRad="57150" dist="19050" dir="5400000" algn="bl" rotWithShape="0">
              <a:schemeClr val="dk1">
                <a:alpha val="50000"/>
              </a:schemeClr>
            </a:outerShdw>
          </a:effectLst>
        </p:spPr>
      </p:pic>
      <p:pic>
        <p:nvPicPr>
          <p:cNvPr id="8598" name="Google Shape;8598;p46"/>
          <p:cNvPicPr preferRelativeResize="0"/>
          <p:nvPr/>
        </p:nvPicPr>
        <p:blipFill>
          <a:blip r:embed="rId3">
            <a:alphaModFix/>
          </a:blip>
          <a:stretch>
            <a:fillRect/>
          </a:stretch>
        </p:blipFill>
        <p:spPr>
          <a:xfrm rot="-160359">
            <a:off x="477645" y="2733333"/>
            <a:ext cx="1605742" cy="1566302"/>
          </a:xfrm>
          <a:prstGeom prst="rect">
            <a:avLst/>
          </a:prstGeom>
          <a:noFill/>
          <a:ln>
            <a:noFill/>
          </a:ln>
          <a:effectLst>
            <a:outerShdw blurRad="57150" dist="19050" dir="5400000" algn="bl" rotWithShape="0">
              <a:schemeClr val="dk1">
                <a:alpha val="50000"/>
              </a:schemeClr>
            </a:outerShdw>
          </a:effectLst>
        </p:spPr>
      </p:pic>
      <p:pic>
        <p:nvPicPr>
          <p:cNvPr id="8599" name="Google Shape;8599;p46"/>
          <p:cNvPicPr preferRelativeResize="0"/>
          <p:nvPr/>
        </p:nvPicPr>
        <p:blipFill>
          <a:blip r:embed="rId4">
            <a:alphaModFix/>
          </a:blip>
          <a:stretch>
            <a:fillRect/>
          </a:stretch>
        </p:blipFill>
        <p:spPr>
          <a:xfrm>
            <a:off x="715100" y="1348413"/>
            <a:ext cx="3076127" cy="2536924"/>
          </a:xfrm>
          <a:prstGeom prst="rect">
            <a:avLst/>
          </a:prstGeom>
          <a:noFill/>
          <a:ln>
            <a:noFill/>
          </a:ln>
        </p:spPr>
      </p:pic>
      <p:sp>
        <p:nvSpPr>
          <p:cNvPr id="8600" name="Google Shape;8600;p46"/>
          <p:cNvSpPr txBox="1">
            <a:spLocks noGrp="1"/>
          </p:cNvSpPr>
          <p:nvPr>
            <p:ph type="title"/>
          </p:nvPr>
        </p:nvSpPr>
        <p:spPr>
          <a:xfrm>
            <a:off x="3940901" y="441766"/>
            <a:ext cx="2231300" cy="6402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Entities</a:t>
            </a:r>
            <a:endParaRPr dirty="0"/>
          </a:p>
        </p:txBody>
      </p:sp>
      <p:pic>
        <p:nvPicPr>
          <p:cNvPr id="4" name="Picture 3">
            <a:extLst>
              <a:ext uri="{FF2B5EF4-FFF2-40B4-BE49-F238E27FC236}">
                <a16:creationId xmlns:a16="http://schemas.microsoft.com/office/drawing/2014/main" id="{B79EEE83-1439-14B0-5BE9-2B2C8873966B}"/>
              </a:ext>
            </a:extLst>
          </p:cNvPr>
          <p:cNvPicPr>
            <a:picLocks noChangeAspect="1"/>
          </p:cNvPicPr>
          <p:nvPr/>
        </p:nvPicPr>
        <p:blipFill>
          <a:blip r:embed="rId5"/>
          <a:stretch>
            <a:fillRect/>
          </a:stretch>
        </p:blipFill>
        <p:spPr>
          <a:xfrm>
            <a:off x="4345629" y="1481563"/>
            <a:ext cx="4021667" cy="312693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25"/>
        <p:cNvGrpSpPr/>
        <p:nvPr/>
      </p:nvGrpSpPr>
      <p:grpSpPr>
        <a:xfrm>
          <a:off x="0" y="0"/>
          <a:ext cx="0" cy="0"/>
          <a:chOff x="0" y="0"/>
          <a:chExt cx="0" cy="0"/>
        </a:xfrm>
      </p:grpSpPr>
      <p:sp>
        <p:nvSpPr>
          <p:cNvPr id="8528" name="Google Shape;8528;p40"/>
          <p:cNvSpPr txBox="1">
            <a:spLocks noGrp="1"/>
          </p:cNvSpPr>
          <p:nvPr>
            <p:ph type="title"/>
          </p:nvPr>
        </p:nvSpPr>
        <p:spPr>
          <a:xfrm>
            <a:off x="1750524" y="0"/>
            <a:ext cx="77139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          ER-DIAGRAM</a:t>
            </a:r>
            <a:endParaRPr dirty="0"/>
          </a:p>
        </p:txBody>
      </p:sp>
      <p:pic>
        <p:nvPicPr>
          <p:cNvPr id="8529" name="Google Shape;8529;p40"/>
          <p:cNvPicPr preferRelativeResize="0"/>
          <p:nvPr/>
        </p:nvPicPr>
        <p:blipFill>
          <a:blip r:embed="rId3">
            <a:alphaModFix/>
          </a:blip>
          <a:stretch>
            <a:fillRect/>
          </a:stretch>
        </p:blipFill>
        <p:spPr>
          <a:xfrm>
            <a:off x="7539450" y="-990600"/>
            <a:ext cx="1826802" cy="1781952"/>
          </a:xfrm>
          <a:prstGeom prst="rect">
            <a:avLst/>
          </a:prstGeom>
          <a:noFill/>
          <a:ln>
            <a:noFill/>
          </a:ln>
          <a:effectLst>
            <a:outerShdw blurRad="57150" dist="19050" dir="5400000" algn="bl" rotWithShape="0">
              <a:schemeClr val="dk1">
                <a:alpha val="50000"/>
              </a:schemeClr>
            </a:outerShdw>
          </a:effectLst>
        </p:spPr>
      </p:pic>
      <p:pic>
        <p:nvPicPr>
          <p:cNvPr id="8530" name="Google Shape;8530;p40"/>
          <p:cNvPicPr preferRelativeResize="0"/>
          <p:nvPr/>
        </p:nvPicPr>
        <p:blipFill>
          <a:blip r:embed="rId4">
            <a:alphaModFix/>
          </a:blip>
          <a:stretch>
            <a:fillRect/>
          </a:stretch>
        </p:blipFill>
        <p:spPr>
          <a:xfrm rot="10799993">
            <a:off x="7969157" y="-990580"/>
            <a:ext cx="2596593" cy="2528178"/>
          </a:xfrm>
          <a:prstGeom prst="rect">
            <a:avLst/>
          </a:prstGeom>
          <a:noFill/>
          <a:ln>
            <a:noFill/>
          </a:ln>
          <a:effectLst>
            <a:outerShdw blurRad="57150" dist="19050" dir="5400000" algn="bl" rotWithShape="0">
              <a:schemeClr val="dk1">
                <a:alpha val="50000"/>
              </a:schemeClr>
            </a:outerShdw>
          </a:effectLst>
        </p:spPr>
      </p:pic>
      <p:pic>
        <p:nvPicPr>
          <p:cNvPr id="8" name="Picture 7">
            <a:extLst>
              <a:ext uri="{FF2B5EF4-FFF2-40B4-BE49-F238E27FC236}">
                <a16:creationId xmlns:a16="http://schemas.microsoft.com/office/drawing/2014/main" id="{A461D3A6-4394-3DE5-1421-51A190AED0BD}"/>
              </a:ext>
            </a:extLst>
          </p:cNvPr>
          <p:cNvPicPr>
            <a:picLocks noChangeAspect="1"/>
          </p:cNvPicPr>
          <p:nvPr/>
        </p:nvPicPr>
        <p:blipFill>
          <a:blip r:embed="rId5"/>
          <a:stretch>
            <a:fillRect/>
          </a:stretch>
        </p:blipFill>
        <p:spPr>
          <a:xfrm>
            <a:off x="355600" y="791352"/>
            <a:ext cx="8585200" cy="411084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44"/>
        <p:cNvGrpSpPr/>
        <p:nvPr/>
      </p:nvGrpSpPr>
      <p:grpSpPr>
        <a:xfrm>
          <a:off x="0" y="0"/>
          <a:ext cx="0" cy="0"/>
          <a:chOff x="0" y="0"/>
          <a:chExt cx="0" cy="0"/>
        </a:xfrm>
      </p:grpSpPr>
      <p:sp>
        <p:nvSpPr>
          <p:cNvPr id="8547" name="Google Shape;8547;p42"/>
          <p:cNvSpPr txBox="1">
            <a:spLocks noGrp="1"/>
          </p:cNvSpPr>
          <p:nvPr>
            <p:ph type="title"/>
          </p:nvPr>
        </p:nvSpPr>
        <p:spPr>
          <a:xfrm>
            <a:off x="3046028" y="144249"/>
            <a:ext cx="3856800" cy="8868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Technology Stack</a:t>
            </a:r>
            <a:endParaRPr dirty="0"/>
          </a:p>
        </p:txBody>
      </p:sp>
      <p:pic>
        <p:nvPicPr>
          <p:cNvPr id="8550" name="Google Shape;8550;p42"/>
          <p:cNvPicPr preferRelativeResize="0"/>
          <p:nvPr/>
        </p:nvPicPr>
        <p:blipFill rotWithShape="1">
          <a:blip r:embed="rId3">
            <a:alphaModFix/>
          </a:blip>
          <a:srcRect l="41806"/>
          <a:stretch/>
        </p:blipFill>
        <p:spPr>
          <a:xfrm rot="-2538619">
            <a:off x="-311480" y="786851"/>
            <a:ext cx="2128181" cy="199988"/>
          </a:xfrm>
          <a:prstGeom prst="rect">
            <a:avLst/>
          </a:prstGeom>
          <a:noFill/>
          <a:ln>
            <a:noFill/>
          </a:ln>
          <a:effectLst>
            <a:outerShdw blurRad="57150" dist="19050" dir="5400000" algn="bl" rotWithShape="0">
              <a:schemeClr val="dk1">
                <a:alpha val="50000"/>
              </a:schemeClr>
            </a:outerShdw>
          </a:effectLst>
        </p:spPr>
      </p:pic>
      <p:pic>
        <p:nvPicPr>
          <p:cNvPr id="8551" name="Google Shape;8551;p42"/>
          <p:cNvPicPr preferRelativeResize="0"/>
          <p:nvPr/>
        </p:nvPicPr>
        <p:blipFill>
          <a:blip r:embed="rId4">
            <a:alphaModFix/>
          </a:blip>
          <a:stretch>
            <a:fillRect/>
          </a:stretch>
        </p:blipFill>
        <p:spPr>
          <a:xfrm rot="8396573">
            <a:off x="1387374" y="214262"/>
            <a:ext cx="832923" cy="458330"/>
          </a:xfrm>
          <a:prstGeom prst="rect">
            <a:avLst/>
          </a:prstGeom>
          <a:noFill/>
          <a:ln>
            <a:noFill/>
          </a:ln>
        </p:spPr>
      </p:pic>
      <p:sp>
        <p:nvSpPr>
          <p:cNvPr id="11" name="TextBox 10">
            <a:extLst>
              <a:ext uri="{FF2B5EF4-FFF2-40B4-BE49-F238E27FC236}">
                <a16:creationId xmlns:a16="http://schemas.microsoft.com/office/drawing/2014/main" id="{3765FEF2-474B-B2E6-9D40-B7EBD68276AF}"/>
              </a:ext>
            </a:extLst>
          </p:cNvPr>
          <p:cNvSpPr txBox="1"/>
          <p:nvPr/>
        </p:nvSpPr>
        <p:spPr>
          <a:xfrm>
            <a:off x="931594" y="742286"/>
            <a:ext cx="8085667" cy="4401205"/>
          </a:xfrm>
          <a:prstGeom prst="rect">
            <a:avLst/>
          </a:prstGeom>
          <a:noFill/>
        </p:spPr>
        <p:txBody>
          <a:bodyPr wrap="square">
            <a:spAutoFit/>
          </a:bodyPr>
          <a:lstStyle/>
          <a:p>
            <a:r>
              <a:rPr lang="en-IN" sz="1800" b="1" dirty="0"/>
              <a:t>HTML-</a:t>
            </a:r>
          </a:p>
          <a:p>
            <a:r>
              <a:rPr lang="en-IN" sz="1800" dirty="0"/>
              <a:t>HTML(Hyper Text Markup Language) is the code that is used to structure a web page and its content.</a:t>
            </a:r>
          </a:p>
          <a:p>
            <a:endParaRPr lang="en-IN" sz="1400" dirty="0"/>
          </a:p>
          <a:p>
            <a:r>
              <a:rPr lang="en-IN" sz="1800" b="1" dirty="0"/>
              <a:t>CSS-</a:t>
            </a:r>
          </a:p>
          <a:p>
            <a:r>
              <a:rPr lang="en-IN" sz="1800" dirty="0"/>
              <a:t>CSS(Cascading Style Sheets) is used to style and layout web-pages for example, to alter the font , </a:t>
            </a:r>
            <a:r>
              <a:rPr lang="en-IN" sz="1800" dirty="0" err="1"/>
              <a:t>color</a:t>
            </a:r>
            <a:r>
              <a:rPr lang="en-IN" sz="1800" dirty="0"/>
              <a:t>, size and other decorative features.</a:t>
            </a:r>
          </a:p>
          <a:p>
            <a:endParaRPr lang="en-IN" sz="1800" dirty="0"/>
          </a:p>
          <a:p>
            <a:r>
              <a:rPr lang="en-IN" sz="1800" b="1" dirty="0"/>
              <a:t>ANGULAR-</a:t>
            </a:r>
          </a:p>
          <a:p>
            <a:r>
              <a:rPr lang="en-IN" sz="1800" dirty="0"/>
              <a:t>Angular is a platform and framework for building single page client applications using HTML and Typescript Angular is written Typescript.</a:t>
            </a:r>
          </a:p>
          <a:p>
            <a:endParaRPr lang="en-IN" sz="1800" b="1" dirty="0"/>
          </a:p>
          <a:p>
            <a:r>
              <a:rPr lang="en-IN" sz="1800" b="1" dirty="0"/>
              <a:t>SPRINGBOOT &amp; MYSQL-</a:t>
            </a:r>
          </a:p>
          <a:p>
            <a:r>
              <a:rPr lang="en-IN" sz="1800" dirty="0"/>
              <a:t>Spring boot and MySQL are commonly used together in building strong and scalable web applications</a:t>
            </a:r>
          </a:p>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55"/>
        <p:cNvGrpSpPr/>
        <p:nvPr/>
      </p:nvGrpSpPr>
      <p:grpSpPr>
        <a:xfrm>
          <a:off x="0" y="0"/>
          <a:ext cx="0" cy="0"/>
          <a:chOff x="0" y="0"/>
          <a:chExt cx="0" cy="0"/>
        </a:xfrm>
      </p:grpSpPr>
      <p:sp>
        <p:nvSpPr>
          <p:cNvPr id="8562" name="Google Shape;8562;p43"/>
          <p:cNvSpPr txBox="1">
            <a:spLocks noGrp="1"/>
          </p:cNvSpPr>
          <p:nvPr>
            <p:ph type="title"/>
          </p:nvPr>
        </p:nvSpPr>
        <p:spPr>
          <a:xfrm>
            <a:off x="384900" y="145533"/>
            <a:ext cx="77139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Project Features</a:t>
            </a:r>
            <a:endParaRPr dirty="0"/>
          </a:p>
        </p:txBody>
      </p:sp>
      <p:sp>
        <p:nvSpPr>
          <p:cNvPr id="17" name="TextBox 16">
            <a:extLst>
              <a:ext uri="{FF2B5EF4-FFF2-40B4-BE49-F238E27FC236}">
                <a16:creationId xmlns:a16="http://schemas.microsoft.com/office/drawing/2014/main" id="{0CC857F9-DC55-E2F8-B3FF-B0BCC4C225D4}"/>
              </a:ext>
            </a:extLst>
          </p:cNvPr>
          <p:cNvSpPr txBox="1"/>
          <p:nvPr/>
        </p:nvSpPr>
        <p:spPr>
          <a:xfrm>
            <a:off x="384900" y="1030434"/>
            <a:ext cx="8564367" cy="3785652"/>
          </a:xfrm>
          <a:prstGeom prst="rect">
            <a:avLst/>
          </a:prstGeom>
          <a:noFill/>
        </p:spPr>
        <p:txBody>
          <a:bodyPr wrap="square">
            <a:spAutoFit/>
          </a:bodyPr>
          <a:lstStyle/>
          <a:p>
            <a:r>
              <a:rPr lang="en-US" sz="1600" b="1" dirty="0"/>
              <a:t>Diverse Art Collection:</a:t>
            </a:r>
          </a:p>
          <a:p>
            <a:r>
              <a:rPr lang="en-US" sz="1600" dirty="0"/>
              <a:t>Our gallery showcases a wide variety of artworks, including paintings, sculptures, and digital art from both emerging and established artists.</a:t>
            </a:r>
          </a:p>
          <a:p>
            <a:endParaRPr lang="en-US" sz="1600" b="1" dirty="0"/>
          </a:p>
          <a:p>
            <a:r>
              <a:rPr lang="en-US" sz="1600" b="1" dirty="0"/>
              <a:t>Online Viewing:</a:t>
            </a:r>
          </a:p>
          <a:p>
            <a:r>
              <a:rPr lang="en-US" sz="1600" dirty="0"/>
              <a:t>Visitors can browse the gallery's collection online, view high-resolution images of the artwork, and read about the artists and their inspiration.</a:t>
            </a:r>
          </a:p>
          <a:p>
            <a:endParaRPr lang="en-US" sz="1600" b="1" dirty="0"/>
          </a:p>
          <a:p>
            <a:r>
              <a:rPr lang="en-US" sz="1600" b="1" dirty="0"/>
              <a:t>Artist Profiles:</a:t>
            </a:r>
          </a:p>
          <a:p>
            <a:r>
              <a:rPr lang="en-US" sz="1600" dirty="0"/>
              <a:t>Detailed profiles of each artist are available, providing background information, artist statements, and a portfolio of their work.</a:t>
            </a:r>
          </a:p>
          <a:p>
            <a:endParaRPr lang="en-US" sz="1600" dirty="0"/>
          </a:p>
          <a:p>
            <a:r>
              <a:rPr lang="en-US" sz="1600" b="1" dirty="0"/>
              <a:t>Art Store:</a:t>
            </a:r>
          </a:p>
          <a:p>
            <a:r>
              <a:rPr lang="en-US" sz="1600" dirty="0"/>
              <a:t>We have an art store where visitors can purchase prints, posters, art books, and other art-related merchandise.</a:t>
            </a:r>
            <a:endParaRPr lang="en-IN"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55"/>
        <p:cNvGrpSpPr/>
        <p:nvPr/>
      </p:nvGrpSpPr>
      <p:grpSpPr>
        <a:xfrm>
          <a:off x="0" y="0"/>
          <a:ext cx="0" cy="0"/>
          <a:chOff x="0" y="0"/>
          <a:chExt cx="0" cy="0"/>
        </a:xfrm>
      </p:grpSpPr>
      <p:sp>
        <p:nvSpPr>
          <p:cNvPr id="8562" name="Google Shape;8562;p43"/>
          <p:cNvSpPr txBox="1">
            <a:spLocks noGrp="1"/>
          </p:cNvSpPr>
          <p:nvPr>
            <p:ph type="title"/>
          </p:nvPr>
        </p:nvSpPr>
        <p:spPr>
          <a:xfrm>
            <a:off x="689700" y="76200"/>
            <a:ext cx="7192767"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Sitka Heading Semibold" pitchFamily="2" charset="0"/>
                <a:cs typeface="Times New Roman" panose="02020603050405020304" pitchFamily="18" charset="0"/>
              </a:rPr>
              <a:t>BACKEND ARCHITECTURE</a:t>
            </a:r>
            <a:endParaRPr dirty="0">
              <a:latin typeface="Sitka Heading Semibold" pitchFamily="2" charset="0"/>
            </a:endParaRPr>
          </a:p>
        </p:txBody>
      </p:sp>
      <p:sp>
        <p:nvSpPr>
          <p:cNvPr id="5" name="TextBox 4">
            <a:extLst>
              <a:ext uri="{FF2B5EF4-FFF2-40B4-BE49-F238E27FC236}">
                <a16:creationId xmlns:a16="http://schemas.microsoft.com/office/drawing/2014/main" id="{4C64300A-61A9-FFDD-41CC-EE0EAF1786B1}"/>
              </a:ext>
            </a:extLst>
          </p:cNvPr>
          <p:cNvSpPr txBox="1"/>
          <p:nvPr/>
        </p:nvSpPr>
        <p:spPr>
          <a:xfrm>
            <a:off x="222720" y="877490"/>
            <a:ext cx="6191034" cy="3693319"/>
          </a:xfrm>
          <a:prstGeom prst="rect">
            <a:avLst/>
          </a:prstGeom>
          <a:noFill/>
        </p:spPr>
        <p:txBody>
          <a:bodyPr wrap="square">
            <a:spAutoFit/>
          </a:bodyPr>
          <a:lstStyle/>
          <a:p>
            <a:r>
              <a:rPr lang="en-US" sz="2000" dirty="0">
                <a:solidFill>
                  <a:schemeClr val="tx1"/>
                </a:solidFill>
                <a:latin typeface="Lucida Fax" panose="02060602050505020204" pitchFamily="18" charset="0"/>
                <a:ea typeface="Calibri" panose="020F0502020204030204" pitchFamily="34" charset="0"/>
                <a:cs typeface="Calibri" panose="020F0502020204030204" pitchFamily="34" charset="0"/>
                <a:sym typeface="+mn-ea"/>
              </a:rPr>
              <a:t>1.Encapsulation:</a:t>
            </a:r>
            <a:endParaRPr lang="en-US" sz="2000" dirty="0">
              <a:solidFill>
                <a:schemeClr val="tx1"/>
              </a:solidFill>
              <a:latin typeface="Lucida Fax" panose="02060602050505020204" pitchFamily="18" charset="0"/>
              <a:ea typeface="Calibri" panose="020F0502020204030204" pitchFamily="34" charset="0"/>
              <a:cs typeface="Calibri" panose="020F0502020204030204" pitchFamily="34" charset="0"/>
            </a:endParaRPr>
          </a:p>
          <a:p>
            <a:r>
              <a:rPr lang="en-US" sz="2000" dirty="0">
                <a:solidFill>
                  <a:schemeClr val="tx1"/>
                </a:solidFill>
                <a:latin typeface="Lucida Fax" panose="02060602050505020204" pitchFamily="18" charset="0"/>
                <a:ea typeface="Calibri" panose="020F0502020204030204" pitchFamily="34" charset="0"/>
                <a:cs typeface="Calibri" panose="020F0502020204030204" pitchFamily="34" charset="0"/>
                <a:sym typeface="+mn-ea"/>
              </a:rPr>
              <a:t>Wrapping up of data member</a:t>
            </a:r>
          </a:p>
          <a:p>
            <a:r>
              <a:rPr lang="en-US" sz="2000" dirty="0">
                <a:solidFill>
                  <a:schemeClr val="tx1"/>
                </a:solidFill>
                <a:latin typeface="Lucida Fax" panose="02060602050505020204" pitchFamily="18" charset="0"/>
                <a:ea typeface="Calibri" panose="020F0502020204030204" pitchFamily="34" charset="0"/>
                <a:cs typeface="Calibri" panose="020F0502020204030204" pitchFamily="34" charset="0"/>
                <a:sym typeface="+mn-ea"/>
              </a:rPr>
              <a:t>and member functions in single</a:t>
            </a:r>
          </a:p>
          <a:p>
            <a:r>
              <a:rPr lang="en-US" sz="2000" dirty="0">
                <a:solidFill>
                  <a:schemeClr val="tx1"/>
                </a:solidFill>
                <a:latin typeface="Lucida Fax" panose="02060602050505020204" pitchFamily="18" charset="0"/>
                <a:ea typeface="Calibri" panose="020F0502020204030204" pitchFamily="34" charset="0"/>
                <a:cs typeface="Calibri" panose="020F0502020204030204" pitchFamily="34" charset="0"/>
                <a:sym typeface="+mn-ea"/>
              </a:rPr>
              <a:t>unit.</a:t>
            </a:r>
            <a:endParaRPr lang="en-US" sz="2000" dirty="0">
              <a:solidFill>
                <a:schemeClr val="tx1"/>
              </a:solidFill>
              <a:latin typeface="Lucida Fax" panose="02060602050505020204" pitchFamily="18" charset="0"/>
              <a:ea typeface="Calibri" panose="020F0502020204030204" pitchFamily="34" charset="0"/>
              <a:cs typeface="Calibri" panose="020F0502020204030204" pitchFamily="34" charset="0"/>
            </a:endParaRPr>
          </a:p>
          <a:p>
            <a:endParaRPr lang="en-US" sz="2000" dirty="0">
              <a:solidFill>
                <a:schemeClr val="tx1"/>
              </a:solidFill>
              <a:latin typeface="Lucida Fax" panose="02060602050505020204" pitchFamily="18" charset="0"/>
              <a:ea typeface="Calibri" panose="020F0502020204030204" pitchFamily="34" charset="0"/>
              <a:cs typeface="Calibri" panose="020F0502020204030204" pitchFamily="34" charset="0"/>
            </a:endParaRPr>
          </a:p>
          <a:p>
            <a:endParaRPr lang="en-US" sz="2000" dirty="0">
              <a:solidFill>
                <a:schemeClr val="tx1"/>
              </a:solidFill>
              <a:latin typeface="Lucida Fax" panose="02060602050505020204" pitchFamily="18" charset="0"/>
              <a:ea typeface="Calibri" panose="020F0502020204030204" pitchFamily="34" charset="0"/>
              <a:cs typeface="Calibri" panose="020F0502020204030204" pitchFamily="34" charset="0"/>
            </a:endParaRPr>
          </a:p>
          <a:p>
            <a:endParaRPr lang="en-US" sz="2000" dirty="0">
              <a:solidFill>
                <a:schemeClr val="tx1"/>
              </a:solidFill>
              <a:latin typeface="Lucida Fax" panose="02060602050505020204" pitchFamily="18" charset="0"/>
              <a:ea typeface="Calibri" panose="020F0502020204030204" pitchFamily="34" charset="0"/>
              <a:cs typeface="Calibri" panose="020F0502020204030204" pitchFamily="34" charset="0"/>
            </a:endParaRPr>
          </a:p>
          <a:p>
            <a:endParaRPr lang="en-US" sz="2000" dirty="0">
              <a:solidFill>
                <a:schemeClr val="tx1"/>
              </a:solidFill>
              <a:latin typeface="Lucida Fax" panose="02060602050505020204" pitchFamily="18" charset="0"/>
              <a:ea typeface="Calibri" panose="020F0502020204030204" pitchFamily="34" charset="0"/>
              <a:cs typeface="Calibri" panose="020F0502020204030204" pitchFamily="34" charset="0"/>
            </a:endParaRPr>
          </a:p>
          <a:p>
            <a:r>
              <a:rPr lang="en-US" sz="2000" dirty="0">
                <a:solidFill>
                  <a:schemeClr val="tx1"/>
                </a:solidFill>
                <a:latin typeface="Lucida Fax" panose="02060602050505020204" pitchFamily="18" charset="0"/>
                <a:ea typeface="Calibri" panose="020F0502020204030204" pitchFamily="34" charset="0"/>
                <a:cs typeface="Calibri" panose="020F0502020204030204" pitchFamily="34" charset="0"/>
                <a:sym typeface="+mn-ea"/>
              </a:rPr>
              <a:t>2. Abstraction:</a:t>
            </a:r>
          </a:p>
          <a:p>
            <a:r>
              <a:rPr lang="en-US" sz="2000" dirty="0" err="1">
                <a:solidFill>
                  <a:schemeClr val="tx1"/>
                </a:solidFill>
                <a:latin typeface="Lucida Fax" panose="02060602050505020204" pitchFamily="18" charset="0"/>
                <a:ea typeface="Calibri" panose="020F0502020204030204" pitchFamily="34" charset="0"/>
                <a:cs typeface="Calibri" panose="020F0502020204030204" pitchFamily="34" charset="0"/>
                <a:sym typeface="+mn-ea"/>
              </a:rPr>
              <a:t>Hidding</a:t>
            </a:r>
            <a:r>
              <a:rPr lang="en-US" sz="2000" dirty="0">
                <a:solidFill>
                  <a:schemeClr val="tx1"/>
                </a:solidFill>
                <a:latin typeface="Lucida Fax" panose="02060602050505020204" pitchFamily="18" charset="0"/>
                <a:ea typeface="Calibri" panose="020F0502020204030204" pitchFamily="34" charset="0"/>
                <a:cs typeface="Calibri" panose="020F0502020204030204" pitchFamily="34" charset="0"/>
                <a:sym typeface="+mn-ea"/>
              </a:rPr>
              <a:t> implementation and</a:t>
            </a:r>
          </a:p>
          <a:p>
            <a:r>
              <a:rPr lang="en-US" sz="2000" dirty="0">
                <a:solidFill>
                  <a:schemeClr val="tx1"/>
                </a:solidFill>
                <a:latin typeface="Lucida Fax" panose="02060602050505020204" pitchFamily="18" charset="0"/>
                <a:ea typeface="Calibri" panose="020F0502020204030204" pitchFamily="34" charset="0"/>
                <a:cs typeface="Calibri" panose="020F0502020204030204" pitchFamily="34" charset="0"/>
                <a:sym typeface="+mn-ea"/>
              </a:rPr>
              <a:t>showing functionality</a:t>
            </a:r>
          </a:p>
          <a:p>
            <a:endParaRPr lang="en-US" sz="1400" dirty="0">
              <a:solidFill>
                <a:schemeClr val="tx1"/>
              </a:solidFill>
              <a:latin typeface="Times New Roman" panose="02020603050405020304" charset="0"/>
              <a:cs typeface="Times New Roman" panose="02020603050405020304" charset="0"/>
            </a:endParaRPr>
          </a:p>
        </p:txBody>
      </p:sp>
      <p:cxnSp>
        <p:nvCxnSpPr>
          <p:cNvPr id="6" name="Straight Arrow Connector 5">
            <a:extLst>
              <a:ext uri="{FF2B5EF4-FFF2-40B4-BE49-F238E27FC236}">
                <a16:creationId xmlns:a16="http://schemas.microsoft.com/office/drawing/2014/main" id="{BF55A6BF-B64E-F244-A438-32360FC40B51}"/>
              </a:ext>
            </a:extLst>
          </p:cNvPr>
          <p:cNvCxnSpPr/>
          <p:nvPr/>
        </p:nvCxnSpPr>
        <p:spPr>
          <a:xfrm>
            <a:off x="4216401" y="1268905"/>
            <a:ext cx="2140976" cy="0"/>
          </a:xfrm>
          <a:prstGeom prst="straightConnector1">
            <a:avLst/>
          </a:prstGeom>
          <a:ln w="31750">
            <a:gradFill>
              <a:gsLst>
                <a:gs pos="0">
                  <a:prstClr val="black">
                    <a:hueOff val="-4200000"/>
                  </a:prstClr>
                </a:gs>
                <a:gs pos="100000">
                  <a:prstClr val="black"/>
                </a:gs>
              </a:gsLst>
            </a:gradFill>
            <a:headEnd type="arrow" w="med" len="med"/>
            <a:tailEnd type="arrow" w="med" len="med"/>
          </a:ln>
        </p:spPr>
        <p:style>
          <a:lnRef idx="0">
            <a:srgbClr val="FFFFFF"/>
          </a:lnRef>
          <a:fillRef idx="0">
            <a:srgbClr val="FFFFFF"/>
          </a:fillRef>
          <a:effectRef idx="0">
            <a:srgbClr val="FFFFFF"/>
          </a:effectRef>
          <a:fontRef idx="minor">
            <a:schemeClr val="tx1"/>
          </a:fontRef>
        </p:style>
      </p:cxnSp>
      <p:cxnSp>
        <p:nvCxnSpPr>
          <p:cNvPr id="8" name="Straight Arrow Connector 7">
            <a:extLst>
              <a:ext uri="{FF2B5EF4-FFF2-40B4-BE49-F238E27FC236}">
                <a16:creationId xmlns:a16="http://schemas.microsoft.com/office/drawing/2014/main" id="{7D170924-016B-ED9C-5EC5-8A19AD6CB604}"/>
              </a:ext>
            </a:extLst>
          </p:cNvPr>
          <p:cNvCxnSpPr/>
          <p:nvPr/>
        </p:nvCxnSpPr>
        <p:spPr>
          <a:xfrm>
            <a:off x="4216401" y="3380308"/>
            <a:ext cx="2140976" cy="0"/>
          </a:xfrm>
          <a:prstGeom prst="straightConnector1">
            <a:avLst/>
          </a:prstGeom>
          <a:ln w="31750">
            <a:gradFill>
              <a:gsLst>
                <a:gs pos="0">
                  <a:prstClr val="black">
                    <a:hueOff val="-4200000"/>
                  </a:prstClr>
                </a:gs>
                <a:gs pos="100000">
                  <a:prstClr val="black"/>
                </a:gs>
              </a:gsLst>
            </a:gradFill>
            <a:headEnd type="arrow" w="med" len="med"/>
            <a:tailEnd type="arrow" w="med" len="med"/>
          </a:ln>
        </p:spPr>
        <p:style>
          <a:lnRef idx="0">
            <a:srgbClr val="FFFFFF"/>
          </a:lnRef>
          <a:fillRef idx="0">
            <a:srgbClr val="FFFFFF"/>
          </a:fillRef>
          <a:effectRef idx="0">
            <a:srgbClr val="FFFFFF"/>
          </a:effectRef>
          <a:fontRef idx="minor">
            <a:schemeClr val="tx1"/>
          </a:fontRef>
        </p:style>
      </p:cxnSp>
      <p:pic>
        <p:nvPicPr>
          <p:cNvPr id="10" name="Picture 9">
            <a:extLst>
              <a:ext uri="{FF2B5EF4-FFF2-40B4-BE49-F238E27FC236}">
                <a16:creationId xmlns:a16="http://schemas.microsoft.com/office/drawing/2014/main" id="{248A4FE4-20FD-FA5A-B383-42FE8A1704DA}"/>
              </a:ext>
            </a:extLst>
          </p:cNvPr>
          <p:cNvPicPr>
            <a:picLocks noChangeAspect="1"/>
          </p:cNvPicPr>
          <p:nvPr/>
        </p:nvPicPr>
        <p:blipFill rotWithShape="1">
          <a:blip r:embed="rId3"/>
          <a:srcRect b="18683"/>
          <a:stretch/>
        </p:blipFill>
        <p:spPr>
          <a:xfrm>
            <a:off x="6529701" y="396300"/>
            <a:ext cx="2214464" cy="4182533"/>
          </a:xfrm>
          <a:prstGeom prst="rect">
            <a:avLst/>
          </a:prstGeom>
        </p:spPr>
      </p:pic>
    </p:spTree>
    <p:extLst>
      <p:ext uri="{BB962C8B-B14F-4D97-AF65-F5344CB8AC3E}">
        <p14:creationId xmlns:p14="http://schemas.microsoft.com/office/powerpoint/2010/main" val="2898304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55"/>
        <p:cNvGrpSpPr/>
        <p:nvPr/>
      </p:nvGrpSpPr>
      <p:grpSpPr>
        <a:xfrm>
          <a:off x="0" y="0"/>
          <a:ext cx="0" cy="0"/>
          <a:chOff x="0" y="0"/>
          <a:chExt cx="0" cy="0"/>
        </a:xfrm>
      </p:grpSpPr>
      <p:sp>
        <p:nvSpPr>
          <p:cNvPr id="8562" name="Google Shape;8562;p43"/>
          <p:cNvSpPr txBox="1">
            <a:spLocks noGrp="1"/>
          </p:cNvSpPr>
          <p:nvPr>
            <p:ph type="title"/>
          </p:nvPr>
        </p:nvSpPr>
        <p:spPr>
          <a:xfrm>
            <a:off x="1951233" y="0"/>
            <a:ext cx="7192767"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Sitka Heading Semibold" pitchFamily="2" charset="0"/>
                <a:cs typeface="Times New Roman" panose="02020603050405020304" pitchFamily="18" charset="0"/>
              </a:rPr>
              <a:t>BACKEND ARCHITECTURE</a:t>
            </a:r>
            <a:endParaRPr dirty="0">
              <a:latin typeface="Sitka Heading Semibold" pitchFamily="2" charset="0"/>
            </a:endParaRPr>
          </a:p>
        </p:txBody>
      </p:sp>
      <p:pic>
        <p:nvPicPr>
          <p:cNvPr id="3" name="Picture 2">
            <a:extLst>
              <a:ext uri="{FF2B5EF4-FFF2-40B4-BE49-F238E27FC236}">
                <a16:creationId xmlns:a16="http://schemas.microsoft.com/office/drawing/2014/main" id="{AC693A4C-8CEA-24BF-B456-6F53026C901F}"/>
              </a:ext>
            </a:extLst>
          </p:cNvPr>
          <p:cNvPicPr>
            <a:picLocks noChangeAspect="1"/>
          </p:cNvPicPr>
          <p:nvPr/>
        </p:nvPicPr>
        <p:blipFill>
          <a:blip r:embed="rId3"/>
          <a:stretch>
            <a:fillRect/>
          </a:stretch>
        </p:blipFill>
        <p:spPr>
          <a:xfrm>
            <a:off x="0" y="786822"/>
            <a:ext cx="4436533" cy="4356677"/>
          </a:xfrm>
          <a:prstGeom prst="rect">
            <a:avLst/>
          </a:prstGeom>
        </p:spPr>
      </p:pic>
      <p:sp>
        <p:nvSpPr>
          <p:cNvPr id="7" name="TextBox 6">
            <a:extLst>
              <a:ext uri="{FF2B5EF4-FFF2-40B4-BE49-F238E27FC236}">
                <a16:creationId xmlns:a16="http://schemas.microsoft.com/office/drawing/2014/main" id="{CBD46B9F-0BEA-77BA-94FA-2C0C4A1AE592}"/>
              </a:ext>
            </a:extLst>
          </p:cNvPr>
          <p:cNvSpPr txBox="1"/>
          <p:nvPr/>
        </p:nvSpPr>
        <p:spPr>
          <a:xfrm>
            <a:off x="3270249" y="479045"/>
            <a:ext cx="5964766" cy="307777"/>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JPA MAPPING  </a:t>
            </a:r>
          </a:p>
        </p:txBody>
      </p:sp>
      <p:pic>
        <p:nvPicPr>
          <p:cNvPr id="11" name="Picture 10">
            <a:extLst>
              <a:ext uri="{FF2B5EF4-FFF2-40B4-BE49-F238E27FC236}">
                <a16:creationId xmlns:a16="http://schemas.microsoft.com/office/drawing/2014/main" id="{23B5DD86-FF94-D21A-B6EB-A6E83D9759CF}"/>
              </a:ext>
            </a:extLst>
          </p:cNvPr>
          <p:cNvPicPr>
            <a:picLocks noChangeAspect="1"/>
          </p:cNvPicPr>
          <p:nvPr/>
        </p:nvPicPr>
        <p:blipFill>
          <a:blip r:embed="rId4"/>
          <a:stretch>
            <a:fillRect/>
          </a:stretch>
        </p:blipFill>
        <p:spPr>
          <a:xfrm>
            <a:off x="4436533" y="786822"/>
            <a:ext cx="4707467" cy="4356677"/>
          </a:xfrm>
          <a:prstGeom prst="rect">
            <a:avLst/>
          </a:prstGeom>
        </p:spPr>
      </p:pic>
    </p:spTree>
    <p:extLst>
      <p:ext uri="{BB962C8B-B14F-4D97-AF65-F5344CB8AC3E}">
        <p14:creationId xmlns:p14="http://schemas.microsoft.com/office/powerpoint/2010/main" val="450077745"/>
      </p:ext>
    </p:extLst>
  </p:cSld>
  <p:clrMapOvr>
    <a:masterClrMapping/>
  </p:clrMapOvr>
</p:sld>
</file>

<file path=ppt/theme/theme1.xml><?xml version="1.0" encoding="utf-8"?>
<a:theme xmlns:a="http://schemas.openxmlformats.org/drawingml/2006/main" name="Artists of Realism by Slidesgo">
  <a:themeElements>
    <a:clrScheme name="Simple Light">
      <a:dk1>
        <a:srgbClr val="383F44"/>
      </a:dk1>
      <a:lt1>
        <a:srgbClr val="E9E9E9"/>
      </a:lt1>
      <a:dk2>
        <a:srgbClr val="D5CB72"/>
      </a:dk2>
      <a:lt2>
        <a:srgbClr val="FFFFFF"/>
      </a:lt2>
      <a:accent1>
        <a:srgbClr val="FFFFFF"/>
      </a:accent1>
      <a:accent2>
        <a:srgbClr val="FFFFFF"/>
      </a:accent2>
      <a:accent3>
        <a:srgbClr val="FFFFFF"/>
      </a:accent3>
      <a:accent4>
        <a:srgbClr val="FFFFFF"/>
      </a:accent4>
      <a:accent5>
        <a:srgbClr val="FFFFFF"/>
      </a:accent5>
      <a:accent6>
        <a:srgbClr val="FFFFFF"/>
      </a:accent6>
      <a:hlink>
        <a:srgbClr val="383F4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488</Words>
  <Application>Microsoft Office PowerPoint</Application>
  <PresentationFormat>On-screen Show (16:9)</PresentationFormat>
  <Paragraphs>86</Paragraphs>
  <Slides>18</Slides>
  <Notes>18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Arial</vt:lpstr>
      <vt:lpstr>Calibri</vt:lpstr>
      <vt:lpstr>Sitka Heading Semibold</vt:lpstr>
      <vt:lpstr>Modern No. 20</vt:lpstr>
      <vt:lpstr>DM Serif Text</vt:lpstr>
      <vt:lpstr>Söhne</vt:lpstr>
      <vt:lpstr>Lucida Fax</vt:lpstr>
      <vt:lpstr>Times New Roman</vt:lpstr>
      <vt:lpstr>Baskerville Old Face</vt:lpstr>
      <vt:lpstr>Albert Sans</vt:lpstr>
      <vt:lpstr>Artists of Realism by Slidesgo</vt:lpstr>
      <vt:lpstr>Art Gallery</vt:lpstr>
      <vt:lpstr>Overview</vt:lpstr>
      <vt:lpstr>                      Aim of  Project</vt:lpstr>
      <vt:lpstr>Entities</vt:lpstr>
      <vt:lpstr>          ER-DIAGRAM</vt:lpstr>
      <vt:lpstr>Technology Stack</vt:lpstr>
      <vt:lpstr>Project Features</vt:lpstr>
      <vt:lpstr>BACKEND ARCHITECTURE</vt:lpstr>
      <vt:lpstr>BACKEND ARCHITECTURE</vt:lpstr>
      <vt:lpstr>BACKEND ARCHITECTURE</vt:lpstr>
      <vt:lpstr>BACKEND ARCHITECTURE</vt:lpstr>
      <vt:lpstr>BACKEND ARCHITECTURE</vt:lpstr>
      <vt:lpstr>BACKEND ARCHITECTURE</vt:lpstr>
      <vt:lpstr>FRONTEND ARCHITECTURE</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 Gallery</dc:title>
  <dc:creator>Ankita</dc:creator>
  <cp:lastModifiedBy>Anjali Bimal Singh 2101432</cp:lastModifiedBy>
  <cp:revision>2</cp:revision>
  <dcterms:modified xsi:type="dcterms:W3CDTF">2024-06-03T08:20:03Z</dcterms:modified>
</cp:coreProperties>
</file>